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195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3431-4AB0-48FB-8FCD-33054DCC9E2B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2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3431-4AB0-48FB-8FCD-33054DCC9E2B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7192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3431-4AB0-48FB-8FCD-33054DCC9E2B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044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3431-4AB0-48FB-8FCD-33054DCC9E2B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713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3431-4AB0-48FB-8FCD-33054DCC9E2B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973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3431-4AB0-48FB-8FCD-33054DCC9E2B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606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3431-4AB0-48FB-8FCD-33054DCC9E2B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553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3431-4AB0-48FB-8FCD-33054DCC9E2B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153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3431-4AB0-48FB-8FCD-33054DCC9E2B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209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3431-4AB0-48FB-8FCD-33054DCC9E2B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315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3431-4AB0-48FB-8FCD-33054DCC9E2B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182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1A3431-4AB0-48FB-8FCD-33054DCC9E2B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630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98242" y="1000505"/>
            <a:ext cx="9144000" cy="1655762"/>
          </a:xfrm>
        </p:spPr>
        <p:txBody>
          <a:bodyPr/>
          <a:lstStyle/>
          <a:p>
            <a:r>
              <a:rPr lang="en-US" dirty="0"/>
              <a:t>This </a:t>
            </a:r>
            <a:r>
              <a:rPr lang="en-US" dirty="0" smtClean="0"/>
              <a:t>is same (not different) </a:t>
            </a:r>
            <a:r>
              <a:rPr lang="en-US" dirty="0"/>
              <a:t>paragraph.</a:t>
            </a:r>
          </a:p>
          <a:p>
            <a:r>
              <a:rPr lang="en-US" dirty="0"/>
              <a:t>Deleted paragraph.</a:t>
            </a:r>
          </a:p>
        </p:txBody>
      </p:sp>
    </p:spTree>
    <p:extLst>
      <p:ext uri="{BB962C8B-B14F-4D97-AF65-F5344CB8AC3E}">
        <p14:creationId xmlns:p14="http://schemas.microsoft.com/office/powerpoint/2010/main" val="35092531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Dmitriy</dc:creator>
  <cp:lastModifiedBy>Dmitriy</cp:lastModifiedBy>
  <cp:revision>2</cp:revision>
  <dcterms:created xsi:type="dcterms:W3CDTF">2017-04-21T22:21:34Z</dcterms:created>
  <dcterms:modified xsi:type="dcterms:W3CDTF">2017-05-05T16:23:56Z</dcterms:modified>
</cp:coreProperties>
</file>