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9144000" cy="6858000" type="screen4x3"/>
  <p:notesSz cx="6858000" cy="9144000"/>
  <p:custDataLst>
    <p:tags r:id="rId4"/>
  </p:custDataLst>
  <p:defaultTextStyle>
    <a:defPPr>
      <a:defRPr lang="en-US" smtId="4294967295">
        <a:effectLst/>
      </a:defRPr>
    </a:defPPr>
    <a:lvl1pPr marL="0" algn="l" defTabSz="914400" rtl="0" eaLnBrk="1" latinLnBrk="0" hangingPunct="1">
      <a:defRPr sz="1800" kern="1200" smtId="4294967295">
        <a:solidFill>
          <a:schemeClr val="tx1"/>
        </a:solidFill>
        <a:effectLst/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 smtId="4294967295">
        <a:solidFill>
          <a:schemeClr val="tx1"/>
        </a:solidFill>
        <a:effectLst/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 smtId="4294967295">
        <a:solidFill>
          <a:schemeClr val="tx1"/>
        </a:solidFill>
        <a:effectLst/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 smtId="4294967295">
        <a:solidFill>
          <a:schemeClr val="tx1"/>
        </a:solidFill>
        <a:effectLst/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 smtId="4294967295">
        <a:solidFill>
          <a:schemeClr val="tx1"/>
        </a:solidFill>
        <a:effectLst/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 smtId="4294967295">
        <a:solidFill>
          <a:schemeClr val="tx1"/>
        </a:solidFill>
        <a:effectLst/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 smtId="4294967295">
        <a:solidFill>
          <a:schemeClr val="tx1"/>
        </a:solidFill>
        <a:effectLst/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 smtId="4294967295">
        <a:solidFill>
          <a:schemeClr val="tx1"/>
        </a:solidFill>
        <a:effectLst/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 smtId="4294967295">
        <a:solidFill>
          <a:schemeClr val="tx1"/>
        </a:solidFill>
        <a:effectLst/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ome author" initials="S.A." lastIdx="4" clrIdx="1"/>
  <p:cmAuthor id="1" name="Vladimir Litvinchik" initials="VL" lastIdx="2" clrIdx="2">
    <p:extLst>
      <p:ext uri="{19B8F6BF-5375-455C-9EA6-DF929625EA0E}">
        <p15:presenceInfo xmlns:p15="http://schemas.microsoft.com/office/powerpoint/2012/main" userId="S-1-5-21-1201365306-2024737523-4547331-984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1157" autoAdjust="0"/>
  </p:normalViewPr>
  <p:slideViewPr>
    <p:cSldViewPr>
      <p:cViewPr varScale="1">
        <p:scale>
          <a:sx n="54" d="100"/>
          <a:sy n="54" d="100"/>
        </p:scale>
        <p:origin x="66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10" Type="http://schemas.microsoft.com/office/2015/10/relationships/revisionInfo" Target="revisionInfo.xml"/><Relationship Id="rId4" Type="http://schemas.openxmlformats.org/officeDocument/2006/relationships/tags" Target="tags/tag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5CBB6E-FFDC-4776-BCBA-8A16BE0489C5}" type="datetimeFigureOut">
              <a:rPr lang="en-US" smtClean="0"/>
              <a:t>8/21/2017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3EEB06-789C-4C33-982B-2F26F43B6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006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First Note</a:t>
            </a:r>
          </a:p>
          <a:p>
            <a:r>
              <a:rPr lang="en-US"/>
              <a:t>Second Note</a:t>
            </a:r>
          </a:p>
          <a:p>
            <a:r>
              <a:rPr lang="en-US"/>
              <a:t>Third Note</a:t>
            </a:r>
          </a:p>
          <a:p>
            <a:r>
              <a:rPr lang="en-US"/>
              <a:t>Fourth Note</a:t>
            </a:r>
          </a:p>
          <a:p>
            <a:r>
              <a:rPr lang="en-US"/>
              <a:t>Fifth Note</a:t>
            </a:r>
          </a:p>
          <a:p>
            <a:r>
              <a:rPr lang="en-US"/>
              <a:t>Sixth Note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EEB06-789C-4C33-982B-2F26F43B66B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062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effectLst/>
        </p:spPr>
        <p:txBody>
          <a:bodyPr/>
          <a:lstStyle/>
          <a:p>
            <a:r>
              <a:rPr lang="en-US">
                <a:effectLst/>
              </a:rPr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effectLst/>
        </p:spPr>
        <p:txBody>
          <a:bodyPr/>
          <a:lstStyle>
            <a:lvl1pPr marL="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  <a:effectLst/>
              </a:defRPr>
            </a:lvl1pPr>
            <a:lvl2pPr marL="4572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  <a:effectLst/>
              </a:defRPr>
            </a:lvl2pPr>
            <a:lvl3pPr marL="9144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  <a:effectLst/>
              </a:defRPr>
            </a:lvl3pPr>
            <a:lvl4pPr marL="13716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  <a:effectLst/>
              </a:defRPr>
            </a:lvl4pPr>
            <a:lvl5pPr marL="18288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  <a:effectLst/>
              </a:defRPr>
            </a:lvl5pPr>
            <a:lvl6pPr marL="22860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  <a:effectLst/>
              </a:defRPr>
            </a:lvl6pPr>
            <a:lvl7pPr marL="27432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  <a:effectLst/>
              </a:defRPr>
            </a:lvl7pPr>
            <a:lvl8pPr marL="32004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  <a:effectLst/>
              </a:defRPr>
            </a:lvl8pPr>
            <a:lvl9pPr marL="36576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  <a:effectLst/>
              </a:defRPr>
            </a:lvl9pPr>
          </a:lstStyle>
          <a:p>
            <a:r>
              <a:rPr lang="en-US">
                <a:effectLst/>
              </a:rPr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effectLst/>
        </p:spPr>
        <p:txBody>
          <a:bodyPr/>
          <a:lstStyle/>
          <a:p>
            <a:fld id="{E8FD0B7A-F5DD-4F40-B4CB-3B2C354B893A}" type="datetimeFigureOut">
              <a:rPr lang="en-US" smtClean="0" smtId="4294967295">
                <a:effectLst/>
              </a:rPr>
              <a:t>8/21/2017</a:t>
            </a:fld>
            <a:endParaRPr lang="en-US">
              <a:effectLst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effectLst/>
        </p:spPr>
        <p:txBody>
          <a:bodyPr/>
          <a:lstStyle/>
          <a:p>
            <a:endParaRPr lang="en-US">
              <a:effectLst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effectLst/>
        </p:spPr>
        <p:txBody>
          <a:bodyPr/>
          <a:lstStyle/>
          <a:p>
            <a:fld id="{93AE1883-0942-4AA3-9DB2-9C7C3A0314B1}" type="slidenum">
              <a:rPr lang="en-US" smtClean="0" smtId="4294967295">
                <a:effectLst/>
              </a:rPr>
              <a:t>‹#›</a:t>
            </a:fld>
            <a:endParaRPr lang="en-US">
              <a:effectLst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/>
          <a:p>
            <a:r>
              <a:rPr lang="en-US">
                <a:effectLst/>
              </a:rPr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effectLst/>
        </p:spPr>
        <p:txBody>
          <a:bodyPr vert="eaVert"/>
          <a:lstStyle/>
          <a:p>
            <a:r>
              <a:rPr lang="en-US">
                <a:effectLst/>
              </a:rPr>
              <a:t>Click to edit Master text styles</a:t>
            </a:r>
          </a:p>
          <a:p>
            <a:pPr lvl="1"/>
            <a:r>
              <a:rPr lang="en-US">
                <a:effectLst/>
              </a:rPr>
              <a:t>Second level</a:t>
            </a:r>
          </a:p>
          <a:p>
            <a:pPr lvl="2"/>
            <a:r>
              <a:rPr lang="en-US">
                <a:effectLst/>
              </a:rPr>
              <a:t>Third level</a:t>
            </a:r>
          </a:p>
          <a:p>
            <a:pPr lvl="3"/>
            <a:r>
              <a:rPr lang="en-US">
                <a:effectLst/>
              </a:rPr>
              <a:t>Fourth level</a:t>
            </a:r>
          </a:p>
          <a:p>
            <a:pPr lvl="4"/>
            <a:r>
              <a:rPr lang="en-US">
                <a:effectLst/>
              </a:rPr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effectLst/>
        </p:spPr>
        <p:txBody>
          <a:bodyPr/>
          <a:lstStyle/>
          <a:p>
            <a:fld id="{E8FD0B7A-F5DD-4F40-B4CB-3B2C354B893A}" type="datetimeFigureOut">
              <a:rPr lang="en-US" smtClean="0" smtId="4294967295">
                <a:effectLst/>
              </a:rPr>
              <a:t>8/21/2017</a:t>
            </a:fld>
            <a:endParaRPr lang="en-US">
              <a:effectLst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effectLst/>
        </p:spPr>
        <p:txBody>
          <a:bodyPr/>
          <a:lstStyle/>
          <a:p>
            <a:endParaRPr lang="en-US">
              <a:effectLst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effectLst/>
        </p:spPr>
        <p:txBody>
          <a:bodyPr/>
          <a:lstStyle/>
          <a:p>
            <a:fld id="{93AE1883-0942-4AA3-9DB2-9C7C3A0314B1}" type="slidenum">
              <a:rPr lang="en-US" smtClean="0" smtId="4294967295">
                <a:effectLst/>
              </a:rPr>
              <a:t>‹#›</a:t>
            </a:fld>
            <a:endParaRPr lang="en-US">
              <a:effectLst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effectLst/>
        </p:spPr>
        <p:txBody>
          <a:bodyPr vert="eaVert"/>
          <a:lstStyle/>
          <a:p>
            <a:r>
              <a:rPr lang="en-US">
                <a:effectLst/>
              </a:rPr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effectLst/>
        </p:spPr>
        <p:txBody>
          <a:bodyPr vert="eaVert"/>
          <a:lstStyle/>
          <a:p>
            <a:r>
              <a:rPr lang="en-US">
                <a:effectLst/>
              </a:rPr>
              <a:t>Click to edit Master text styles</a:t>
            </a:r>
          </a:p>
          <a:p>
            <a:pPr lvl="1"/>
            <a:r>
              <a:rPr lang="en-US">
                <a:effectLst/>
              </a:rPr>
              <a:t>Second level</a:t>
            </a:r>
          </a:p>
          <a:p>
            <a:pPr lvl="2"/>
            <a:r>
              <a:rPr lang="en-US">
                <a:effectLst/>
              </a:rPr>
              <a:t>Third level</a:t>
            </a:r>
          </a:p>
          <a:p>
            <a:pPr lvl="3"/>
            <a:r>
              <a:rPr lang="en-US">
                <a:effectLst/>
              </a:rPr>
              <a:t>Fourth level</a:t>
            </a:r>
          </a:p>
          <a:p>
            <a:pPr lvl="4"/>
            <a:r>
              <a:rPr lang="en-US">
                <a:effectLst/>
              </a:rPr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effectLst/>
        </p:spPr>
        <p:txBody>
          <a:bodyPr/>
          <a:lstStyle/>
          <a:p>
            <a:fld id="{E8FD0B7A-F5DD-4F40-B4CB-3B2C354B893A}" type="datetimeFigureOut">
              <a:rPr lang="en-US" smtClean="0" smtId="4294967295">
                <a:effectLst/>
              </a:rPr>
              <a:t>8/21/2017</a:t>
            </a:fld>
            <a:endParaRPr lang="en-US">
              <a:effectLst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effectLst/>
        </p:spPr>
        <p:txBody>
          <a:bodyPr/>
          <a:lstStyle/>
          <a:p>
            <a:endParaRPr lang="en-US">
              <a:effectLst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effectLst/>
        </p:spPr>
        <p:txBody>
          <a:bodyPr/>
          <a:lstStyle/>
          <a:p>
            <a:fld id="{93AE1883-0942-4AA3-9DB2-9C7C3A0314B1}" type="slidenum">
              <a:rPr lang="en-US" smtClean="0" smtId="4294967295">
                <a:effectLst/>
              </a:rPr>
              <a:t>‹#›</a:t>
            </a:fld>
            <a:endParaRPr lang="en-US">
              <a:effectLst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/>
          <a:p>
            <a:r>
              <a:rPr lang="en-US">
                <a:effectLst/>
              </a:rPr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effectLst/>
        </p:spPr>
        <p:txBody>
          <a:bodyPr/>
          <a:lstStyle/>
          <a:p>
            <a:r>
              <a:rPr lang="en-US">
                <a:effectLst/>
              </a:rPr>
              <a:t>Click to edit Master text styles</a:t>
            </a:r>
          </a:p>
          <a:p>
            <a:pPr lvl="1"/>
            <a:r>
              <a:rPr lang="en-US">
                <a:effectLst/>
              </a:rPr>
              <a:t>Second level</a:t>
            </a:r>
          </a:p>
          <a:p>
            <a:pPr lvl="2"/>
            <a:r>
              <a:rPr lang="en-US">
                <a:effectLst/>
              </a:rPr>
              <a:t>Third level</a:t>
            </a:r>
          </a:p>
          <a:p>
            <a:pPr lvl="3"/>
            <a:r>
              <a:rPr lang="en-US">
                <a:effectLst/>
              </a:rPr>
              <a:t>Fourth level</a:t>
            </a:r>
          </a:p>
          <a:p>
            <a:pPr lvl="4"/>
            <a:r>
              <a:rPr lang="en-US">
                <a:effectLst/>
              </a:rPr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effectLst/>
        </p:spPr>
        <p:txBody>
          <a:bodyPr/>
          <a:lstStyle/>
          <a:p>
            <a:fld id="{E8FD0B7A-F5DD-4F40-B4CB-3B2C354B893A}" type="datetimeFigureOut">
              <a:rPr lang="en-US" smtClean="0" smtId="4294967295">
                <a:effectLst/>
              </a:rPr>
              <a:t>8/21/2017</a:t>
            </a:fld>
            <a:endParaRPr lang="en-US">
              <a:effectLst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effectLst/>
        </p:spPr>
        <p:txBody>
          <a:bodyPr/>
          <a:lstStyle/>
          <a:p>
            <a:endParaRPr lang="en-US">
              <a:effectLst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effectLst/>
        </p:spPr>
        <p:txBody>
          <a:bodyPr/>
          <a:lstStyle/>
          <a:p>
            <a:fld id="{93AE1883-0942-4AA3-9DB2-9C7C3A0314B1}" type="slidenum">
              <a:rPr lang="en-US" smtClean="0" smtId="4294967295">
                <a:effectLst/>
              </a:rPr>
              <a:t>‹#›</a:t>
            </a:fld>
            <a:endParaRPr lang="en-US">
              <a:effectLst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/>
        </p:spPr>
        <p:txBody>
          <a:bodyPr anchor="t"/>
          <a:lstStyle>
            <a:lvl1pPr algn="l">
              <a:defRPr sz="4000" b="1" cap="all" smtId="4294967295">
                <a:effectLst/>
              </a:defRPr>
            </a:lvl1pPr>
          </a:lstStyle>
          <a:p>
            <a:r>
              <a:rPr lang="en-US">
                <a:effectLst/>
              </a:rPr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effectLst/>
        </p:spPr>
        <p:txBody>
          <a:bodyPr anchor="b"/>
          <a:lstStyle>
            <a:lvl1pPr marL="0" indent="0">
              <a:buNone/>
              <a:defRPr sz="2000" smtId="4294967295">
                <a:solidFill>
                  <a:schemeClr val="tx1">
                    <a:tint val="75000"/>
                  </a:schemeClr>
                </a:solidFill>
                <a:effectLst/>
              </a:defRPr>
            </a:lvl1pPr>
            <a:lvl2pPr marL="457200" indent="0">
              <a:buNone/>
              <a:defRPr sz="1800" smtId="4294967295">
                <a:solidFill>
                  <a:schemeClr val="tx1">
                    <a:tint val="75000"/>
                  </a:schemeClr>
                </a:solidFill>
                <a:effectLst/>
              </a:defRPr>
            </a:lvl2pPr>
            <a:lvl3pPr marL="914400" indent="0">
              <a:buNone/>
              <a:defRPr sz="1600" smtId="4294967295">
                <a:solidFill>
                  <a:schemeClr val="tx1">
                    <a:tint val="75000"/>
                  </a:schemeClr>
                </a:solidFill>
                <a:effectLst/>
              </a:defRPr>
            </a:lvl3pPr>
            <a:lvl4pPr marL="13716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  <a:effectLst/>
              </a:defRPr>
            </a:lvl4pPr>
            <a:lvl5pPr marL="18288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  <a:effectLst/>
              </a:defRPr>
            </a:lvl5pPr>
            <a:lvl6pPr marL="22860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  <a:effectLst/>
              </a:defRPr>
            </a:lvl6pPr>
            <a:lvl7pPr marL="27432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  <a:effectLst/>
              </a:defRPr>
            </a:lvl7pPr>
            <a:lvl8pPr marL="32004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  <a:effectLst/>
              </a:defRPr>
            </a:lvl8pPr>
            <a:lvl9pPr marL="36576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  <a:effectLst/>
              </a:defRPr>
            </a:lvl9pPr>
          </a:lstStyle>
          <a:p>
            <a:r>
              <a:rPr lang="en-US">
                <a:effectLst/>
              </a:rPr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effectLst/>
        </p:spPr>
        <p:txBody>
          <a:bodyPr/>
          <a:lstStyle/>
          <a:p>
            <a:fld id="{E8FD0B7A-F5DD-4F40-B4CB-3B2C354B893A}" type="datetimeFigureOut">
              <a:rPr lang="en-US" smtClean="0" smtId="4294967295">
                <a:effectLst/>
              </a:rPr>
              <a:t>8/21/2017</a:t>
            </a:fld>
            <a:endParaRPr lang="en-US">
              <a:effectLst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effectLst/>
        </p:spPr>
        <p:txBody>
          <a:bodyPr/>
          <a:lstStyle/>
          <a:p>
            <a:endParaRPr lang="en-US">
              <a:effectLst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effectLst/>
        </p:spPr>
        <p:txBody>
          <a:bodyPr/>
          <a:lstStyle/>
          <a:p>
            <a:fld id="{93AE1883-0942-4AA3-9DB2-9C7C3A0314B1}" type="slidenum">
              <a:rPr lang="en-US" smtClean="0" smtId="4294967295">
                <a:effectLst/>
              </a:rPr>
              <a:t>‹#›</a:t>
            </a:fld>
            <a:endParaRPr lang="en-US">
              <a:effectLst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/>
          <a:p>
            <a:r>
              <a:rPr lang="en-US">
                <a:effectLst/>
              </a:rPr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effectLst/>
        </p:spPr>
        <p:txBody>
          <a:bodyPr/>
          <a:lstStyle>
            <a:lvl1pPr>
              <a:defRPr sz="2800" smtId="4294967295">
                <a:effectLst/>
              </a:defRPr>
            </a:lvl1pPr>
            <a:lvl2pPr>
              <a:defRPr sz="2400" smtId="4294967295">
                <a:effectLst/>
              </a:defRPr>
            </a:lvl2pPr>
            <a:lvl3pPr>
              <a:defRPr sz="2000" smtId="4294967295">
                <a:effectLst/>
              </a:defRPr>
            </a:lvl3pPr>
            <a:lvl4pPr>
              <a:defRPr sz="1800" smtId="4294967295">
                <a:effectLst/>
              </a:defRPr>
            </a:lvl4pPr>
            <a:lvl5pPr>
              <a:defRPr sz="1800" smtId="4294967295">
                <a:effectLst/>
              </a:defRPr>
            </a:lvl5pPr>
            <a:lvl6pPr>
              <a:defRPr sz="1800" smtId="4294967295">
                <a:effectLst/>
              </a:defRPr>
            </a:lvl6pPr>
            <a:lvl7pPr>
              <a:defRPr sz="1800" smtId="4294967295">
                <a:effectLst/>
              </a:defRPr>
            </a:lvl7pPr>
            <a:lvl8pPr>
              <a:defRPr sz="1800" smtId="4294967295">
                <a:effectLst/>
              </a:defRPr>
            </a:lvl8pPr>
            <a:lvl9pPr>
              <a:defRPr sz="1800" smtId="4294967295">
                <a:effectLst/>
              </a:defRPr>
            </a:lvl9pPr>
          </a:lstStyle>
          <a:p>
            <a:r>
              <a:rPr lang="en-US">
                <a:effectLst/>
              </a:rPr>
              <a:t>Click to edit Master text styles</a:t>
            </a:r>
          </a:p>
          <a:p>
            <a:pPr lvl="1"/>
            <a:r>
              <a:rPr lang="en-US">
                <a:effectLst/>
              </a:rPr>
              <a:t>Second level</a:t>
            </a:r>
          </a:p>
          <a:p>
            <a:pPr lvl="2"/>
            <a:r>
              <a:rPr lang="en-US">
                <a:effectLst/>
              </a:rPr>
              <a:t>Third level</a:t>
            </a:r>
          </a:p>
          <a:p>
            <a:pPr lvl="3"/>
            <a:r>
              <a:rPr lang="en-US">
                <a:effectLst/>
              </a:rPr>
              <a:t>Fourth level</a:t>
            </a:r>
          </a:p>
          <a:p>
            <a:pPr lvl="4"/>
            <a:r>
              <a:rPr lang="en-US">
                <a:effectLst/>
              </a:rPr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effectLst/>
        </p:spPr>
        <p:txBody>
          <a:bodyPr/>
          <a:lstStyle>
            <a:lvl1pPr>
              <a:defRPr sz="2800" smtId="4294967295">
                <a:effectLst/>
              </a:defRPr>
            </a:lvl1pPr>
            <a:lvl2pPr>
              <a:defRPr sz="2400" smtId="4294967295">
                <a:effectLst/>
              </a:defRPr>
            </a:lvl2pPr>
            <a:lvl3pPr>
              <a:defRPr sz="2000" smtId="4294967295">
                <a:effectLst/>
              </a:defRPr>
            </a:lvl3pPr>
            <a:lvl4pPr>
              <a:defRPr sz="1800" smtId="4294967295">
                <a:effectLst/>
              </a:defRPr>
            </a:lvl4pPr>
            <a:lvl5pPr>
              <a:defRPr sz="1800" smtId="4294967295">
                <a:effectLst/>
              </a:defRPr>
            </a:lvl5pPr>
            <a:lvl6pPr>
              <a:defRPr sz="1800" smtId="4294967295">
                <a:effectLst/>
              </a:defRPr>
            </a:lvl6pPr>
            <a:lvl7pPr>
              <a:defRPr sz="1800" smtId="4294967295">
                <a:effectLst/>
              </a:defRPr>
            </a:lvl7pPr>
            <a:lvl8pPr>
              <a:defRPr sz="1800" smtId="4294967295">
                <a:effectLst/>
              </a:defRPr>
            </a:lvl8pPr>
            <a:lvl9pPr>
              <a:defRPr sz="1800" smtId="4294967295">
                <a:effectLst/>
              </a:defRPr>
            </a:lvl9pPr>
          </a:lstStyle>
          <a:p>
            <a:r>
              <a:rPr lang="en-US">
                <a:effectLst/>
              </a:rPr>
              <a:t>Click to edit Master text styles</a:t>
            </a:r>
          </a:p>
          <a:p>
            <a:pPr lvl="1"/>
            <a:r>
              <a:rPr lang="en-US">
                <a:effectLst/>
              </a:rPr>
              <a:t>Second level</a:t>
            </a:r>
          </a:p>
          <a:p>
            <a:pPr lvl="2"/>
            <a:r>
              <a:rPr lang="en-US">
                <a:effectLst/>
              </a:rPr>
              <a:t>Third level</a:t>
            </a:r>
          </a:p>
          <a:p>
            <a:pPr lvl="3"/>
            <a:r>
              <a:rPr lang="en-US">
                <a:effectLst/>
              </a:rPr>
              <a:t>Fourth level</a:t>
            </a:r>
          </a:p>
          <a:p>
            <a:pPr lvl="4"/>
            <a:r>
              <a:rPr lang="en-US">
                <a:effectLst/>
              </a:rPr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>
          <a:effectLst/>
        </p:spPr>
        <p:txBody>
          <a:bodyPr/>
          <a:lstStyle/>
          <a:p>
            <a:fld id="{E8FD0B7A-F5DD-4F40-B4CB-3B2C354B893A}" type="datetimeFigureOut">
              <a:rPr lang="en-US" smtClean="0" smtId="4294967295">
                <a:effectLst/>
              </a:rPr>
              <a:t>8/21/2017</a:t>
            </a:fld>
            <a:endParaRPr lang="en-US">
              <a:effectLst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effectLst/>
        </p:spPr>
        <p:txBody>
          <a:bodyPr/>
          <a:lstStyle/>
          <a:p>
            <a:endParaRPr lang="en-US">
              <a:effectLst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effectLst/>
        </p:spPr>
        <p:txBody>
          <a:bodyPr/>
          <a:lstStyle/>
          <a:p>
            <a:fld id="{93AE1883-0942-4AA3-9DB2-9C7C3A0314B1}" type="slidenum">
              <a:rPr lang="en-US" smtClean="0" smtId="4294967295">
                <a:effectLst/>
              </a:rPr>
              <a:t>‹#›</a:t>
            </a:fld>
            <a:endParaRPr lang="en-US">
              <a:effectLst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/>
          <a:p>
            <a:r>
              <a:rPr lang="en-US">
                <a:effectLst/>
              </a:rPr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effectLst/>
        </p:spPr>
        <p:txBody>
          <a:bodyPr anchor="b"/>
          <a:lstStyle>
            <a:lvl1pPr marL="0" indent="0">
              <a:buNone/>
              <a:defRPr sz="2400" b="1" smtId="4294967295">
                <a:effectLst/>
              </a:defRPr>
            </a:lvl1pPr>
            <a:lvl2pPr marL="457200" indent="0">
              <a:buNone/>
              <a:defRPr sz="2000" b="1" smtId="4294967295">
                <a:effectLst/>
              </a:defRPr>
            </a:lvl2pPr>
            <a:lvl3pPr marL="914400" indent="0">
              <a:buNone/>
              <a:defRPr sz="1800" b="1" smtId="4294967295">
                <a:effectLst/>
              </a:defRPr>
            </a:lvl3pPr>
            <a:lvl4pPr marL="1371600" indent="0">
              <a:buNone/>
              <a:defRPr sz="1600" b="1" smtId="4294967295">
                <a:effectLst/>
              </a:defRPr>
            </a:lvl4pPr>
            <a:lvl5pPr marL="1828800" indent="0">
              <a:buNone/>
              <a:defRPr sz="1600" b="1" smtId="4294967295">
                <a:effectLst/>
              </a:defRPr>
            </a:lvl5pPr>
            <a:lvl6pPr marL="2286000" indent="0">
              <a:buNone/>
              <a:defRPr sz="1600" b="1" smtId="4294967295">
                <a:effectLst/>
              </a:defRPr>
            </a:lvl6pPr>
            <a:lvl7pPr marL="2743200" indent="0">
              <a:buNone/>
              <a:defRPr sz="1600" b="1" smtId="4294967295">
                <a:effectLst/>
              </a:defRPr>
            </a:lvl7pPr>
            <a:lvl8pPr marL="3200400" indent="0">
              <a:buNone/>
              <a:defRPr sz="1600" b="1" smtId="4294967295">
                <a:effectLst/>
              </a:defRPr>
            </a:lvl8pPr>
            <a:lvl9pPr marL="3657600" indent="0">
              <a:buNone/>
              <a:defRPr sz="1600" b="1" smtId="4294967295">
                <a:effectLst/>
              </a:defRPr>
            </a:lvl9pPr>
          </a:lstStyle>
          <a:p>
            <a:r>
              <a:rPr lang="en-US">
                <a:effectLst/>
              </a:rPr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effectLst/>
        </p:spPr>
        <p:txBody>
          <a:bodyPr/>
          <a:lstStyle>
            <a:lvl1pPr>
              <a:defRPr sz="2400" smtId="4294967295">
                <a:effectLst/>
              </a:defRPr>
            </a:lvl1pPr>
            <a:lvl2pPr>
              <a:defRPr sz="2000" smtId="4294967295">
                <a:effectLst/>
              </a:defRPr>
            </a:lvl2pPr>
            <a:lvl3pPr>
              <a:defRPr sz="1800" smtId="4294967295">
                <a:effectLst/>
              </a:defRPr>
            </a:lvl3pPr>
            <a:lvl4pPr>
              <a:defRPr sz="1600" smtId="4294967295">
                <a:effectLst/>
              </a:defRPr>
            </a:lvl4pPr>
            <a:lvl5pPr>
              <a:defRPr sz="1600" smtId="4294967295">
                <a:effectLst/>
              </a:defRPr>
            </a:lvl5pPr>
            <a:lvl6pPr>
              <a:defRPr sz="1600" smtId="4294967295">
                <a:effectLst/>
              </a:defRPr>
            </a:lvl6pPr>
            <a:lvl7pPr>
              <a:defRPr sz="1600" smtId="4294967295">
                <a:effectLst/>
              </a:defRPr>
            </a:lvl7pPr>
            <a:lvl8pPr>
              <a:defRPr sz="1600" smtId="4294967295">
                <a:effectLst/>
              </a:defRPr>
            </a:lvl8pPr>
            <a:lvl9pPr>
              <a:defRPr sz="1600" smtId="4294967295">
                <a:effectLst/>
              </a:defRPr>
            </a:lvl9pPr>
          </a:lstStyle>
          <a:p>
            <a:r>
              <a:rPr lang="en-US">
                <a:effectLst/>
              </a:rPr>
              <a:t>Click to edit Master text styles</a:t>
            </a:r>
          </a:p>
          <a:p>
            <a:pPr lvl="1"/>
            <a:r>
              <a:rPr lang="en-US">
                <a:effectLst/>
              </a:rPr>
              <a:t>Second level</a:t>
            </a:r>
          </a:p>
          <a:p>
            <a:pPr lvl="2"/>
            <a:r>
              <a:rPr lang="en-US">
                <a:effectLst/>
              </a:rPr>
              <a:t>Third level</a:t>
            </a:r>
          </a:p>
          <a:p>
            <a:pPr lvl="3"/>
            <a:r>
              <a:rPr lang="en-US">
                <a:effectLst/>
              </a:rPr>
              <a:t>Fourth level</a:t>
            </a:r>
          </a:p>
          <a:p>
            <a:pPr lvl="4"/>
            <a:r>
              <a:rPr lang="en-US">
                <a:effectLst/>
              </a:rPr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effectLst/>
        </p:spPr>
        <p:txBody>
          <a:bodyPr anchor="b"/>
          <a:lstStyle>
            <a:lvl1pPr marL="0" indent="0">
              <a:buNone/>
              <a:defRPr sz="2400" b="1" smtId="4294967295">
                <a:effectLst/>
              </a:defRPr>
            </a:lvl1pPr>
            <a:lvl2pPr marL="457200" indent="0">
              <a:buNone/>
              <a:defRPr sz="2000" b="1" smtId="4294967295">
                <a:effectLst/>
              </a:defRPr>
            </a:lvl2pPr>
            <a:lvl3pPr marL="914400" indent="0">
              <a:buNone/>
              <a:defRPr sz="1800" b="1" smtId="4294967295">
                <a:effectLst/>
              </a:defRPr>
            </a:lvl3pPr>
            <a:lvl4pPr marL="1371600" indent="0">
              <a:buNone/>
              <a:defRPr sz="1600" b="1" smtId="4294967295">
                <a:effectLst/>
              </a:defRPr>
            </a:lvl4pPr>
            <a:lvl5pPr marL="1828800" indent="0">
              <a:buNone/>
              <a:defRPr sz="1600" b="1" smtId="4294967295">
                <a:effectLst/>
              </a:defRPr>
            </a:lvl5pPr>
            <a:lvl6pPr marL="2286000" indent="0">
              <a:buNone/>
              <a:defRPr sz="1600" b="1" smtId="4294967295">
                <a:effectLst/>
              </a:defRPr>
            </a:lvl6pPr>
            <a:lvl7pPr marL="2743200" indent="0">
              <a:buNone/>
              <a:defRPr sz="1600" b="1" smtId="4294967295">
                <a:effectLst/>
              </a:defRPr>
            </a:lvl7pPr>
            <a:lvl8pPr marL="3200400" indent="0">
              <a:buNone/>
              <a:defRPr sz="1600" b="1" smtId="4294967295">
                <a:effectLst/>
              </a:defRPr>
            </a:lvl8pPr>
            <a:lvl9pPr marL="3657600" indent="0">
              <a:buNone/>
              <a:defRPr sz="1600" b="1" smtId="4294967295">
                <a:effectLst/>
              </a:defRPr>
            </a:lvl9pPr>
          </a:lstStyle>
          <a:p>
            <a:r>
              <a:rPr lang="en-US">
                <a:effectLst/>
              </a:rPr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effectLst/>
        </p:spPr>
        <p:txBody>
          <a:bodyPr/>
          <a:lstStyle>
            <a:lvl1pPr>
              <a:defRPr sz="2400" smtId="4294967295">
                <a:effectLst/>
              </a:defRPr>
            </a:lvl1pPr>
            <a:lvl2pPr>
              <a:defRPr sz="2000" smtId="4294967295">
                <a:effectLst/>
              </a:defRPr>
            </a:lvl2pPr>
            <a:lvl3pPr>
              <a:defRPr sz="1800" smtId="4294967295">
                <a:effectLst/>
              </a:defRPr>
            </a:lvl3pPr>
            <a:lvl4pPr>
              <a:defRPr sz="1600" smtId="4294967295">
                <a:effectLst/>
              </a:defRPr>
            </a:lvl4pPr>
            <a:lvl5pPr>
              <a:defRPr sz="1600" smtId="4294967295">
                <a:effectLst/>
              </a:defRPr>
            </a:lvl5pPr>
            <a:lvl6pPr>
              <a:defRPr sz="1600" smtId="4294967295">
                <a:effectLst/>
              </a:defRPr>
            </a:lvl6pPr>
            <a:lvl7pPr>
              <a:defRPr sz="1600" smtId="4294967295">
                <a:effectLst/>
              </a:defRPr>
            </a:lvl7pPr>
            <a:lvl8pPr>
              <a:defRPr sz="1600" smtId="4294967295">
                <a:effectLst/>
              </a:defRPr>
            </a:lvl8pPr>
            <a:lvl9pPr>
              <a:defRPr sz="1600" smtId="4294967295">
                <a:effectLst/>
              </a:defRPr>
            </a:lvl9pPr>
          </a:lstStyle>
          <a:p>
            <a:r>
              <a:rPr lang="en-US">
                <a:effectLst/>
              </a:rPr>
              <a:t>Click to edit Master text styles</a:t>
            </a:r>
          </a:p>
          <a:p>
            <a:pPr lvl="1"/>
            <a:r>
              <a:rPr lang="en-US">
                <a:effectLst/>
              </a:rPr>
              <a:t>Second level</a:t>
            </a:r>
          </a:p>
          <a:p>
            <a:pPr lvl="2"/>
            <a:r>
              <a:rPr lang="en-US">
                <a:effectLst/>
              </a:rPr>
              <a:t>Third level</a:t>
            </a:r>
          </a:p>
          <a:p>
            <a:pPr lvl="3"/>
            <a:r>
              <a:rPr lang="en-US">
                <a:effectLst/>
              </a:rPr>
              <a:t>Fourth level</a:t>
            </a:r>
          </a:p>
          <a:p>
            <a:pPr lvl="4"/>
            <a:r>
              <a:rPr lang="en-US">
                <a:effectLst/>
              </a:rPr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5"/>
          </p:nvPr>
        </p:nvSpPr>
        <p:spPr>
          <a:effectLst/>
        </p:spPr>
        <p:txBody>
          <a:bodyPr/>
          <a:lstStyle/>
          <a:p>
            <a:fld id="{E8FD0B7A-F5DD-4F40-B4CB-3B2C354B893A}" type="datetimeFigureOut">
              <a:rPr lang="en-US" smtClean="0" smtId="4294967295">
                <a:effectLst/>
              </a:rPr>
              <a:t>8/21/2017</a:t>
            </a:fld>
            <a:endParaRPr lang="en-US">
              <a:effectLst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6"/>
          </p:nvPr>
        </p:nvSpPr>
        <p:spPr>
          <a:effectLst/>
        </p:spPr>
        <p:txBody>
          <a:bodyPr/>
          <a:lstStyle/>
          <a:p>
            <a:endParaRPr lang="en-US">
              <a:effectLst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7"/>
          </p:nvPr>
        </p:nvSpPr>
        <p:spPr>
          <a:effectLst/>
        </p:spPr>
        <p:txBody>
          <a:bodyPr/>
          <a:lstStyle/>
          <a:p>
            <a:fld id="{93AE1883-0942-4AA3-9DB2-9C7C3A0314B1}" type="slidenum">
              <a:rPr lang="en-US" smtClean="0" smtId="4294967295">
                <a:effectLst/>
              </a:rPr>
              <a:t>‹#›</a:t>
            </a:fld>
            <a:endParaRPr lang="en-US">
              <a:effectLst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/>
          <a:p>
            <a:r>
              <a:rPr lang="en-US">
                <a:effectLst/>
              </a:rPr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"/>
          </p:nvPr>
        </p:nvSpPr>
        <p:spPr>
          <a:effectLst/>
        </p:spPr>
        <p:txBody>
          <a:bodyPr/>
          <a:lstStyle/>
          <a:p>
            <a:fld id="{E8FD0B7A-F5DD-4F40-B4CB-3B2C354B893A}" type="datetimeFigureOut">
              <a:rPr lang="en-US" smtClean="0" smtId="4294967295">
                <a:effectLst/>
              </a:rPr>
              <a:t>8/21/2017</a:t>
            </a:fld>
            <a:endParaRPr lang="en-US">
              <a:effectLst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effectLst/>
        </p:spPr>
        <p:txBody>
          <a:bodyPr/>
          <a:lstStyle/>
          <a:p>
            <a:endParaRPr lang="en-US">
              <a:effectLst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effectLst/>
        </p:spPr>
        <p:txBody>
          <a:bodyPr/>
          <a:lstStyle/>
          <a:p>
            <a:fld id="{93AE1883-0942-4AA3-9DB2-9C7C3A0314B1}" type="slidenum">
              <a:rPr lang="en-US" smtClean="0" smtId="4294967295">
                <a:effectLst/>
              </a:rPr>
              <a:t>‹#›</a:t>
            </a:fld>
            <a:endParaRPr lang="en-US">
              <a:effectLst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/>
          </p:nvPr>
        </p:nvSpPr>
        <p:spPr>
          <a:effectLst/>
        </p:spPr>
        <p:txBody>
          <a:bodyPr/>
          <a:lstStyle/>
          <a:p>
            <a:fld id="{E8FD0B7A-F5DD-4F40-B4CB-3B2C354B893A}" type="datetimeFigureOut">
              <a:rPr lang="en-US" smtClean="0" smtId="4294967295">
                <a:effectLst/>
              </a:rPr>
              <a:t>8/21/2017</a:t>
            </a:fld>
            <a:endParaRPr lang="en-US">
              <a:effectLst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"/>
          </p:nvPr>
        </p:nvSpPr>
        <p:spPr>
          <a:effectLst/>
        </p:spPr>
        <p:txBody>
          <a:bodyPr/>
          <a:lstStyle/>
          <a:p>
            <a:endParaRPr lang="en-US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>
          <a:effectLst/>
        </p:spPr>
        <p:txBody>
          <a:bodyPr/>
          <a:lstStyle/>
          <a:p>
            <a:fld id="{93AE1883-0942-4AA3-9DB2-9C7C3A0314B1}" type="slidenum">
              <a:rPr lang="en-US" smtClean="0" smtId="4294967295">
                <a:effectLst/>
              </a:rPr>
              <a:t>‹#›</a:t>
            </a:fld>
            <a:endParaRPr lang="en-US">
              <a:effectLst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/>
        </p:spPr>
        <p:txBody>
          <a:bodyPr anchor="b"/>
          <a:lstStyle>
            <a:lvl1pPr algn="l">
              <a:defRPr sz="2000" b="1" smtId="4294967295">
                <a:effectLst/>
              </a:defRPr>
            </a:lvl1pPr>
          </a:lstStyle>
          <a:p>
            <a:r>
              <a:rPr lang="en-US">
                <a:effectLst/>
              </a:rPr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effectLst/>
        </p:spPr>
        <p:txBody>
          <a:bodyPr/>
          <a:lstStyle>
            <a:lvl1pPr>
              <a:defRPr sz="3200" smtId="4294967295">
                <a:effectLst/>
              </a:defRPr>
            </a:lvl1pPr>
            <a:lvl2pPr>
              <a:defRPr sz="2800" smtId="4294967295">
                <a:effectLst/>
              </a:defRPr>
            </a:lvl2pPr>
            <a:lvl3pPr>
              <a:defRPr sz="2400" smtId="4294967295">
                <a:effectLst/>
              </a:defRPr>
            </a:lvl3pPr>
            <a:lvl4pPr>
              <a:defRPr sz="2000" smtId="4294967295">
                <a:effectLst/>
              </a:defRPr>
            </a:lvl4pPr>
            <a:lvl5pPr>
              <a:defRPr sz="2000" smtId="4294967295">
                <a:effectLst/>
              </a:defRPr>
            </a:lvl5pPr>
            <a:lvl6pPr>
              <a:defRPr sz="2000" smtId="4294967295">
                <a:effectLst/>
              </a:defRPr>
            </a:lvl6pPr>
            <a:lvl7pPr>
              <a:defRPr sz="2000" smtId="4294967295">
                <a:effectLst/>
              </a:defRPr>
            </a:lvl7pPr>
            <a:lvl8pPr>
              <a:defRPr sz="2000" smtId="4294967295">
                <a:effectLst/>
              </a:defRPr>
            </a:lvl8pPr>
            <a:lvl9pPr>
              <a:defRPr sz="2000" smtId="4294967295">
                <a:effectLst/>
              </a:defRPr>
            </a:lvl9pPr>
          </a:lstStyle>
          <a:p>
            <a:r>
              <a:rPr lang="en-US">
                <a:effectLst/>
              </a:rPr>
              <a:t>Click to edit Master text styles</a:t>
            </a:r>
          </a:p>
          <a:p>
            <a:pPr lvl="1"/>
            <a:r>
              <a:rPr lang="en-US">
                <a:effectLst/>
              </a:rPr>
              <a:t>Second level</a:t>
            </a:r>
          </a:p>
          <a:p>
            <a:pPr lvl="2"/>
            <a:r>
              <a:rPr lang="en-US">
                <a:effectLst/>
              </a:rPr>
              <a:t>Third level</a:t>
            </a:r>
          </a:p>
          <a:p>
            <a:pPr lvl="3"/>
            <a:r>
              <a:rPr lang="en-US">
                <a:effectLst/>
              </a:rPr>
              <a:t>Fourth level</a:t>
            </a:r>
          </a:p>
          <a:p>
            <a:pPr lvl="4"/>
            <a:r>
              <a:rPr lang="en-US">
                <a:effectLst/>
              </a:rPr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effectLst/>
        </p:spPr>
        <p:txBody>
          <a:bodyPr/>
          <a:lstStyle>
            <a:lvl1pPr marL="0" indent="0">
              <a:buNone/>
              <a:defRPr sz="1400" smtId="4294967295">
                <a:effectLst/>
              </a:defRPr>
            </a:lvl1pPr>
            <a:lvl2pPr marL="457200" indent="0">
              <a:buNone/>
              <a:defRPr sz="1200" smtId="4294967295">
                <a:effectLst/>
              </a:defRPr>
            </a:lvl2pPr>
            <a:lvl3pPr marL="914400" indent="0">
              <a:buNone/>
              <a:defRPr sz="1000" smtId="4294967295">
                <a:effectLst/>
              </a:defRPr>
            </a:lvl3pPr>
            <a:lvl4pPr marL="1371600" indent="0">
              <a:buNone/>
              <a:defRPr sz="900" smtId="4294967295">
                <a:effectLst/>
              </a:defRPr>
            </a:lvl4pPr>
            <a:lvl5pPr marL="1828800" indent="0">
              <a:buNone/>
              <a:defRPr sz="900" smtId="4294967295">
                <a:effectLst/>
              </a:defRPr>
            </a:lvl5pPr>
            <a:lvl6pPr marL="2286000" indent="0">
              <a:buNone/>
              <a:defRPr sz="900" smtId="4294967295">
                <a:effectLst/>
              </a:defRPr>
            </a:lvl6pPr>
            <a:lvl7pPr marL="2743200" indent="0">
              <a:buNone/>
              <a:defRPr sz="900" smtId="4294967295">
                <a:effectLst/>
              </a:defRPr>
            </a:lvl7pPr>
            <a:lvl8pPr marL="3200400" indent="0">
              <a:buNone/>
              <a:defRPr sz="900" smtId="4294967295">
                <a:effectLst/>
              </a:defRPr>
            </a:lvl8pPr>
            <a:lvl9pPr marL="3657600" indent="0">
              <a:buNone/>
              <a:defRPr sz="900" smtId="4294967295">
                <a:effectLst/>
              </a:defRPr>
            </a:lvl9pPr>
          </a:lstStyle>
          <a:p>
            <a:r>
              <a:rPr lang="en-US">
                <a:effectLst/>
              </a:rPr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>
          <a:effectLst/>
        </p:spPr>
        <p:txBody>
          <a:bodyPr/>
          <a:lstStyle/>
          <a:p>
            <a:fld id="{E8FD0B7A-F5DD-4F40-B4CB-3B2C354B893A}" type="datetimeFigureOut">
              <a:rPr lang="en-US" smtClean="0" smtId="4294967295">
                <a:effectLst/>
              </a:rPr>
              <a:t>8/21/2017</a:t>
            </a:fld>
            <a:endParaRPr lang="en-US">
              <a:effectLst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effectLst/>
        </p:spPr>
        <p:txBody>
          <a:bodyPr/>
          <a:lstStyle/>
          <a:p>
            <a:endParaRPr lang="en-US">
              <a:effectLst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effectLst/>
        </p:spPr>
        <p:txBody>
          <a:bodyPr/>
          <a:lstStyle/>
          <a:p>
            <a:fld id="{93AE1883-0942-4AA3-9DB2-9C7C3A0314B1}" type="slidenum">
              <a:rPr lang="en-US" smtClean="0" smtId="4294967295">
                <a:effectLst/>
              </a:rPr>
              <a:t>‹#›</a:t>
            </a:fld>
            <a:endParaRPr lang="en-US">
              <a:effectLst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/>
        </p:spPr>
        <p:txBody>
          <a:bodyPr anchor="b"/>
          <a:lstStyle>
            <a:lvl1pPr algn="l">
              <a:defRPr sz="2000" b="1" smtId="4294967295">
                <a:effectLst/>
              </a:defRPr>
            </a:lvl1pPr>
          </a:lstStyle>
          <a:p>
            <a:r>
              <a:rPr lang="en-US">
                <a:effectLst/>
              </a:rPr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effectLst/>
        </p:spPr>
        <p:txBody>
          <a:bodyPr/>
          <a:lstStyle>
            <a:lvl1pPr marL="0" indent="0">
              <a:buNone/>
              <a:defRPr sz="3200" smtId="4294967295">
                <a:effectLst/>
              </a:defRPr>
            </a:lvl1pPr>
            <a:lvl2pPr marL="457200" indent="0">
              <a:buNone/>
              <a:defRPr sz="2800" smtId="4294967295">
                <a:effectLst/>
              </a:defRPr>
            </a:lvl2pPr>
            <a:lvl3pPr marL="914400" indent="0">
              <a:buNone/>
              <a:defRPr sz="2400" smtId="4294967295">
                <a:effectLst/>
              </a:defRPr>
            </a:lvl3pPr>
            <a:lvl4pPr marL="1371600" indent="0">
              <a:buNone/>
              <a:defRPr sz="2000" smtId="4294967295">
                <a:effectLst/>
              </a:defRPr>
            </a:lvl4pPr>
            <a:lvl5pPr marL="1828800" indent="0">
              <a:buNone/>
              <a:defRPr sz="2000" smtId="4294967295">
                <a:effectLst/>
              </a:defRPr>
            </a:lvl5pPr>
            <a:lvl6pPr marL="2286000" indent="0">
              <a:buNone/>
              <a:defRPr sz="2000" smtId="4294967295">
                <a:effectLst/>
              </a:defRPr>
            </a:lvl6pPr>
            <a:lvl7pPr marL="2743200" indent="0">
              <a:buNone/>
              <a:defRPr sz="2000" smtId="4294967295">
                <a:effectLst/>
              </a:defRPr>
            </a:lvl7pPr>
            <a:lvl8pPr marL="3200400" indent="0">
              <a:buNone/>
              <a:defRPr sz="2000" smtId="4294967295">
                <a:effectLst/>
              </a:defRPr>
            </a:lvl8pPr>
            <a:lvl9pPr marL="3657600" indent="0">
              <a:buNone/>
              <a:defRPr sz="2000" smtId="4294967295">
                <a:effectLst/>
              </a:defRPr>
            </a:lvl9pPr>
          </a:lstStyle>
          <a:p>
            <a:endParaRPr lang="en-US">
              <a:effectLst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effectLst/>
        </p:spPr>
        <p:txBody>
          <a:bodyPr/>
          <a:lstStyle>
            <a:lvl1pPr marL="0" indent="0">
              <a:buNone/>
              <a:defRPr sz="1400" smtId="4294967295">
                <a:effectLst/>
              </a:defRPr>
            </a:lvl1pPr>
            <a:lvl2pPr marL="457200" indent="0">
              <a:buNone/>
              <a:defRPr sz="1200" smtId="4294967295">
                <a:effectLst/>
              </a:defRPr>
            </a:lvl2pPr>
            <a:lvl3pPr marL="914400" indent="0">
              <a:buNone/>
              <a:defRPr sz="1000" smtId="4294967295">
                <a:effectLst/>
              </a:defRPr>
            </a:lvl3pPr>
            <a:lvl4pPr marL="1371600" indent="0">
              <a:buNone/>
              <a:defRPr sz="900" smtId="4294967295">
                <a:effectLst/>
              </a:defRPr>
            </a:lvl4pPr>
            <a:lvl5pPr marL="1828800" indent="0">
              <a:buNone/>
              <a:defRPr sz="900" smtId="4294967295">
                <a:effectLst/>
              </a:defRPr>
            </a:lvl5pPr>
            <a:lvl6pPr marL="2286000" indent="0">
              <a:buNone/>
              <a:defRPr sz="900" smtId="4294967295">
                <a:effectLst/>
              </a:defRPr>
            </a:lvl6pPr>
            <a:lvl7pPr marL="2743200" indent="0">
              <a:buNone/>
              <a:defRPr sz="900" smtId="4294967295">
                <a:effectLst/>
              </a:defRPr>
            </a:lvl7pPr>
            <a:lvl8pPr marL="3200400" indent="0">
              <a:buNone/>
              <a:defRPr sz="900" smtId="4294967295">
                <a:effectLst/>
              </a:defRPr>
            </a:lvl8pPr>
            <a:lvl9pPr marL="3657600" indent="0">
              <a:buNone/>
              <a:defRPr sz="900" smtId="4294967295">
                <a:effectLst/>
              </a:defRPr>
            </a:lvl9pPr>
          </a:lstStyle>
          <a:p>
            <a:r>
              <a:rPr lang="en-US">
                <a:effectLst/>
              </a:rPr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>
          <a:effectLst/>
        </p:spPr>
        <p:txBody>
          <a:bodyPr/>
          <a:lstStyle/>
          <a:p>
            <a:fld id="{E8FD0B7A-F5DD-4F40-B4CB-3B2C354B893A}" type="datetimeFigureOut">
              <a:rPr lang="en-US" smtClean="0" smtId="4294967295">
                <a:effectLst/>
              </a:rPr>
              <a:t>8/21/2017</a:t>
            </a:fld>
            <a:endParaRPr lang="en-US">
              <a:effectLst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effectLst/>
        </p:spPr>
        <p:txBody>
          <a:bodyPr/>
          <a:lstStyle/>
          <a:p>
            <a:endParaRPr lang="en-US">
              <a:effectLst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effectLst/>
        </p:spPr>
        <p:txBody>
          <a:bodyPr/>
          <a:lstStyle/>
          <a:p>
            <a:fld id="{93AE1883-0942-4AA3-9DB2-9C7C3A0314B1}" type="slidenum">
              <a:rPr lang="en-US" smtClean="0" smtId="4294967295">
                <a:effectLst/>
              </a:rPr>
              <a:t>‹#›</a:t>
            </a:fld>
            <a:endParaRPr lang="en-US">
              <a:effectLst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>
                <a:effectLst/>
              </a:rPr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r>
              <a:rPr lang="en-US">
                <a:effectLst/>
              </a:rPr>
              <a:t>Click to edit Master text styles</a:t>
            </a:r>
          </a:p>
          <a:p>
            <a:pPr lvl="1"/>
            <a:r>
              <a:rPr lang="en-US">
                <a:effectLst/>
              </a:rPr>
              <a:t>Second level</a:t>
            </a:r>
          </a:p>
          <a:p>
            <a:pPr lvl="2"/>
            <a:r>
              <a:rPr lang="en-US">
                <a:effectLst/>
              </a:rPr>
              <a:t>Third level</a:t>
            </a:r>
          </a:p>
          <a:p>
            <a:pPr lvl="3"/>
            <a:r>
              <a:rPr lang="en-US">
                <a:effectLst/>
              </a:rPr>
              <a:t>Fourth level</a:t>
            </a:r>
          </a:p>
          <a:p>
            <a:pPr lvl="4"/>
            <a:r>
              <a:rPr lang="en-US">
                <a:effectLst/>
              </a:rPr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effectLst/>
        </p:spPr>
        <p:txBody>
          <a:bodyPr vert="horz" lIns="91440" tIns="45720" rIns="91440" bIns="45720" rtlCol="0" anchor="ctr"/>
          <a:lstStyle>
            <a:lvl1pPr algn="l">
              <a:defRPr sz="1200" smtId="4294967295">
                <a:solidFill>
                  <a:schemeClr val="tx1">
                    <a:tint val="75000"/>
                  </a:schemeClr>
                </a:solidFill>
                <a:effectLst/>
              </a:defRPr>
            </a:lvl1pPr>
          </a:lstStyle>
          <a:p>
            <a:fld id="{E8FD0B7A-F5DD-4F40-B4CB-3B2C354B893A}" type="datetimeFigureOut">
              <a:rPr lang="en-US" smtClean="0" smtId="4294967295">
                <a:effectLst/>
              </a:rPr>
              <a:t>8/21/2017</a:t>
            </a:fld>
            <a:endParaRPr lang="en-US">
              <a:effectLst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effectLst/>
        </p:spPr>
        <p:txBody>
          <a:bodyPr vert="horz" lIns="91440" tIns="45720" rIns="91440" bIns="45720" rtlCol="0" anchor="ctr"/>
          <a:lstStyle>
            <a:lvl1pPr algn="ctr">
              <a:defRPr sz="1200" smtId="4294967295">
                <a:solidFill>
                  <a:schemeClr val="tx1">
                    <a:tint val="75000"/>
                  </a:schemeClr>
                </a:solidFill>
                <a:effectLst/>
              </a:defRPr>
            </a:lvl1pPr>
          </a:lstStyle>
          <a:p>
            <a:endParaRPr lang="en-US">
              <a:effectLst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effectLst/>
        </p:spPr>
        <p:txBody>
          <a:bodyPr vert="horz" lIns="91440" tIns="45720" rIns="91440" bIns="45720" rtlCol="0" anchor="ctr"/>
          <a:lstStyle>
            <a:lvl1pPr algn="r">
              <a:defRPr sz="1200" smtId="4294967295">
                <a:solidFill>
                  <a:schemeClr val="tx1">
                    <a:tint val="75000"/>
                  </a:schemeClr>
                </a:solidFill>
                <a:effectLst/>
              </a:defRPr>
            </a:lvl1pPr>
          </a:lstStyle>
          <a:p>
            <a:fld id="{93AE1883-0942-4AA3-9DB2-9C7C3A0314B1}" type="slidenum">
              <a:rPr lang="en-US" smtClean="0" smtId="4294967295">
                <a:effectLst/>
              </a:rPr>
              <a:t>‹#›</a:t>
            </a:fld>
            <a:endParaRPr lang="en-US">
              <a:effectLst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 smtId="4294967295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 smtId="4294967295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 smtId="4294967295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smtId="4294967295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 smtId="4294967295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 smtId="4294967295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 smtId="4294967295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 smtId="4294967295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 smtId="4294967295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 smtId="4294967295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 smtId="4294967295">
          <a:effectLst/>
        </a:defRPr>
      </a:defPPr>
      <a:lvl1pPr marL="0" algn="l" defTabSz="914400" rtl="0" eaLnBrk="1" latinLnBrk="0" hangingPunct="1">
        <a:defRPr sz="1800" kern="1200" smtId="4294967295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 smtId="4294967295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 smtId="4294967295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 smtId="4294967295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 smtId="4294967295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 smtId="4294967295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 smtId="4294967295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 smtId="4294967295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 smtId="4294967295">
          <a:solidFill>
            <a:schemeClr val="tx1"/>
          </a:solidFill>
          <a:effectLst/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effectLst/>
        </p:spPr>
        <p:txBody>
          <a:bodyPr/>
          <a:lstStyle/>
          <a:p>
            <a:r>
              <a:rPr lang="en-US">
                <a:effectLst/>
              </a:rPr>
              <a:t>Slide Heading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effectLst/>
        </p:spPr>
        <p:txBody>
          <a:bodyPr/>
          <a:lstStyle/>
          <a:p>
            <a:r>
              <a:rPr lang="en-US">
                <a:effectLst/>
              </a:rPr>
              <a:t>Slide sub-heading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2.0.50727.8000"/>
  <p:tag name="AS_OS" val="Microsoft Windows NT 6.3.9600.0"/>
  <p:tag name="AS_RELEASE_DATE" val="2016.02.29"/>
  <p:tag name="AS_TITLE" val="Aspose.Slides for .NET 2.0"/>
  <p:tag name="AS_VERSION" val="16.2.0.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  <a:tileRect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  <a:tileRect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17</Words>
  <Application>Microsoft Office PowerPoint</Application>
  <PresentationFormat>On-screen Show (4:3)</PresentationFormat>
  <Paragraphs>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Slide Heading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Title Heading</dc:title>
  <cp:lastModifiedBy>Vladimir Litvinchik</cp:lastModifiedBy>
  <cp:revision>8</cp:revision>
  <cp:lastPrinted>2016-05-18T15:56:15Z</cp:lastPrinted>
  <dcterms:created xsi:type="dcterms:W3CDTF">2016-05-18T12:56:15Z</dcterms:created>
  <dcterms:modified xsi:type="dcterms:W3CDTF">2017-08-21T13:00:04Z</dcterms:modified>
</cp:coreProperties>
</file>