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7C371-91E3-43CD-B26F-4A1D0F1D1E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58900D-A58D-459D-A243-56CAB835ED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1A358A-D56C-41C9-8212-F8165A0FD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B54D-3FEA-40D8-9E71-91A73421439E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2DDCF7-3AB9-4A90-BB79-7D29D44E3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2F215C-2D2B-43BE-B73C-E03E136A7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0B892-A281-4B9A-A158-FBF4C5049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44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C7141-EEBA-486C-8031-D0302E5ED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A62ECA-9BE1-47F7-9A63-E353BEECA1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C3817-83F8-4528-8C5A-E1EAC0552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B54D-3FEA-40D8-9E71-91A73421439E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29245-73B6-452F-906E-30F2B7241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1FC439-CEB7-4E5C-883F-73ADC0F63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0B892-A281-4B9A-A158-FBF4C5049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850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4AA876-A5DF-45DB-9F12-B10FD53246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62635B-71F1-4CA8-AC1B-2130ED103C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97F40-66CA-4E77-B459-DCD359E10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B54D-3FEA-40D8-9E71-91A73421439E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07E770-8070-4BDA-97BA-F57931D2D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B2C4F-9DD9-480D-9C76-EA044C47C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0B892-A281-4B9A-A158-FBF4C5049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104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5DE23-5826-4E02-A608-8645379B2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AB63D4-D44D-4CC4-AFC4-609997B8DE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DE595-77BE-46F5-B230-30878A246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B54D-3FEA-40D8-9E71-91A73421439E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04E8D6-E05A-4CC1-876C-367418DD7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DEA8FC-CD5F-428A-A628-77CBA4AD1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0B892-A281-4B9A-A158-FBF4C5049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064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2D61C-A51D-4C50-93C1-7BF52A00E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915001-A23E-404E-8B86-399C65415F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6AFAA-2577-4C26-A747-D381F70F8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B54D-3FEA-40D8-9E71-91A73421439E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259F49-0929-4CC7-8B35-CF09D6151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5ADC70-1D0A-48C9-B36A-665889E26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0B892-A281-4B9A-A158-FBF4C5049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074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E905C-CB51-47B6-992A-8534A235C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A3B5B6-864F-44D0-AA1B-2E5CF117FF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66B61B-9184-4656-93D4-6DACD8729C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E7F315-CE1E-4602-9B5F-B5F61453F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B54D-3FEA-40D8-9E71-91A73421439E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D6E090-025D-4B0A-9B32-8236809E4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7A7218-0F9D-4989-9200-E21D7C740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0B892-A281-4B9A-A158-FBF4C5049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467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406D7-61F1-43A0-8D76-06F015C02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992C4F-3F7D-4F99-BF0F-22C52ACCBA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AF5A91-B026-458A-8D94-AAEB26E6F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4FAB8F-6026-4824-A447-36F5D7E4B9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596467-815E-4762-96C8-2A014BCD42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B0C81F-D4E9-42D0-8182-B8904BD4C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B54D-3FEA-40D8-9E71-91A73421439E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E03351-6F74-4B99-BA9A-C435287CD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D0B06C-D86A-40F6-BB84-3929E3CD5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0B892-A281-4B9A-A158-FBF4C5049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711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E2F58-D27E-4530-B815-EC70C9315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512FEC-1F91-4D4B-999D-A4C175F59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B54D-3FEA-40D8-9E71-91A73421439E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9782D1-B411-40A1-B881-4F700DF0B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48D7E8-5D75-404D-B1D7-0A00EFDA3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0B892-A281-4B9A-A158-FBF4C5049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277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1DC99B-0F70-4080-BD9C-184734926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B54D-3FEA-40D8-9E71-91A73421439E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2CF472-DDDA-44F2-A9A5-0A41C7822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A59F04-AE70-40C9-8F65-8EE85DC98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0B892-A281-4B9A-A158-FBF4C5049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839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F5063-B1AD-4A34-83FC-7A34D39C1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BC76A-278A-400D-AC22-1CF5AED62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3C912B-BA38-4678-9A85-276DA46AA6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17719A-311E-43EF-A79D-14804EA6E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B54D-3FEA-40D8-9E71-91A73421439E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64BDDC-61B4-4EE2-8358-46E645721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B3CA5A-B62F-43FC-BAE9-FC8F727A6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0B892-A281-4B9A-A158-FBF4C5049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934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3ED79-2E7F-4ABE-8812-D75AFA7D6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1C9D19-BA45-4C79-972E-223B7FD0B5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A77E66-3B7F-453A-86D7-2223A6AC1E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5C7E5D-BEE8-4DC9-A497-3EAF80FB0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B54D-3FEA-40D8-9E71-91A73421439E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D78D1F-0473-4FB1-9F45-8713392A6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BAD7FF-18A5-4863-BAFF-DAE5EA5D2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0B892-A281-4B9A-A158-FBF4C5049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680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FF369A-4E0A-4A3D-A1FD-C71240960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3B4462-F092-455D-9B0C-4B58B07901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145A1-A92B-4269-9A7D-62E17AB6B5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CB54D-3FEA-40D8-9E71-91A73421439E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3BD4A3-726E-4DB7-B3BD-1EC9475B83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4EB49A-7ECA-44E1-B064-74098E0211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0B892-A281-4B9A-A158-FBF4C5049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86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4890669-223A-4D22-ACD6-4CCA36EA0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44DA4F-ADEB-49B9-9E54-0DF10C0DFD30}"/>
              </a:ext>
            </a:extLst>
          </p:cNvPr>
          <p:cNvSpPr txBox="1"/>
          <p:nvPr/>
        </p:nvSpPr>
        <p:spPr>
          <a:xfrm>
            <a:off x="1099126" y="1690688"/>
            <a:ext cx="3980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italics</a:t>
            </a:r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790A0A-3491-49EA-A111-ECF7F09A8380}"/>
              </a:ext>
            </a:extLst>
          </p:cNvPr>
          <p:cNvSpPr txBox="1"/>
          <p:nvPr/>
        </p:nvSpPr>
        <p:spPr>
          <a:xfrm>
            <a:off x="1803862" y="2701636"/>
            <a:ext cx="2327563" cy="369332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trike="sngStrike" dirty="0"/>
              <a:t>strikethrough</a:t>
            </a:r>
            <a:r>
              <a:rPr lang="en-US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2E7BA8-D900-419A-9148-A1E71F61B9B7}"/>
              </a:ext>
            </a:extLst>
          </p:cNvPr>
          <p:cNvSpPr txBox="1"/>
          <p:nvPr/>
        </p:nvSpPr>
        <p:spPr>
          <a:xfrm>
            <a:off x="4998721" y="3510741"/>
            <a:ext cx="2327563" cy="369332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/>
              <a:t>underline</a:t>
            </a:r>
            <a:r>
              <a:rPr lang="en-US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2B5BF0-2C7D-4E2E-89C0-8E9FAF5FB246}"/>
              </a:ext>
            </a:extLst>
          </p:cNvPr>
          <p:cNvSpPr txBox="1"/>
          <p:nvPr/>
        </p:nvSpPr>
        <p:spPr>
          <a:xfrm>
            <a:off x="3543994" y="1331855"/>
            <a:ext cx="2327563" cy="369332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This is </a:t>
            </a:r>
            <a:r>
              <a:rPr lang="en-US" baseline="-25000" dirty="0"/>
              <a:t>subscript</a:t>
            </a:r>
            <a:r>
              <a:rPr lang="en-US" dirty="0"/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05B378-CC61-47BE-A2FA-2F6EE6A77D2C}"/>
              </a:ext>
            </a:extLst>
          </p:cNvPr>
          <p:cNvSpPr txBox="1"/>
          <p:nvPr/>
        </p:nvSpPr>
        <p:spPr>
          <a:xfrm>
            <a:off x="7484225" y="1806633"/>
            <a:ext cx="2327563" cy="369332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This is </a:t>
            </a:r>
            <a:r>
              <a:rPr lang="en-US" baseline="30000" dirty="0"/>
              <a:t>superscript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09456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FAC74-9C7A-43BB-919A-C4ED1F68F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slide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278374-3E92-43AE-AB14-6BEC745E0964}"/>
              </a:ext>
            </a:extLst>
          </p:cNvPr>
          <p:cNvSpPr txBox="1"/>
          <p:nvPr/>
        </p:nvSpPr>
        <p:spPr>
          <a:xfrm>
            <a:off x="638827" y="1991638"/>
            <a:ext cx="6513535" cy="92333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List level 1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Level 2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Level 2.1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94C450-88D2-4A2D-83B6-F457D30372D0}"/>
              </a:ext>
            </a:extLst>
          </p:cNvPr>
          <p:cNvSpPr txBox="1"/>
          <p:nvPr/>
        </p:nvSpPr>
        <p:spPr>
          <a:xfrm>
            <a:off x="838200" y="4070959"/>
            <a:ext cx="6163849" cy="92333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Unorder level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Unorder level 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Unordered level 2.1</a:t>
            </a:r>
          </a:p>
        </p:txBody>
      </p:sp>
    </p:spTree>
    <p:extLst>
      <p:ext uri="{BB962C8B-B14F-4D97-AF65-F5344CB8AC3E}">
        <p14:creationId xmlns:p14="http://schemas.microsoft.com/office/powerpoint/2010/main" val="19349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28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Title</vt:lpstr>
      <vt:lpstr>List 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Viktor Stupak</dc:creator>
  <cp:lastModifiedBy>Viktor Stupak</cp:lastModifiedBy>
  <cp:revision>4</cp:revision>
  <dcterms:created xsi:type="dcterms:W3CDTF">2021-06-11T12:51:54Z</dcterms:created>
  <dcterms:modified xsi:type="dcterms:W3CDTF">2021-10-07T19:07:03Z</dcterms:modified>
</cp:coreProperties>
</file>