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1A8ED-2611-443F-9584-9746C457A531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0C350-3B60-4FA4-BBD9-7941EE4DC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233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1A8ED-2611-443F-9584-9746C457A531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0C350-3B60-4FA4-BBD9-7941EE4DC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333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1A8ED-2611-443F-9584-9746C457A531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0C350-3B60-4FA4-BBD9-7941EE4DC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284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1A8ED-2611-443F-9584-9746C457A531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0C350-3B60-4FA4-BBD9-7941EE4DC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630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1A8ED-2611-443F-9584-9746C457A531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0C350-3B60-4FA4-BBD9-7941EE4DC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67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1A8ED-2611-443F-9584-9746C457A531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0C350-3B60-4FA4-BBD9-7941EE4DC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753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1A8ED-2611-443F-9584-9746C457A531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0C350-3B60-4FA4-BBD9-7941EE4DC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81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1A8ED-2611-443F-9584-9746C457A531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0C350-3B60-4FA4-BBD9-7941EE4DC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286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1A8ED-2611-443F-9584-9746C457A531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0C350-3B60-4FA4-BBD9-7941EE4DC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7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1A8ED-2611-443F-9584-9746C457A531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0C350-3B60-4FA4-BBD9-7941EE4DC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894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1A8ED-2611-443F-9584-9746C457A531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0C350-3B60-4FA4-BBD9-7941EE4DC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0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1A8ED-2611-443F-9584-9746C457A531}" type="datetimeFigureOut">
              <a:rPr lang="ru-RU" smtClean="0"/>
              <a:t>22.10.2019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0C350-3B60-4FA4-BBD9-7941EE4DC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647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0 Title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r>
              <a:rPr lang="en-US" dirty="0" err="1"/>
              <a:t>Excepteur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</a:t>
            </a:r>
            <a:r>
              <a:rPr lang="en-US" dirty="0" err="1"/>
              <a:t>sunt</a:t>
            </a:r>
            <a:r>
              <a:rPr lang="en-US" dirty="0"/>
              <a:t> in culpa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300" y="1324264"/>
            <a:ext cx="17526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233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1 Title</a:t>
            </a:r>
            <a:endParaRPr lang="ru-R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534" y="1524000"/>
            <a:ext cx="1752600" cy="533400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r>
              <a:rPr lang="en-US" dirty="0" err="1"/>
              <a:t>Excepteur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</a:t>
            </a:r>
            <a:r>
              <a:rPr lang="en-US" dirty="0" err="1"/>
              <a:t>sunt</a:t>
            </a:r>
            <a:r>
              <a:rPr lang="en-US" dirty="0"/>
              <a:t> in culpa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90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130" y="1184274"/>
            <a:ext cx="5731597" cy="429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317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160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Slide 0 Title</vt:lpstr>
      <vt:lpstr>Slide 1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0 Title</dc:title>
  <dc:creator>User</dc:creator>
  <cp:lastModifiedBy>User</cp:lastModifiedBy>
  <cp:revision>1</cp:revision>
  <dcterms:created xsi:type="dcterms:W3CDTF">2019-10-22T11:57:06Z</dcterms:created>
  <dcterms:modified xsi:type="dcterms:W3CDTF">2019-10-22T12:02:20Z</dcterms:modified>
</cp:coreProperties>
</file>