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Override PartName="/docProps/app.xml" ContentType="application/vnd.openxmlformats-officedocument.extended-propertie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24.5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custDataLst>
    <p:tags r:id="rId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30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2" Type="http://schemas.openxmlformats.org/officeDocument/2006/relationships/slide" Target="slides/slide1.xml" /><Relationship Id="rId3" Type="http://schemas.openxmlformats.org/officeDocument/2006/relationships/tags" Target="tags/tag1.xml" /><Relationship Id="rId4" Type="http://schemas.openxmlformats.org/officeDocument/2006/relationships/presProps" Target="presProps.xml" /><Relationship Id="rId5" Type="http://schemas.openxmlformats.org/officeDocument/2006/relationships/viewProps" Target="viewProps.xml" /><Relationship Id="rId6" Type="http://schemas.openxmlformats.org/officeDocument/2006/relationships/theme" Target="theme/theme1.xml" /><Relationship Id="rId7" Type="http://schemas.openxmlformats.org/officeDocument/2006/relationships/tableStyles" Target="tableStyles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32FA-90A9-473D-9579-2595683B9CA1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19375-3291-4EE4-9E76-AB860C595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val="3491661725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32FA-90A9-473D-9579-2595683B9CA1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19375-3291-4EE4-9E76-AB860C595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val="1429631740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32FA-90A9-473D-9579-2595683B9CA1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19375-3291-4EE4-9E76-AB860C595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val="1716259288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32FA-90A9-473D-9579-2595683B9CA1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19375-3291-4EE4-9E76-AB860C595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val="2832817660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32FA-90A9-473D-9579-2595683B9CA1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19375-3291-4EE4-9E76-AB860C595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val="954663745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32FA-90A9-473D-9579-2595683B9CA1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19375-3291-4EE4-9E76-AB860C595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val="292180725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32FA-90A9-473D-9579-2595683B9CA1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19375-3291-4EE4-9E76-AB860C595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val="2761487261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32FA-90A9-473D-9579-2595683B9CA1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19375-3291-4EE4-9E76-AB860C595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val="3770891729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32FA-90A9-473D-9579-2595683B9CA1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19375-3291-4EE4-9E76-AB860C595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val="3923387727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32FA-90A9-473D-9579-2595683B9CA1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19375-3291-4EE4-9E76-AB860C595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val="4165179890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732FA-90A9-473D-9579-2595683B9CA1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19375-3291-4EE4-9E76-AB860C595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val="1554422231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732FA-90A9-473D-9579-2595683B9CA1}" type="datetimeFigureOut">
              <a:rPr lang="ru-RU" smtClean="0"/>
              <a:t>27.12.2016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419375-3291-4EE4-9E76-AB860C5958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val="133677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Top 3 Managers</a:t>
            </a:r>
            <a:endParaRPr lang="ru-RU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val="25341032"/>
              </p:ext>
            </p:extLst>
          </p:nvPr>
        </p:nvGraphicFramePr>
        <p:xfrm>
          <a:off x="838200" y="1825625"/>
          <a:ext cx="10515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/>
                <a:gridCol w="5257800"/>
              </a:tblGrid>
              <a:tr h="370840">
                <a:tc>
                  <a:txBody>
                    <a:bodyPr vert="horz" wrap="square"/>
                    <a:lstStyle/>
                    <a:p>
                      <a:r>
                        <a:rPr lang="en-US" smtClean="0"/>
                        <a:t>Manager</a:t>
                      </a:r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en-US" smtClean="0"/>
                        <a:t>Total Contract Price</a:t>
                      </a:r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 vert="horz" wrap="square"/>
                    <a:lstStyle/>
                    <a:p>
                      <a:r>
                        <a:rPr lang="en-US" smtClean="0"/>
                        <a:t>Tony</a:t>
                      </a:r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en-US" smtClean="0"/>
                        <a:t>2300000</a:t>
                      </a:r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 vert="horz" wrap="square"/>
                    <a:lstStyle/>
                    <a:p>
                      <a:r>
                        <a:rPr lang="en-US" smtClean="0"/>
                        <a:t>Peter</a:t>
                      </a:r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en-US" smtClean="0"/>
                        <a:t>1200000</a:t>
                      </a:r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 vert="horz" wrap="square"/>
                    <a:lstStyle/>
                    <a:p>
                      <a:r>
                        <a:rPr lang="en-US" smtClean="0"/>
                        <a:t>James</a:t>
                      </a:r>
                      <a:endParaRPr lang="ru-RU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en-US" smtClean="0"/>
                        <a:t>800000</a:t>
                      </a:r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"/>
          <p:cNvSpPr txBox="1">
            <a:spLocks noGrp="1" noSelect="1" noRot="1" noMove="1"/>
          </p:cNvSpPr>
          <p:nvPr/>
        </p:nvSpPr>
        <p:spPr>
          <a:xfrm>
            <a:off x="2890520" y="2644140"/>
            <a:ext cx="6411372" cy="1569660"/>
          </a:xfrm>
          <a:prstGeom prst="rect">
            <a:avLst/>
          </a:prstGeom>
          <a:noFill/>
        </p:spPr>
        <p:txBody>
          <a:bodyPr wrap="none" rtlCol="0" anchor="ctr" anchorCtr="1">
            <a:spAutoFit/>
          </a:bodyPr>
          <a:lstStyle>
            <a:lvl1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lang="en-US" sz="3200" b="1" noProof="1" dirty="0">
                <a:solidFill>
                  <a:prstClr val="red">
                    <a:lumOff val="30000"/>
                    <a:alpha val="40000"/>
                  </a:prstClr>
                </a:solidFill>
                <a:effectLst>
                  <a:outerShdw blurRad="50800" dist="38100" algn="tr" rotWithShape="0">
                    <a:prstClr val="black">
                      <a:alpha val="80000"/>
                    </a:prstClr>
                  </a:outerShdw>
                </a:effectLst>
                <a:latin typeface="Calibri" pitchFamily="34" charset="0"/>
              </a:defRPr>
            </a:lvl1pPr>
          </a:lstStyle>
          <a:p>
            <a:pPr algn="ctr"/>
            <a:r>
              <a:t>Evaluation Only.</a:t>
            </a:r>
          </a:p>
          <a:p>
            <a:pPr algn="ctr"/>
            <a:r>
              <a:t>Created with GroupDocs.Assembly 25.12.</a:t>
            </a:r>
          </a:p>
          <a:p>
            <a:pPr algn="ctr"/>
            <a:r>
              <a:t>© Aspose Pty Ltd 2001-2025.</a:t>
            </a:r>
          </a:p>
          <a:p>
            <a:pPr algn="ctr"/>
            <a:r>
              <a:t>All Rights Reserved.</a:t>
            </a:r>
          </a:p>
        </p:txBody>
      </p:sp>
    </p:spTree>
    <p:extLst>
      <p:ext uri="{BB962C8B-B14F-4D97-AF65-F5344CB8AC3E}">
        <p14:creationId val="1542536344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24.05.14"/>
  <p:tag name="AS_TITLE" val="Aspose.Slides for .NET 4.0 Client Profile"/>
  <p:tag name="AS_VERSION" val="24.5"/>
</p:tagLst>
</file>

<file path=ppt/theme/theme1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Calibri Light" panose="020f03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Calibri" panose="020f0502020204030204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Widescreen</PresentationFormat>
  <Paragraphs>1</Paragraphs>
  <Slides>1</Slides>
  <Notes>0</Notes>
  <TotalTime>3</TotalTime>
  <HiddenSlides>0</HiddenSlides>
  <MMClips>0</MMClips>
  <ScaleCrop>0</ScaleCrop>
  <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baseType="lpstr" size="5">
      <vt:lpstr>Arial</vt:lpstr>
      <vt:lpstr>Calibri Light</vt:lpstr>
      <vt:lpstr>Calibri</vt:lpstr>
      <vt:lpstr>Office Theme</vt:lpstr>
      <vt:lpstr>Top 3 Managers</vt:lpstr>
    </vt:vector>
  </TitlesOfParts>
  <LinksUpToDate>0</LinksUpToDate>
  <SharedDoc>0</SharedDoc>
  <HyperlinksChanged>0</HyperlinksChanged>
  <Application>Aspose.Slides for .NET</Application>
  <AppVersion>24.0500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Presentation</dc:title>
  <dc:creator>Иван</dc:creator>
  <cp:lastModifiedBy>Иван</cp:lastModifiedBy>
  <cp:revision>5</cp:revision>
  <dcterms:created xsi:type="dcterms:W3CDTF">2016-12-27T11:20:22Z</dcterms:created>
  <dcterms:modified xsi:type="dcterms:W3CDTF">2025-12-11T22:20:07Z</dcterms:modified>
</cp:coreProperties>
</file>