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26" autoAdjust="0"/>
    <p:restoredTop sz="94660"/>
  </p:normalViewPr>
  <p:slideViewPr>
    <p:cSldViewPr snapToGrid="0">
      <p:cViewPr varScale="1">
        <p:scale>
          <a:sx n="87" d="100"/>
          <a:sy n="87" d="100"/>
        </p:scale>
        <p:origin x="523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sz="140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en-US" dirty="0"/>
              <a:t>Total Order Price&lt;&lt;</a:t>
            </a:r>
            <a:r>
              <a:rPr lang="en-US" dirty="0" err="1"/>
              <a:t>foreach</a:t>
            </a:r>
            <a:r>
              <a:rPr lang="en-US" dirty="0"/>
              <a:t> [in customers]&gt;&gt;&lt;&lt;x [</a:t>
            </a:r>
            <a:r>
              <a:rPr lang="en-US" dirty="0" err="1"/>
              <a:t>CustomerName</a:t>
            </a:r>
            <a:r>
              <a:rPr lang="en-US" dirty="0"/>
              <a:t>]&gt;&gt;</a:t>
            </a: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40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title>
    <c:autoTitleDeleted val="0"/>
    <c:view3D>
      <c:rotX val="30"/>
      <c:rotY val="0"/>
      <c:depthPercent val="100"/>
      <c:rAngAx val="0"/>
    </c:view3D>
    <c:floor>
      <c:thickness val="0"/>
      <c:spPr>
        <a:noFill/>
        <a:ln>
          <a:noFill/>
        </a:ln>
        <a:effectLst/>
        <a:sp3d/>
      </c:spPr>
    </c:floor>
    <c:sideWall>
      <c:thickness val="0"/>
      <c:spPr>
        <a:noFill/>
        <a:ln>
          <a:noFill/>
        </a:ln>
        <a:effectLst/>
        <a:sp3d/>
      </c:spPr>
    </c:sideWall>
    <c:backWall>
      <c:thickness val="0"/>
      <c:spPr>
        <a:noFill/>
        <a:ln>
          <a:noFill/>
        </a:ln>
        <a:effectLst/>
        <a:sp3d/>
      </c:spPr>
    </c:backWall>
    <c:plotArea>
      <c:layout/>
      <c:pie3D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Total Order Price&lt;&lt;y [Order.Sum(c =&gt; c.Price)]&gt;&gt;</c:v>
                </c:pt>
              </c:strCache>
            </c:strRef>
          </c:tx>
          <c:dPt>
            <c:idx val="0"/>
            <c:bubble3D val="0"/>
            <c:spPr>
              <a:solidFill>
                <a:schemeClr val="accent1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1-E64E-4889-8CBE-CAC7AF4ECFAF}"/>
              </c:ext>
            </c:extLst>
          </c:dPt>
          <c:dPt>
            <c:idx val="1"/>
            <c:bubble3D val="0"/>
            <c:spPr>
              <a:solidFill>
                <a:schemeClr val="accent2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3-E64E-4889-8CBE-CAC7AF4ECFAF}"/>
              </c:ext>
            </c:extLst>
          </c:dPt>
          <c:dPt>
            <c:idx val="2"/>
            <c:bubble3D val="0"/>
            <c:spPr>
              <a:solidFill>
                <a:schemeClr val="accent3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5-E64E-4889-8CBE-CAC7AF4ECFAF}"/>
              </c:ext>
            </c:extLst>
          </c:dPt>
          <c:dPt>
            <c:idx val="3"/>
            <c:bubble3D val="0"/>
            <c:spPr>
              <a:solidFill>
                <a:schemeClr val="accent4"/>
              </a:solidFill>
              <a:ln w="25400">
                <a:solidFill>
                  <a:schemeClr val="lt1"/>
                </a:solidFill>
              </a:ln>
              <a:effectLst/>
              <a:sp3d contourW="25400">
                <a:contourClr>
                  <a:schemeClr val="lt1"/>
                </a:contourClr>
              </a:sp3d>
            </c:spPr>
            <c:extLst>
              <c:ext xmlns:c16="http://schemas.microsoft.com/office/drawing/2014/chart" uri="{C3380CC4-5D6E-409C-BE32-E72D297353CC}">
                <c16:uniqueId val="{00000007-E64E-4889-8CBE-CAC7AF4ECFAF}"/>
              </c:ext>
            </c:extLst>
          </c:dPt>
          <c:cat>
            <c:strRef>
              <c:f>Sheet1!$A$2:$A$5</c:f>
              <c:strCache>
                <c:ptCount val="4"/>
                <c:pt idx="0">
                  <c:v>A</c:v>
                </c:pt>
                <c:pt idx="1">
                  <c:v>B</c:v>
                </c:pt>
                <c:pt idx="2">
                  <c:v>C</c:v>
                </c:pt>
                <c:pt idx="3">
                  <c:v>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8.1999999999999993</c:v>
                </c:pt>
                <c:pt idx="1">
                  <c:v>3.2</c:v>
                </c:pt>
                <c:pt idx="2">
                  <c:v>1.4</c:v>
                </c:pt>
                <c:pt idx="3">
                  <c:v>1.2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E64E-4889-8CBE-CAC7AF4ECFAF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</c:pie3DChart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9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en-US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62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995786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812259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993906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310702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588356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0866414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084403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6789077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398032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867545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591004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ru-RU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u-RU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EDCAC84-20B8-4C85-9BF7-62168D8F4612}" type="datetimeFigureOut">
              <a:rPr lang="ru-RU" smtClean="0"/>
              <a:t>08.06.2018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4AAA08-02B1-4FCC-A11D-10F7C1287621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07661161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4356844"/>
              </p:ext>
            </p:extLst>
          </p:nvPr>
        </p:nvGraphicFramePr>
        <p:xfrm>
          <a:off x="838200" y="1825625"/>
          <a:ext cx="10515600" cy="435133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985027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13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Иван</dc:creator>
  <cp:lastModifiedBy>Ali Ahmed sahi</cp:lastModifiedBy>
  <cp:revision>3</cp:revision>
  <dcterms:created xsi:type="dcterms:W3CDTF">2015-10-26T14:00:13Z</dcterms:created>
  <dcterms:modified xsi:type="dcterms:W3CDTF">2018-06-08T12:01:10Z</dcterms:modified>
</cp:coreProperties>
</file>