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1A48F6-A0AF-4BA7-B629-FD005775AD67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277F58C-7DFF-499F-84D0-9DBB7E605D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199DBDD-29FA-4F62-86F3-F78FD51D4F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2F34-9A52-4CB2-9606-2233D5D044ED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ADB8648-716A-432B-BD47-067C11702FA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1F92BD-B5A0-4437-9FBE-7D1CAFE9FD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858D-B6C0-4851-A91E-59C6207EFA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76616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197A10A-1B66-443C-BD19-B2362AF6EA9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12733CE-A7BC-46F7-8706-6EE182952F9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47F19F-92D4-4865-969E-48DC59C064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2F34-9A52-4CB2-9606-2233D5D044ED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190222-7C81-40BD-9881-6B88410521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A140555-E452-449D-B090-234691F20EF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858D-B6C0-4851-A91E-59C6207EFA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8490518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27EEEF4-7E75-488A-84CB-F9FCE773349E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85CBCB0A-6CA9-47C9-98C4-6598565F3A1C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82D0B-82F2-4D52-A90F-E729B796935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2F34-9A52-4CB2-9606-2233D5D044ED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6772375-7723-4D01-87F8-2102765C500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EF21471-AC3A-4643-954E-04B4CD923CD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858D-B6C0-4851-A91E-59C6207EFA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315855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110E6A-00FD-4187-BA93-2FA6C8AB6E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E194517-C793-42C0-95D7-B31E3A73F2B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7F9F421-5AFF-49D7-BF20-B0819B6396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2F34-9A52-4CB2-9606-2233D5D044ED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1D056BF-499F-44C2-AF8D-0950EA8F4FA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18D0696-8012-45B1-BB48-9970D71E8DB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858D-B6C0-4851-A91E-59C6207EFA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39144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2F0306-D94C-44B7-9DFA-8880909F8F4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34BF460E-7B01-4A36-AFAD-BBF0A025EA4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675CC1F-510A-412B-9507-298A81FED42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2F34-9A52-4CB2-9606-2233D5D044ED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4D73D2C-D2F3-45DA-9560-85CD974EA7E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4E752E-96F6-4C78-9DCA-5F8E531E8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858D-B6C0-4851-A91E-59C6207EFA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881535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537FC1E-3425-454C-810B-716AD22FA8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49BBF8F-9DBB-45FD-8BD8-816EDEA7101A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26DFCA63-8F4A-4B52-A3F0-8FD2EB13C3F9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7C3CA2D4-D98A-4184-AF1E-A3524278679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2F34-9A52-4CB2-9606-2233D5D044ED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4B932CB-B432-42DC-85DF-20C341114C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A3153EC-5431-48EB-816F-86A1A6DC306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858D-B6C0-4851-A91E-59C6207EFA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6163016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8B92E9-3704-4338-9148-4AB3E121ADF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F456CF-0A3B-4CD5-8EE3-E8698FD3C36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F5FCA3D-C6A8-4B76-954C-3EBD8CBA9BD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9F9BE2D3-B10C-4A3C-A8A7-C473894F8539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DFD4043-0C52-423E-829B-8E8E06D50817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CC254E93-F681-4D32-B54E-C3309EBC18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2F34-9A52-4CB2-9606-2233D5D044ED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11D8BA17-4316-4932-B20A-073C2BE5ED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35D9E439-AA5B-428F-93B9-563DD886345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858D-B6C0-4851-A91E-59C6207EFA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386163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DD65592-2256-4F11-98DF-30BCBC2B12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594FFF6F-A027-4E13-AAD1-F3497E7131C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2F34-9A52-4CB2-9606-2233D5D044ED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ED1BAEAF-BDFA-4592-8581-E8C12DC2054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EF1B412A-E4D5-4840-8B8F-F580D2A05C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858D-B6C0-4851-A91E-59C6207EFA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650943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940C0BF-509E-4C45-A215-A0A4638644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2F34-9A52-4CB2-9606-2233D5D044ED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2D416CD7-86DC-4717-A1B3-E8CCAF35C47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362A32C-4AA2-4CC2-9819-DCE8E5A0E03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858D-B6C0-4851-A91E-59C6207EFA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5004120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7C0B299-0AC4-4089-87DC-983FB5E5A1A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D3F2ED3-D18C-4549-A6BA-2E328224F62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2B25401-5E9C-48AA-B7DA-1DE388FF28D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16A404D-79F9-4F0B-B718-5032574429B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2F34-9A52-4CB2-9606-2233D5D044ED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DD588525-47E2-4DAE-AF65-7DA8C8203C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581B8E90-D859-4BE2-8F5A-B5F21FFD10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858D-B6C0-4851-A91E-59C6207EFA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24069576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5B309CF-A783-4E7C-885A-4787AC719F8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45DC599-ABE1-4BCA-BE8B-1F34613DB10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66D64C8-5ECF-4C59-8779-AC1EE5BF401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6B01296-7A3F-4CA0-9467-79B5437C88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A312F34-9A52-4CB2-9606-2233D5D044ED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4735DF2-B235-412C-9A64-D4D6B692C08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98DDBD-48BD-4118-8265-0CFBBF4B5F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45C858D-B6C0-4851-A91E-59C6207EFA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8595746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2B67AF53-3B66-437F-A396-5ACF92EEAF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F881553-9F46-4C21-9E5D-A261990E760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C96124-4C04-49E4-B6D1-60E910C7F18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A312F34-9A52-4CB2-9606-2233D5D044ED}" type="datetimeFigureOut">
              <a:rPr lang="en-GB" smtClean="0"/>
              <a:t>09/03/2018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4D353DE-9E17-46F2-A5C4-9A5268EBFB1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45A9A47-A312-4941-8854-49394863C47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45C858D-B6C0-4851-A91E-59C6207EFA7B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4849492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89B290A-9A85-4951-B192-8E186603FEFA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 dirty="0"/>
              <a:t>Sample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22AAC29-C9D7-4320-9D57-C5DE62D239A7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/>
          <a:p>
            <a:endParaRPr lang="en-GB" dirty="0"/>
          </a:p>
        </p:txBody>
      </p:sp>
      <p:graphicFrame>
        <p:nvGraphicFramePr>
          <p:cNvPr id="6" name="Table 5">
            <a:extLst>
              <a:ext uri="{FF2B5EF4-FFF2-40B4-BE49-F238E27FC236}">
                <a16:creationId xmlns:a16="http://schemas.microsoft.com/office/drawing/2014/main" id="{B75EFF2B-8BDE-4EE1-9186-A28470A28758}"/>
              </a:ext>
            </a:extLst>
          </p:cNvPr>
          <p:cNvGraphicFramePr>
            <a:graphicFrameLocks noGrp="1"/>
          </p:cNvGraphicFramePr>
          <p:nvPr/>
        </p:nvGraphicFramePr>
        <p:xfrm>
          <a:off x="3344227" y="3552824"/>
          <a:ext cx="5503545" cy="8731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2157095">
                  <a:extLst>
                    <a:ext uri="{9D8B030D-6E8A-4147-A177-3AD203B41FA5}">
                      <a16:colId xmlns:a16="http://schemas.microsoft.com/office/drawing/2014/main" val="3465543320"/>
                    </a:ext>
                  </a:extLst>
                </a:gridCol>
                <a:gridCol w="1729740">
                  <a:extLst>
                    <a:ext uri="{9D8B030D-6E8A-4147-A177-3AD203B41FA5}">
                      <a16:colId xmlns:a16="http://schemas.microsoft.com/office/drawing/2014/main" val="2318297211"/>
                    </a:ext>
                  </a:extLst>
                </a:gridCol>
                <a:gridCol w="1616710">
                  <a:extLst>
                    <a:ext uri="{9D8B030D-6E8A-4147-A177-3AD203B41FA5}">
                      <a16:colId xmlns:a16="http://schemas.microsoft.com/office/drawing/2014/main" val="519080895"/>
                    </a:ext>
                  </a:extLst>
                </a:gridCol>
              </a:tblGrid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Client</a:t>
                      </a:r>
                      <a:endParaRPr lang="en-GB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Manager</a:t>
                      </a:r>
                      <a:endParaRPr lang="en-GB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Contract Price</a:t>
                      </a:r>
                      <a:endParaRPr lang="en-GB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6391640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&lt;&lt;foreach [</a:t>
                      </a:r>
                      <a:endParaRPr lang="en-GB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    c in ds</a:t>
                      </a:r>
                      <a:endParaRPr lang="en-GB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]&gt;&gt;&lt;&lt;[c.Client]&gt;&gt;</a:t>
                      </a:r>
                      <a:endParaRPr lang="en-GB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&lt;&lt;[c.Manager]&gt;&gt;</a:t>
                      </a:r>
                      <a:endParaRPr lang="en-GB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&lt;&lt;[c.Price]&gt;&gt;&lt;&lt;/</a:t>
                      </a:r>
                      <a:endParaRPr lang="en-GB" sz="1100">
                        <a:effectLst/>
                      </a:endParaRPr>
                    </a:p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foreach&gt;&gt;</a:t>
                      </a:r>
                      <a:endParaRPr lang="en-GB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253259824"/>
                  </a:ext>
                </a:extLst>
              </a:tr>
              <a:tr h="0">
                <a:tc gridSpan="2"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 </a:t>
                      </a:r>
                      <a:endParaRPr lang="en-GB" sz="1100" b="1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 hMerge="1">
                  <a:txBody>
                    <a:bodyPr/>
                    <a:lstStyle/>
                    <a:p>
                      <a:endParaRPr lang="en-GB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en-US" sz="1100" dirty="0">
                          <a:effectLst/>
                        </a:rPr>
                        <a:t> </a:t>
                      </a:r>
                      <a:endParaRPr lang="en-GB" sz="1100" b="1" dirty="0">
                        <a:solidFill>
                          <a:srgbClr val="7F7F7F"/>
                        </a:solidFill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8633531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929946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29</Words>
  <Application>Microsoft Office PowerPoint</Application>
  <PresentationFormat>Widescreen</PresentationFormat>
  <Paragraphs>12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Times New Roman</vt:lpstr>
      <vt:lpstr>Office Theme</vt:lpstr>
      <vt:lpstr>Sample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</dc:title>
  <dc:creator>Ali Ahmed sahi</dc:creator>
  <cp:lastModifiedBy>Ali Ahmed sahi</cp:lastModifiedBy>
  <cp:revision>1</cp:revision>
  <dcterms:created xsi:type="dcterms:W3CDTF">2018-03-09T12:05:28Z</dcterms:created>
  <dcterms:modified xsi:type="dcterms:W3CDTF">2018-03-09T12:07:17Z</dcterms:modified>
</cp:coreProperties>
</file>