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12192000" cy="6858000"/>
  <p:notesSz cx="6858000" cy="9144000"/>
  <p:custDataLst>
    <p:tags r:id="rId4"/>
  </p:custDataLst>
  <p:defaultTextStyle>
    <a:defPPr>
      <a:defRPr lang="en-NZ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rgbClr val="000000"/>
        </a:solidFill>
        <a:latin typeface="Calibri Light" panose="020F0302020204030204" pitchFamily="34" charset="0"/>
        <a:ea typeface="+mn-ea"/>
        <a:cs typeface="Arial" panose="020B0604020202020204" pitchFamily="34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6" autoAdjust="0"/>
    <p:restoredTop sz="94660"/>
  </p:normalViewPr>
  <p:slideViewPr>
    <p:cSldViewPr>
      <p:cViewPr varScale="1">
        <p:scale>
          <a:sx n="114" d="100"/>
          <a:sy n="114" d="100"/>
        </p:scale>
        <p:origin x="2106" y="11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defPPr/>
            <a:lvl1pPr algn="ctr">
              <a:defRPr sz="6000"/>
            </a:lvl1pPr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defPPr/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noProof="0"/>
              <a:t>Click to edit Master subtitle style</a:t>
            </a:r>
            <a:endParaRPr lang="en-NZ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BF1F629-07D9-4D52-9B6E-408AE31893FC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AF5D06D9-50B5-4F75-A01B-30F2A76BDF87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E6CEAA3-F100-48EC-B99B-09027CCD7C17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F6A0E0F-EA63-4F81-B4AF-C58A3BC3AF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2EDCFEF-ADF4-4238-8E73-46281D906023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510262488"/>
      </p:ext>
    </p:extLst>
  </p:cSld>
  <p:clrMapOvr>
    <a:masterClrMapping/>
  </p:clrMapOvr>
  <p:transition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</p:spPr>
        <p:txBody>
          <a:bodyPr vert="eaVert"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75F9593-07B5-43B0-A466-A6839825E25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36E5B48-62EC-42CF-AFC6-FD5B0C7611FB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3FB1A4C-3BB2-48E4-B57D-018D68F268B9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C0600F-1BDF-470B-A7F4-FD3E2F2B7D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D8010FDF-646A-45B5-899B-52653CB5C34E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219510985"/>
      </p:ext>
    </p:extLst>
  </p:cSld>
  <p:clrMapOvr>
    <a:masterClrMapping/>
  </p:clrMapOvr>
  <p:transition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EAD0297-6829-4CEE-BBB6-05B22E21B85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2F0B361-D956-46C5-9981-34CDED2F8EA7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923D524-DB49-49EF-8E51-E21FDAED206E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CA3BEF8-C93E-4AD8-AC94-7E41F41A0B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9902F53-AF44-43A5-820D-FA842F0666E1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365412270"/>
      </p:ext>
    </p:extLst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</p:spPr>
        <p:txBody>
          <a:bodyPr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F3C80A-C29A-4E1A-8DB7-10E4E7597F1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0863CCA-08C4-4628-A550-CBED48E026A1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FAB5A79-AA3A-4DF0-8F6F-C261BF9F19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F84979B-AA68-4AD8-B178-C261C1E6081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3F0D31-2E15-4A94-B2C7-553CAB1B7601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079500080"/>
      </p:ext>
    </p:extLst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defPPr/>
            <a:lvl1pPr>
              <a:defRPr sz="6000"/>
            </a:lvl1pPr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defPPr/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5B34C66-6BD1-4AE6-8E61-94B993768788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37D5D5A7-CEEF-4AF4-817E-D2F4D53C48E4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848D303-DDA0-4E50-9007-4A9162A76CC1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9E5C088-4E12-4941-980B-E5E6FBE7BBB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EE81CCE-5BDF-4983-BF3A-EBAFE146F712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766607452"/>
      </p:ext>
    </p:extLst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20928D5D-BF20-4613-AF2B-3EF35CA8FEDA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8B42D991-3E6E-45DB-9DBA-A1B4BC06C2A1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58DDF8F2-CBE8-4DB9-AE58-CD4C83EAE16F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5ECF89B6-E732-4217-8CC4-45E38CD26E7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4E8D5DB-93CE-42CC-9026-0ACBA4779DC8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3541221978"/>
      </p:ext>
    </p:extLst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defPPr/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>
            <a:defPPr/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7" name="Date Placeholder 3">
            <a:extLst>
              <a:ext uri="{FF2B5EF4-FFF2-40B4-BE49-F238E27FC236}">
                <a16:creationId xmlns:a16="http://schemas.microsoft.com/office/drawing/2014/main" id="{D1218C1A-146F-4E6F-A639-02FF68DC4704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957992FB-C022-4584-ABF8-6EBDF5E68C32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8" name="Footer Placeholder 4">
            <a:extLst>
              <a:ext uri="{FF2B5EF4-FFF2-40B4-BE49-F238E27FC236}">
                <a16:creationId xmlns:a16="http://schemas.microsoft.com/office/drawing/2014/main" id="{9690B909-ED51-4FF8-BCCC-AED05CEE5A2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9" name="Slide Number Placeholder 5">
            <a:extLst>
              <a:ext uri="{FF2B5EF4-FFF2-40B4-BE49-F238E27FC236}">
                <a16:creationId xmlns:a16="http://schemas.microsoft.com/office/drawing/2014/main" id="{9D2C44D7-08C2-4C15-ACCC-4E490209165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68C7573-13BA-4941-9F85-B8C36BF9C390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905423375"/>
      </p:ext>
    </p:extLst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</p:spPr>
        <p:txBody>
          <a:bodyPr/>
          <a:lstStyle>
            <a:defPPr/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Date Placeholder 3">
            <a:extLst>
              <a:ext uri="{FF2B5EF4-FFF2-40B4-BE49-F238E27FC236}">
                <a16:creationId xmlns:a16="http://schemas.microsoft.com/office/drawing/2014/main" id="{6C5BFC31-CBF6-45BD-8F2B-F35F872F5A39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C209796E-B6E7-4AA2-A825-C7B227746219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4" name="Footer Placeholder 4">
            <a:extLst>
              <a:ext uri="{FF2B5EF4-FFF2-40B4-BE49-F238E27FC236}">
                <a16:creationId xmlns:a16="http://schemas.microsoft.com/office/drawing/2014/main" id="{6A50967A-A231-4E10-B5DD-636370916C60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5" name="Slide Number Placeholder 5">
            <a:extLst>
              <a:ext uri="{FF2B5EF4-FFF2-40B4-BE49-F238E27FC236}">
                <a16:creationId xmlns:a16="http://schemas.microsoft.com/office/drawing/2014/main" id="{16192064-CBBB-4B05-BA4E-0830E09AB5A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F9DDC7F8-CF1C-43AA-A5CB-1843583563E2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769358264"/>
      </p:ext>
    </p:extLst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>
            <a:extLst>
              <a:ext uri="{FF2B5EF4-FFF2-40B4-BE49-F238E27FC236}">
                <a16:creationId xmlns:a16="http://schemas.microsoft.com/office/drawing/2014/main" id="{3C436498-A010-4622-BB99-A6A2987E98B6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5B198D5C-03A4-4931-9FC5-6F6D2156936F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3" name="Footer Placeholder 4">
            <a:extLst>
              <a:ext uri="{FF2B5EF4-FFF2-40B4-BE49-F238E27FC236}">
                <a16:creationId xmlns:a16="http://schemas.microsoft.com/office/drawing/2014/main" id="{EF7D2DEE-0B4F-4FB9-BAAE-62C8347FB185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4" name="Slide Number Placeholder 5">
            <a:extLst>
              <a:ext uri="{FF2B5EF4-FFF2-40B4-BE49-F238E27FC236}">
                <a16:creationId xmlns:a16="http://schemas.microsoft.com/office/drawing/2014/main" id="{D58DF84D-A4A2-45DE-BE95-3930CC3E1EA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3A1190F-D39A-457C-8C62-049707E25100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281176567"/>
      </p:ext>
    </p:extLst>
  </p:cSld>
  <p:clrMapOvr>
    <a:masterClrMapping/>
  </p:clrMapOvr>
  <p:transition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noProof="0"/>
              <a:t>Click to edit Master text styles</a:t>
            </a:r>
          </a:p>
          <a:p>
            <a:pPr lvl="1"/>
            <a:r>
              <a:rPr lang="en-US" noProof="0"/>
              <a:t>Second level</a:t>
            </a:r>
          </a:p>
          <a:p>
            <a:pPr lvl="2"/>
            <a:r>
              <a:rPr lang="en-US" noProof="0"/>
              <a:t>Third level</a:t>
            </a:r>
          </a:p>
          <a:p>
            <a:pPr lvl="3"/>
            <a:r>
              <a:rPr lang="en-US" noProof="0"/>
              <a:t>Fourth level</a:t>
            </a:r>
          </a:p>
          <a:p>
            <a:pPr lvl="4"/>
            <a:r>
              <a:rPr lang="en-US" noProof="0"/>
              <a:t>Fifth level</a:t>
            </a:r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661A27D8-A901-48F8-B642-9A0FABA2653E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001495DF-E31E-4B41-A9F3-DE870041FC0A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A3FB8451-25EC-46DD-8253-20727BF1BDCD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2802C2C3-C1DB-44A7-B4CE-4C05DBD5931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1EF131B8-AC88-446F-BCAA-407A8C2F322B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1273527553"/>
      </p:ext>
    </p:extLst>
  </p:cSld>
  <p:clrMapOvr>
    <a:masterClrMapping/>
  </p:clrMapOvr>
  <p:transition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defPPr/>
            <a:lvl1pPr>
              <a:defRPr sz="3200"/>
            </a:lvl1pPr>
          </a:lstStyle>
          <a:p>
            <a:r>
              <a:rPr lang="en-US" noProof="0"/>
              <a:t>Click to edit Master title style</a:t>
            </a:r>
            <a:endParaRPr lang="en-NZ" noProof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defPPr/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en-US" noProof="0"/>
              <a:t>Click icon to add picture</a:t>
            </a:r>
            <a:endParaRPr lang="en-NZ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defPPr/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5" name="Date Placeholder 3">
            <a:extLst>
              <a:ext uri="{FF2B5EF4-FFF2-40B4-BE49-F238E27FC236}">
                <a16:creationId xmlns:a16="http://schemas.microsoft.com/office/drawing/2014/main" id="{BBE37E71-EFDD-438D-96E6-D078F3C4BB32}"/>
              </a:ext>
            </a:extLst>
          </p:cNvPr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E13EC0BE-AA79-4BE6-BD83-2A0FE2CB3388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6" name="Footer Placeholder 4">
            <a:extLst>
              <a:ext uri="{FF2B5EF4-FFF2-40B4-BE49-F238E27FC236}">
                <a16:creationId xmlns:a16="http://schemas.microsoft.com/office/drawing/2014/main" id="{7E780A30-0377-4619-9AB0-B88347062E4C}"/>
              </a:ext>
            </a:extLst>
          </p:cNvPr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7" name="Slide Number Placeholder 5">
            <a:extLst>
              <a:ext uri="{FF2B5EF4-FFF2-40B4-BE49-F238E27FC236}">
                <a16:creationId xmlns:a16="http://schemas.microsoft.com/office/drawing/2014/main" id="{9A695B59-B1D1-4647-BF9C-1367AD1CEF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 smtClean="0"/>
            </a:lvl1pPr>
          </a:lstStyle>
          <a:p>
            <a:pPr>
              <a:defRPr/>
            </a:pPr>
            <a:fld id="{65239A1D-7B17-41D9-ACF2-C5F7B0C5D15D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  <p:extLst>
      <p:ext uri="{BB962C8B-B14F-4D97-AF65-F5344CB8AC3E}">
        <p14:creationId xmlns:p14="http://schemas.microsoft.com/office/powerpoint/2010/main" val="4114342358"/>
      </p:ext>
    </p:extLst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>
            <a:extLst>
              <a:ext uri="{FF2B5EF4-FFF2-40B4-BE49-F238E27FC236}">
                <a16:creationId xmlns:a16="http://schemas.microsoft.com/office/drawing/2014/main" id="{BFC537F4-B920-4D6B-9190-F9C8B3F71FA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NZ" altLang="en-US"/>
          </a:p>
        </p:txBody>
      </p:sp>
      <p:sp>
        <p:nvSpPr>
          <p:cNvPr id="1027" name="Text Placeholder 2">
            <a:extLst>
              <a:ext uri="{FF2B5EF4-FFF2-40B4-BE49-F238E27FC236}">
                <a16:creationId xmlns:a16="http://schemas.microsoft.com/office/drawing/2014/main" id="{EC4EDA27-6EFA-426B-AF3A-1180D1AB4417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  <a:endParaRPr lang="en-NZ" altLang="en-US"/>
          </a:p>
        </p:txBody>
      </p:sp>
      <p:sp>
        <p:nvSpPr>
          <p:cNvPr id="1028" name="Date Placeholder 3">
            <a:extLst>
              <a:ext uri="{FF2B5EF4-FFF2-40B4-BE49-F238E27FC236}">
                <a16:creationId xmlns:a16="http://schemas.microsoft.com/office/drawing/2014/main" id="{5F9963BF-F1EB-4871-BBAA-32FD52BDF74F}"/>
              </a:ext>
            </a:extLst>
          </p:cNvPr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838200" y="6356350"/>
            <a:ext cx="27432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 smtClean="0">
                <a:solidFill>
                  <a:srgbClr val="898989"/>
                </a:solidFill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fld id="{6CEAB709-E29C-43C5-80A6-8C9487E7FBEC}" type="datetime1">
              <a:rPr lang="en-NZ" altLang="en-US"/>
              <a:pPr>
                <a:defRPr/>
              </a:pPr>
              <a:t>24/02/2021</a:t>
            </a:fld>
            <a:endParaRPr lang="en-NZ" altLang="en-US"/>
          </a:p>
        </p:txBody>
      </p:sp>
      <p:sp>
        <p:nvSpPr>
          <p:cNvPr id="1029" name="Footer Placeholder 4">
            <a:extLst>
              <a:ext uri="{FF2B5EF4-FFF2-40B4-BE49-F238E27FC236}">
                <a16:creationId xmlns:a16="http://schemas.microsoft.com/office/drawing/2014/main" id="{01603AEF-ADD4-43CB-AEC6-084E1C5A50EC}"/>
              </a:ext>
            </a:extLst>
          </p:cNvPr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38600" y="6356350"/>
            <a:ext cx="4114800" cy="365125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endParaRPr lang="en-NZ" alt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310D8F-0E74-4830-905A-3A77FC49ECB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 smtClean="0">
                <a:solidFill>
                  <a:srgbClr val="898989"/>
                </a:solidFill>
                <a:cs typeface="Calibri Light" panose="020F0302020204030204" pitchFamily="34" charset="0"/>
              </a:defRPr>
            </a:lvl1pPr>
          </a:lstStyle>
          <a:p>
            <a:pPr>
              <a:defRPr/>
            </a:pPr>
            <a:fld id="{76083D26-176D-4617-942D-6882571B0625}" type="slidenum">
              <a:rPr lang="en-NZ" altLang="en-US"/>
              <a:pPr>
                <a:defRPr/>
              </a:pPr>
              <a:t>‹#›</a:t>
            </a:fld>
            <a:endParaRPr lang="en-NZ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1" r:id="rId1"/>
    <p:sldLayoutId id="2147483672" r:id="rId2"/>
    <p:sldLayoutId id="2147483673" r:id="rId3"/>
    <p:sldLayoutId id="2147483674" r:id="rId4"/>
    <p:sldLayoutId id="2147483675" r:id="rId5"/>
    <p:sldLayoutId id="2147483676" r:id="rId6"/>
    <p:sldLayoutId id="2147483677" r:id="rId7"/>
    <p:sldLayoutId id="2147483678" r:id="rId8"/>
    <p:sldLayoutId id="2147483679" r:id="rId9"/>
    <p:sldLayoutId id="2147483680" r:id="rId10"/>
    <p:sldLayoutId id="2147483681" r:id="rId11"/>
  </p:sldLayoutIdLst>
  <p:txStyles>
    <p:titleStyle>
      <a:defPPr/>
      <a:lvl1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rgbClr val="000000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2pPr>
      <a:lvl3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3pPr>
      <a:lvl4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4pPr>
      <a:lvl5pPr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5pPr>
      <a:lvl6pPr marL="4572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6pPr>
      <a:lvl7pPr marL="9144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7pPr>
      <a:lvl8pPr marL="13716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8pPr>
      <a:lvl9pPr marL="1828800" algn="l" rtl="0" eaLnBrk="1" fontAlgn="base" hangingPunct="1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rgbClr val="000000"/>
          </a:solidFill>
          <a:latin typeface="Calibri Light" panose="020F0302020204030204" pitchFamily="34" charset="0"/>
          <a:cs typeface="Arial" panose="020B0604020202020204" pitchFamily="34" charset="0"/>
        </a:defRPr>
      </a:lvl9pPr>
    </p:titleStyle>
    <p:bodyStyle>
      <a:defPPr/>
      <a:lvl1pPr marL="228600" indent="-228600" algn="l" rtl="0" eaLnBrk="1" fontAlgn="base" hangingPunct="1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rgbClr val="000000"/>
          </a:solidFill>
          <a:latin typeface="+mn-lt"/>
          <a:ea typeface="+mn-ea"/>
          <a:cs typeface="+mn-cs"/>
        </a:defRPr>
      </a:lvl1pPr>
      <a:lvl2pPr marL="6858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rgbClr val="000000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rgbClr val="000000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rgbClr val="00000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>
            <a:extLst>
              <a:ext uri="{FF2B5EF4-FFF2-40B4-BE49-F238E27FC236}">
                <a16:creationId xmlns:a16="http://schemas.microsoft.com/office/drawing/2014/main" id="{BA3B1DC6-96FD-4849-82AE-0F37265FCDC5}"/>
              </a:ext>
            </a:extLst>
          </p:cNvPr>
          <p:cNvSpPr>
            <a:spLocks noGrp="1" noChangeArrowheads="1"/>
          </p:cNvSpPr>
          <p:nvPr>
            <p:ph type="ctrTitle"/>
          </p:nvPr>
        </p:nvSpPr>
        <p:spPr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NZ" altLang="en-US">
                <a:sym typeface="Wingdings" panose="05000000000000000000" pitchFamily="2" charset="2"/>
              </a:rPr>
              <a:t>Sample PowerPoint Presentation</a:t>
            </a:r>
          </a:p>
        </p:txBody>
      </p:sp>
      <p:sp>
        <p:nvSpPr>
          <p:cNvPr id="13315" name="Subtitle 2">
            <a:extLst>
              <a:ext uri="{FF2B5EF4-FFF2-40B4-BE49-F238E27FC236}">
                <a16:creationId xmlns:a16="http://schemas.microsoft.com/office/drawing/2014/main" id="{A0A6C8BE-9EC1-4E9E-9252-D640D4A0B9A0}"/>
              </a:ext>
            </a:extLst>
          </p:cNvPr>
          <p:cNvSpPr>
            <a:spLocks noGrp="1" noChangeArrowheads="1"/>
          </p:cNvSpPr>
          <p:nvPr>
            <p:ph type="subTitle" idx="1"/>
          </p:nvPr>
        </p:nvSpPr>
        <p:spPr>
          <a:extLst>
            <a:ext uri="{91240B29-F687-4F45-9708-019B960494DF}">
              <a14:hiddenLine xmlns:a14="http://schemas.microsoft.com/office/drawing/2010/main" w="9525" cap="flat" algn="ctr">
                <a:solidFill>
                  <a:srgbClr val="000000"/>
                </a:solidFill>
                <a:round/>
                <a:headEnd type="none" w="med" len="med"/>
                <a:tailEnd type="none" w="med" len="med"/>
              </a14:hiddenLine>
            </a:ext>
          </a:extLst>
        </p:spPr>
        <p:txBody>
          <a:bodyPr/>
          <a:lstStyle/>
          <a:p>
            <a:r>
              <a:rPr lang="en-NZ" altLang="en-US">
                <a:sym typeface="Wingdings" panose="05000000000000000000" pitchFamily="2" charset="2"/>
              </a:rPr>
              <a:t>&lt;&lt;[product]&gt;&gt; - Hello world!</a:t>
            </a:r>
            <a:endParaRPr lang="en-NZ" altLang="en-US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itle 1">
            <a:extLst>
              <a:ext uri="{FF2B5EF4-FFF2-40B4-BE49-F238E27FC236}">
                <a16:creationId xmlns:a16="http://schemas.microsoft.com/office/drawing/2014/main" id="{53E2F0C1-BBAB-4E36-9BDA-06445269C65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n-NZ" altLang="en-US"/>
              <a:t>Slide 1</a:t>
            </a:r>
          </a:p>
        </p:txBody>
      </p:sp>
      <p:sp>
        <p:nvSpPr>
          <p:cNvPr id="14339" name="Content Placeholder 2">
            <a:extLst>
              <a:ext uri="{FF2B5EF4-FFF2-40B4-BE49-F238E27FC236}">
                <a16:creationId xmlns:a16="http://schemas.microsoft.com/office/drawing/2014/main" id="{BA54C626-5DD8-4455-A672-03DDD8393F1B}"/>
              </a:ext>
            </a:extLst>
          </p:cNvPr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r>
              <a:rPr lang="en-NZ" altLang="en-US"/>
              <a:t>Bullet point 1</a:t>
            </a:r>
          </a:p>
        </p:txBody>
      </p:sp>
    </p:spTree>
  </p:cSld>
  <p:clrMapOvr>
    <a:masterClrMapping/>
  </p:clrMapOvr>
  <p:transition/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AS_NET" val="5.0.3"/>
  <p:tag name="AS_OS" val="Microsoft Windows NT 10.0.17763.0"/>
  <p:tag name="AS_RELEASE_DATE" val="2021.01.14"/>
  <p:tag name="AS_TITLE" val="Aspose.Slides for .NET Standard 2.0"/>
  <p:tag name="AS_VERSION" val="21.1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Arial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Presentation1" id="{5774BEB8-FA2C-4E00-A28B-EA12C2159FD6}" vid="{B00C28BC-B5C0-4651-8D9D-CC16127CD705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template</Template>
  <TotalTime>0</TotalTime>
  <Words>15</Words>
  <Application>Microsoft Office PowerPoint</Application>
  <PresentationFormat>Widescreen</PresentationFormat>
  <Paragraphs>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Calibri Light</vt:lpstr>
      <vt:lpstr>Arial</vt:lpstr>
      <vt:lpstr>Calibri</vt:lpstr>
      <vt:lpstr>Wingdings</vt:lpstr>
      <vt:lpstr>Office Theme</vt:lpstr>
      <vt:lpstr>Sample PowerPoint Presentation</vt:lpstr>
      <vt:lpstr>Slide 1</vt:lpstr>
    </vt:vector>
  </TitlesOfParts>
  <Manager/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Sample PowerPoint Presentation</dc:title>
  <dc:subject/>
  <dc:creator>Вячеслав Дерюшев</dc:creator>
  <cp:keywords/>
  <dc:description/>
  <cp:lastModifiedBy>Вячеслав Дерюшев</cp:lastModifiedBy>
  <cp:revision>1</cp:revision>
  <cp:lastPrinted>1601-01-01T00:00:00Z</cp:lastPrinted>
  <dcterms:created xsi:type="dcterms:W3CDTF">2021-02-24T09:33:05Z</dcterms:created>
  <dcterms:modified xsi:type="dcterms:W3CDTF">2021-02-24T09:33:34Z</dcterms:modified>
  <cp:category/>
</cp:coreProperties>
</file>