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8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/>
              <a:t>Total Contract Prices by Managers&lt;&lt;foreach [m in managers]&gt;&gt;&lt;&lt;x [m.</a:t>
            </a:r>
            <a:r>
              <a:rPr lang="en-US" sz="1400" b="0" i="0" u="none" strike="noStrike" baseline="0">
                <a:effectLst/>
              </a:rPr>
              <a:t>Manager</a:t>
            </a:r>
            <a:r>
              <a:rPr lang="en-US"/>
              <a:t>]&gt;&gt;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Total Contract Price&lt;&lt;y [m.Total_Contract_Price]&gt;&gt;&lt;&lt;seriesColor [color]&gt;&gt;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Category 1</c:v>
                </c:pt>
                <c:pt idx="1">
                  <c:v>Category 2</c:v>
                </c:pt>
                <c:pt idx="2">
                  <c:v>Category 3</c:v>
                </c:pt>
                <c:pt idx="3">
                  <c:v>Category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2EC-4BB9-80D7-9D328A342EA9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432810304"/>
        <c:axId val="432806776"/>
      </c:barChart>
      <c:catAx>
        <c:axId val="43281030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2806776"/>
        <c:crosses val="autoZero"/>
        <c:auto val="1"/>
        <c:lblAlgn val="ctr"/>
        <c:lblOffset val="100"/>
        <c:noMultiLvlLbl val="0"/>
      </c:catAx>
      <c:valAx>
        <c:axId val="432806776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900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en-US"/>
          </a:p>
        </c:txPr>
        <c:crossAx val="432810304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5.1642774125904622E-2"/>
          <c:y val="0.91620835857056326"/>
          <c:w val="0.89671426214993055"/>
          <c:h val="6.9139626777422053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0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4139B5-E5D3-4521-91D6-6E024A15F534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25D27D5-3A9E-4526-A90C-59EB007C5E75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5057E4E-B936-4DD7-9CD0-CC7E7BBEA75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49E-2525-4DCF-834E-903B52C91B9B}" type="datetimeFigureOut">
              <a:rPr lang="en-GB" smtClean="0"/>
              <a:t>07/06/2018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D23E20C-9726-4E22-8433-532C3661E71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92A0356-EA3C-45FD-80B0-3A43F0D263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AFCB1-A74D-4C3E-9316-B73029D1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145697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BC25F78-7645-4EC5-BAE2-0621C2C22BF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C0F3CB3-C3C2-4203-9507-50962892C0A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FC56D73-86FE-4C6C-B407-5623DEE2EE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49E-2525-4DCF-834E-903B52C91B9B}" type="datetimeFigureOut">
              <a:rPr lang="en-GB" smtClean="0"/>
              <a:t>07/06/2018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454E0F6-6C9B-49D2-AFEA-384EC9DA978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6A9BF8E-1D9B-4EEE-98D9-DED143FA86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AFCB1-A74D-4C3E-9316-B73029D1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4421099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1DE7B56B-3DC6-4C81-9E01-7FDA18577BAB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04AFD70-217C-42D7-8EDF-4E5884BFB15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5E45D20-B018-4907-B634-BE6ABD6F344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49E-2525-4DCF-834E-903B52C91B9B}" type="datetimeFigureOut">
              <a:rPr lang="en-GB" smtClean="0"/>
              <a:t>07/06/2018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DA2E84D-EC3D-4F34-92AB-7D9D6033E25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7A95EFA-3A7C-46C5-B274-47F6308F4FE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AFCB1-A74D-4C3E-9316-B73029D1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3822221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215B421-0291-4887-A4A0-93523F2D54B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ACF7917-76C1-4F3D-8919-E55D8EA60814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AE770A5-F5A6-4DBE-97E8-9BC10884EF8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49E-2525-4DCF-834E-903B52C91B9B}" type="datetimeFigureOut">
              <a:rPr lang="en-GB" smtClean="0"/>
              <a:t>07/06/2018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D75918F-D077-4AAA-94E4-233F01A469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DAE5D75-4DD4-487E-BC2D-6890872255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AFCB1-A74D-4C3E-9316-B73029D1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230119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625912C-CD77-4618-9914-C55FF785710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5C418BB-1FFC-4482-98E1-7935B84E676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60E6853-B669-4B74-B6BA-9F7F81CCFB2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49E-2525-4DCF-834E-903B52C91B9B}" type="datetimeFigureOut">
              <a:rPr lang="en-GB" smtClean="0"/>
              <a:t>07/06/2018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77C3A56-AC35-4567-87A9-7F3EAA9D711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3645E4F-3667-4BF2-AB56-75E2512721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AFCB1-A74D-4C3E-9316-B73029D1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886691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7C864BA-7ABC-4B1A-9937-18E55D53B08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00B1BA-92FE-4B3C-8B48-2DB48BBC9909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AB616687-BB33-4A7B-BB9F-30A33559A8F6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7B72815-D5BD-41CB-8613-2CA810D09C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49E-2525-4DCF-834E-903B52C91B9B}" type="datetimeFigureOut">
              <a:rPr lang="en-GB" smtClean="0"/>
              <a:t>07/06/2018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BA7EB60-7036-4433-A00F-3AF13BBAA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E88D542-F1EE-4407-A077-EC6DDFAA2D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AFCB1-A74D-4C3E-9316-B73029D1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88655628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F9DFCE-ADD6-45FB-B65A-3FB9C2B422E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D2263DE-9B9D-4750-B8D0-B1973DB1FDC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3DA09BF2-4A3A-4811-8376-F835902AC9E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0C2B565E-A99F-4C3C-B916-30A9F294A7F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3FAA6D4-EB6F-473B-94B9-760DD8464F3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E408A3DB-5B08-48D1-80A4-7556A8D248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49E-2525-4DCF-834E-903B52C91B9B}" type="datetimeFigureOut">
              <a:rPr lang="en-GB" smtClean="0"/>
              <a:t>07/06/2018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48C4C797-208A-427F-81EA-53352F6B680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AEFDF2F7-6584-4E25-84B7-E43952237A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AFCB1-A74D-4C3E-9316-B73029D1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2727074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936FA30-19D6-4579-92F0-85B52B38D54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DF59B71-6D76-4F79-AD68-B153E27EE5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49E-2525-4DCF-834E-903B52C91B9B}" type="datetimeFigureOut">
              <a:rPr lang="en-GB" smtClean="0"/>
              <a:t>07/06/2018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AA03E1-A34A-4BA2-B9B1-388E5BECBE8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723C343D-C793-44FF-9DC6-C078B806C2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AFCB1-A74D-4C3E-9316-B73029D1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60303164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5598677B-C45D-4291-9B85-324861541C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49E-2525-4DCF-834E-903B52C91B9B}" type="datetimeFigureOut">
              <a:rPr lang="en-GB" smtClean="0"/>
              <a:t>07/06/2018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E0C4E4CB-0051-4688-BD0E-63DB4A42EB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4116482-FC9E-4AE6-AE11-87ED809BBD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AFCB1-A74D-4C3E-9316-B73029D1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6446945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1A66F64-C0A1-4342-8084-43FF25BEB6C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C4F1231-241B-4125-A5BE-0866ED22AE92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B0C508BD-9F8B-4AF1-9FB3-4C639D80DB2E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7EB6014-6DCE-4160-AD71-AC9EC695927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49E-2525-4DCF-834E-903B52C91B9B}" type="datetimeFigureOut">
              <a:rPr lang="en-GB" smtClean="0"/>
              <a:t>07/06/2018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35721D-BD71-4A16-BDE1-B14552C9AFC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D680E6B-77EF-4AC7-AD48-899469A127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AFCB1-A74D-4C3E-9316-B73029D1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38212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84BE676-7B2E-4896-8DA7-BDADEAD2C66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9B432DD7-AECC-4FA3-932F-7043FC6E5A16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402F789-9C95-48A0-A9B4-3120013565A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B23A640-0CE8-489B-8354-10AEDFE8D95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CA849E-2525-4DCF-834E-903B52C91B9B}" type="datetimeFigureOut">
              <a:rPr lang="en-GB" smtClean="0"/>
              <a:t>07/06/2018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0F83F559-2396-4154-A2EC-26BCF8B51F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A310762-6201-49B4-A405-C45D93D51DB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3AFCB1-A74D-4C3E-9316-B73029D1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0988338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EC53F8C5-C3D0-4C2C-8592-898DB219DC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E79C24D-A332-4889-A1D0-74589369110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95BF19D-35D6-437E-AEE2-43FB76A80DA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CA849E-2525-4DCF-834E-903B52C91B9B}" type="datetimeFigureOut">
              <a:rPr lang="en-GB" smtClean="0"/>
              <a:t>07/06/2018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5565D1-14C3-4C67-B87F-FA87E4ADE0F7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224AAB3-81EF-46A8-9358-6CD381F1E5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73AFCB1-A74D-4C3E-9316-B73029D13DD8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15833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10D35122-E37F-4F85-B0FF-A14888DFC7A6}"/>
              </a:ext>
            </a:extLst>
          </p:cNvPr>
          <p:cNvGraphicFramePr/>
          <p:nvPr/>
        </p:nvGraphicFramePr>
        <p:xfrm>
          <a:off x="3458845" y="1695450"/>
          <a:ext cx="5274310" cy="3467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0575122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18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Ali Ahmed sahi</dc:creator>
  <cp:lastModifiedBy>Ali Ahmed sahi</cp:lastModifiedBy>
  <cp:revision>1</cp:revision>
  <dcterms:created xsi:type="dcterms:W3CDTF">2018-06-07T09:50:07Z</dcterms:created>
  <dcterms:modified xsi:type="dcterms:W3CDTF">2018-06-07T09:51:30Z</dcterms:modified>
</cp:coreProperties>
</file>