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779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30.08.2016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216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30.08.2016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738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30.08.2016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509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30.08.2016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76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30.08.2016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132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30.08.2016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575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30.08.2016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489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30.08.2016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283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30.08.2016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427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30.08.2016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82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30.08.2016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264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46E7D-206A-40D8-8707-65F9EBA66BB8}" type="datetimeFigureOut">
              <a:rPr lang="ru-RU" smtClean="0"/>
              <a:t>30.08.2016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783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91684" y="2292439"/>
            <a:ext cx="5512157" cy="20734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&lt;&lt;barcode [customer.Barcode] -codabar&gt;&gt;</a:t>
            </a:r>
          </a:p>
        </p:txBody>
      </p:sp>
    </p:spTree>
    <p:extLst>
      <p:ext uri="{BB962C8B-B14F-4D97-AF65-F5344CB8AC3E}">
        <p14:creationId xmlns:p14="http://schemas.microsoft.com/office/powerpoint/2010/main" val="825731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Иван</dc:creator>
  <cp:lastModifiedBy>Muhammad Atir</cp:lastModifiedBy>
  <cp:revision>7</cp:revision>
  <dcterms:created xsi:type="dcterms:W3CDTF">2015-10-26T13:48:12Z</dcterms:created>
  <dcterms:modified xsi:type="dcterms:W3CDTF">2016-08-30T11:31:30Z</dcterms:modified>
</cp:coreProperties>
</file>