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 smtClean="0"/>
              <a:t>Orders Prices by </a:t>
            </a:r>
            <a:r>
              <a:rPr lang="en-US" dirty="0"/>
              <a:t>Months&lt;&lt;</a:t>
            </a:r>
            <a:r>
              <a:rPr lang="en-US" dirty="0" err="1"/>
              <a:t>foreach</a:t>
            </a:r>
            <a:r>
              <a:rPr lang="en-US" dirty="0"/>
              <a:t> [in </a:t>
            </a:r>
            <a:r>
              <a:rPr lang="en-US" dirty="0" smtClean="0"/>
              <a:t>orders</a:t>
            </a:r>
            <a:endParaRPr lang="en-US" dirty="0"/>
          </a:p>
          <a:p>
            <a:pPr>
              <a:defRPr/>
            </a:pPr>
            <a:r>
              <a:rPr lang="en-US" dirty="0"/>
              <a:t>.</a:t>
            </a:r>
            <a:r>
              <a:rPr lang="en-US" dirty="0" err="1"/>
              <a:t>GroupBy</a:t>
            </a:r>
            <a:r>
              <a:rPr lang="en-US" dirty="0"/>
              <a:t>(c =&gt; </a:t>
            </a:r>
            <a:r>
              <a:rPr lang="en-US" smtClean="0"/>
              <a:t>c.OrderDate.Month</a:t>
            </a:r>
            <a:r>
              <a:rPr lang="en-US" dirty="0"/>
              <a:t>)]&gt;&gt;&lt;&lt;x [Key]&gt;&gt;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ubbl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 Order by months&lt;&lt;y [Sum(c =&gt; c.Price)]&gt;&gt;&lt;&lt;size [Count()]&gt;&gt;</c:v>
                </c:pt>
              </c:strCache>
            </c:strRef>
          </c:tx>
          <c:spPr>
            <a:solidFill>
              <a:schemeClr val="accent1">
                <a:alpha val="75000"/>
              </a:schemeClr>
            </a:solidFill>
            <a:ln>
              <a:noFill/>
            </a:ln>
            <a:effectLst/>
          </c:spPr>
          <c:invertIfNegative val="0"/>
          <c:xVal>
            <c:numRef>
              <c:f>Sheet1!$A$2:$A$4</c:f>
              <c:numCache>
                <c:formatCode>General</c:formatCode>
                <c:ptCount val="3"/>
                <c:pt idx="0">
                  <c:v>0.7</c:v>
                </c:pt>
                <c:pt idx="1">
                  <c:v>1.8</c:v>
                </c:pt>
                <c:pt idx="2">
                  <c:v>2.6</c:v>
                </c:pt>
              </c:numCache>
            </c:numRef>
          </c:xVal>
          <c:yVal>
            <c:numRef>
              <c:f>Sheet1!$B$2:$B$4</c:f>
              <c:numCache>
                <c:formatCode>General</c:formatCode>
                <c:ptCount val="3"/>
                <c:pt idx="0">
                  <c:v>2.7</c:v>
                </c:pt>
                <c:pt idx="1">
                  <c:v>3.2</c:v>
                </c:pt>
                <c:pt idx="2">
                  <c:v>0.8</c:v>
                </c:pt>
              </c:numCache>
            </c:numRef>
          </c:yVal>
          <c:bubbleSize>
            <c:numRef>
              <c:f>Sheet1!$C$2:$C$4</c:f>
              <c:numCache>
                <c:formatCode>General</c:formatCode>
                <c:ptCount val="3"/>
                <c:pt idx="0">
                  <c:v>10</c:v>
                </c:pt>
                <c:pt idx="1">
                  <c:v>4</c:v>
                </c:pt>
                <c:pt idx="2">
                  <c:v>8</c:v>
                </c:pt>
              </c:numCache>
            </c:numRef>
          </c:bubbleSize>
          <c:bubble3D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bubbleScale val="100"/>
        <c:showNegBubbles val="0"/>
        <c:axId val="-1424596672"/>
        <c:axId val="-1424603744"/>
      </c:bubbleChart>
      <c:valAx>
        <c:axId val="-14245966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424603744"/>
        <c:crosses val="autoZero"/>
        <c:crossBetween val="midCat"/>
      </c:valAx>
      <c:valAx>
        <c:axId val="-14246037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42459667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>
            <a:alpha val="50000"/>
          </a:schemeClr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80BF9-78E3-4681-A56C-E36D53DC49C6}" type="datetimeFigureOut">
              <a:rPr lang="ru-RU" smtClean="0"/>
              <a:t>19.11.2015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C07EC-0B9B-49E0-BB88-4243F91365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630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80BF9-78E3-4681-A56C-E36D53DC49C6}" type="datetimeFigureOut">
              <a:rPr lang="ru-RU" smtClean="0"/>
              <a:t>19.11.2015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C07EC-0B9B-49E0-BB88-4243F91365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3464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80BF9-78E3-4681-A56C-E36D53DC49C6}" type="datetimeFigureOut">
              <a:rPr lang="ru-RU" smtClean="0"/>
              <a:t>19.11.2015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C07EC-0B9B-49E0-BB88-4243F91365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445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80BF9-78E3-4681-A56C-E36D53DC49C6}" type="datetimeFigureOut">
              <a:rPr lang="ru-RU" smtClean="0"/>
              <a:t>19.11.2015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C07EC-0B9B-49E0-BB88-4243F91365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0368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80BF9-78E3-4681-A56C-E36D53DC49C6}" type="datetimeFigureOut">
              <a:rPr lang="ru-RU" smtClean="0"/>
              <a:t>19.11.2015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C07EC-0B9B-49E0-BB88-4243F91365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23742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80BF9-78E3-4681-A56C-E36D53DC49C6}" type="datetimeFigureOut">
              <a:rPr lang="ru-RU" smtClean="0"/>
              <a:t>19.11.2015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C07EC-0B9B-49E0-BB88-4243F91365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7324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80BF9-78E3-4681-A56C-E36D53DC49C6}" type="datetimeFigureOut">
              <a:rPr lang="ru-RU" smtClean="0"/>
              <a:t>19.11.2015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C07EC-0B9B-49E0-BB88-4243F91365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051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80BF9-78E3-4681-A56C-E36D53DC49C6}" type="datetimeFigureOut">
              <a:rPr lang="ru-RU" smtClean="0"/>
              <a:t>19.11.2015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C07EC-0B9B-49E0-BB88-4243F91365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1716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80BF9-78E3-4681-A56C-E36D53DC49C6}" type="datetimeFigureOut">
              <a:rPr lang="ru-RU" smtClean="0"/>
              <a:t>19.11.2015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C07EC-0B9B-49E0-BB88-4243F91365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488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80BF9-78E3-4681-A56C-E36D53DC49C6}" type="datetimeFigureOut">
              <a:rPr lang="ru-RU" smtClean="0"/>
              <a:t>19.11.2015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C07EC-0B9B-49E0-BB88-4243F91365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3864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80BF9-78E3-4681-A56C-E36D53DC49C6}" type="datetimeFigureOut">
              <a:rPr lang="ru-RU" smtClean="0"/>
              <a:t>19.11.2015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C07EC-0B9B-49E0-BB88-4243F91365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9940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E80BF9-78E3-4681-A56C-E36D53DC49C6}" type="datetimeFigureOut">
              <a:rPr lang="ru-RU" smtClean="0"/>
              <a:t>19.11.2015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6C07EC-0B9B-49E0-BB88-4243F91365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894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50901915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970128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Иван</dc:creator>
  <cp:lastModifiedBy>Muhammad Atir</cp:lastModifiedBy>
  <cp:revision>7</cp:revision>
  <dcterms:created xsi:type="dcterms:W3CDTF">2015-10-26T13:35:08Z</dcterms:created>
  <dcterms:modified xsi:type="dcterms:W3CDTF">2015-11-19T05:54:15Z</dcterms:modified>
</cp:coreProperties>
</file>