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4779" autoAdjust="0"/>
    <p:restoredTop sz="94660"/>
  </p:normalViewPr>
  <p:slideViewPr>
    <p:cSldViewPr snapToGrid="0">
      <p:cViewPr varScale="1">
        <p:scale>
          <a:sx n="74" d="100"/>
          <a:sy n="74" d="100"/>
        </p:scale>
        <p:origin x="99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46E7D-206A-40D8-8707-65F9EBA66BB8}" type="datetimeFigureOut">
              <a:rPr lang="ru-RU" smtClean="0"/>
              <a:t>01.02.2019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23A20-7665-47A0-B8AD-ABB5D28A0F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32160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46E7D-206A-40D8-8707-65F9EBA66BB8}" type="datetimeFigureOut">
              <a:rPr lang="ru-RU" smtClean="0"/>
              <a:t>01.02.2019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23A20-7665-47A0-B8AD-ABB5D28A0F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77383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46E7D-206A-40D8-8707-65F9EBA66BB8}" type="datetimeFigureOut">
              <a:rPr lang="ru-RU" smtClean="0"/>
              <a:t>01.02.2019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23A20-7665-47A0-B8AD-ABB5D28A0F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05090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46E7D-206A-40D8-8707-65F9EBA66BB8}" type="datetimeFigureOut">
              <a:rPr lang="ru-RU" smtClean="0"/>
              <a:t>01.02.2019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23A20-7665-47A0-B8AD-ABB5D28A0F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17619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46E7D-206A-40D8-8707-65F9EBA66BB8}" type="datetimeFigureOut">
              <a:rPr lang="ru-RU" smtClean="0"/>
              <a:t>01.02.2019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23A20-7665-47A0-B8AD-ABB5D28A0F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21321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46E7D-206A-40D8-8707-65F9EBA66BB8}" type="datetimeFigureOut">
              <a:rPr lang="ru-RU" smtClean="0"/>
              <a:t>01.02.2019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23A20-7665-47A0-B8AD-ABB5D28A0F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65756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46E7D-206A-40D8-8707-65F9EBA66BB8}" type="datetimeFigureOut">
              <a:rPr lang="ru-RU" smtClean="0"/>
              <a:t>01.02.2019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23A20-7665-47A0-B8AD-ABB5D28A0F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84894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46E7D-206A-40D8-8707-65F9EBA66BB8}" type="datetimeFigureOut">
              <a:rPr lang="ru-RU" smtClean="0"/>
              <a:t>01.02.2019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23A20-7665-47A0-B8AD-ABB5D28A0F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62839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46E7D-206A-40D8-8707-65F9EBA66BB8}" type="datetimeFigureOut">
              <a:rPr lang="ru-RU" smtClean="0"/>
              <a:t>01.02.2019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23A20-7665-47A0-B8AD-ABB5D28A0F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04279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46E7D-206A-40D8-8707-65F9EBA66BB8}" type="datetimeFigureOut">
              <a:rPr lang="ru-RU" smtClean="0"/>
              <a:t>01.02.2019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23A20-7665-47A0-B8AD-ABB5D28A0F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22826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46E7D-206A-40D8-8707-65F9EBA66BB8}" type="datetimeFigureOut">
              <a:rPr lang="ru-RU" smtClean="0"/>
              <a:t>01.02.2019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23A20-7665-47A0-B8AD-ABB5D28A0F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12647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846E7D-206A-40D8-8707-65F9EBA66BB8}" type="datetimeFigureOut">
              <a:rPr lang="ru-RU" smtClean="0"/>
              <a:t>01.02.2019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723A20-7665-47A0-B8AD-ABB5D28A0F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17830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49030340"/>
              </p:ext>
            </p:extLst>
          </p:nvPr>
        </p:nvGraphicFramePr>
        <p:xfrm>
          <a:off x="1210615" y="2163651"/>
          <a:ext cx="7852422" cy="19852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17474"/>
                <a:gridCol w="2617474"/>
                <a:gridCol w="2617474"/>
              </a:tblGrid>
              <a:tr h="49632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...</a:t>
                      </a:r>
                      <a:endParaRPr lang="en-US" sz="1100" b="1">
                        <a:solidFill>
                          <a:srgbClr val="7F7F7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...</a:t>
                      </a:r>
                      <a:endParaRPr lang="en-US" sz="1100" b="1">
                        <a:solidFill>
                          <a:srgbClr val="7F7F7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...</a:t>
                      </a:r>
                      <a:endParaRPr lang="en-US" sz="1100" b="1">
                        <a:solidFill>
                          <a:srgbClr val="7F7F7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49632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...</a:t>
                      </a:r>
                      <a:endParaRPr lang="en-US" sz="1100" b="1">
                        <a:solidFill>
                          <a:srgbClr val="7F7F7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&lt;&lt;</a:t>
                      </a:r>
                      <a:r>
                        <a:rPr lang="en-US" sz="1100" dirty="0" err="1">
                          <a:effectLst/>
                        </a:rPr>
                        <a:t>cellMerge</a:t>
                      </a:r>
                      <a:r>
                        <a:rPr lang="en-US" sz="1100" dirty="0" smtClean="0">
                          <a:effectLst/>
                        </a:rPr>
                        <a:t>&gt;&gt;&lt;&lt;[</a:t>
                      </a:r>
                      <a:r>
                        <a:rPr lang="en-US" sz="1100" dirty="0" err="1" smtClean="0">
                          <a:effectLst/>
                        </a:rPr>
                        <a:t>customer.CustomerName</a:t>
                      </a:r>
                      <a:r>
                        <a:rPr lang="en-US" sz="1100" dirty="0" smtClean="0">
                          <a:effectLst/>
                        </a:rPr>
                        <a:t>]&gt;&gt;</a:t>
                      </a:r>
                      <a:endParaRPr lang="en-US" sz="1100" b="1" dirty="0">
                        <a:solidFill>
                          <a:srgbClr val="7F7F7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...</a:t>
                      </a:r>
                      <a:endParaRPr lang="en-US" sz="1100" b="1">
                        <a:solidFill>
                          <a:srgbClr val="7F7F7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49632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...</a:t>
                      </a:r>
                      <a:endParaRPr lang="en-US" sz="1100" b="1">
                        <a:solidFill>
                          <a:srgbClr val="7F7F7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&lt;&lt;</a:t>
                      </a:r>
                      <a:r>
                        <a:rPr lang="en-US" sz="1100" dirty="0" err="1">
                          <a:effectLst/>
                        </a:rPr>
                        <a:t>cellMerge</a:t>
                      </a:r>
                      <a:r>
                        <a:rPr lang="en-US" sz="1100" dirty="0" smtClean="0">
                          <a:effectLst/>
                        </a:rPr>
                        <a:t>&gt;&gt;&lt;&lt;[</a:t>
                      </a:r>
                      <a:r>
                        <a:rPr lang="en-US" sz="1100" dirty="0" err="1" smtClean="0">
                          <a:effectLst/>
                        </a:rPr>
                        <a:t>customer.CustomerName</a:t>
                      </a:r>
                      <a:r>
                        <a:rPr lang="en-US" sz="1100" dirty="0" smtClean="0">
                          <a:effectLst/>
                        </a:rPr>
                        <a:t>]&gt;&gt;</a:t>
                      </a:r>
                      <a:endParaRPr lang="en-US" sz="1100" b="1" dirty="0">
                        <a:solidFill>
                          <a:srgbClr val="7F7F7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...</a:t>
                      </a:r>
                      <a:endParaRPr lang="en-US" sz="1100" b="1" dirty="0">
                        <a:solidFill>
                          <a:srgbClr val="7F7F7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49632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...</a:t>
                      </a:r>
                      <a:endParaRPr lang="en-US" sz="1100" b="1">
                        <a:solidFill>
                          <a:srgbClr val="7F7F7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...</a:t>
                      </a:r>
                      <a:endParaRPr lang="en-US" sz="1100" b="1">
                        <a:solidFill>
                          <a:srgbClr val="7F7F7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...</a:t>
                      </a:r>
                      <a:endParaRPr lang="en-US" sz="1100" b="1" dirty="0">
                        <a:solidFill>
                          <a:srgbClr val="7F7F7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25731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20</Words>
  <Application>Microsoft Office PowerPoint</Application>
  <PresentationFormat>Widescreen</PresentationFormat>
  <Paragraphs>12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Иван</dc:creator>
  <cp:lastModifiedBy>Muhammad Umar</cp:lastModifiedBy>
  <cp:revision>6</cp:revision>
  <dcterms:created xsi:type="dcterms:W3CDTF">2015-10-26T13:48:12Z</dcterms:created>
  <dcterms:modified xsi:type="dcterms:W3CDTF">2019-02-01T04:22:54Z</dcterms:modified>
</cp:coreProperties>
</file>