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5.7.0.0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0" d="100"/>
          <a:sy n="0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" Target="slides/slide1.xml" /><Relationship Id="rId3" Type="http://schemas.openxmlformats.org/officeDocument/2006/relationships/tags" Target="tags/tag1.xml" /><Relationship Id="rId4" Type="http://schemas.openxmlformats.org/officeDocument/2006/relationships/presProps" Target="presProps.xml" /><Relationship Id="rId5" Type="http://schemas.openxmlformats.org/officeDocument/2006/relationships/viewProps" Target="viewProps.xml" /><Relationship Id="rId6" Type="http://schemas.openxmlformats.org/officeDocument/2006/relationships/theme" Target="theme/theme1.xml" /><Relationship Id="rId7" Type="http://schemas.openxmlformats.org/officeDocument/2006/relationships/tableStyles" Target="tableStyles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5710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88297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60007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94952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13881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8560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48228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84568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676876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383869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2239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5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br>
              <a:rPr lang="en-US" sz="2400" smtClean="0"/>
            </a:br>
            <a:r>
              <a:rPr lang="en-US" sz="2400" smtClean="0"/>
              <a:t>Jake Rumanek</a:t>
            </a:r>
            <a:br>
              <a:rPr lang="en-US" sz="2400" smtClean="0"/>
            </a:br>
            <a:br>
              <a:rPr lang="en-US" sz="2400" smtClean="0"/>
            </a:br>
            <a:r>
              <a:rPr lang="en-US" sz="2400" smtClean="0"/>
              <a:t>Michele Lee</a:t>
            </a:r>
            <a:br>
              <a:rPr lang="en-US" sz="2400" smtClean="0"/>
            </a:br>
            <a:br>
              <a:rPr lang="en-US" sz="2400" smtClean="0"/>
            </a:br>
            <a:r>
              <a:rPr lang="en-US" sz="2400" smtClean="0"/>
              <a:t>John Sun</a:t>
            </a:r>
            <a:br>
              <a:rPr lang="en-US" sz="2400" smtClean="0"/>
            </a:br>
            <a:br>
              <a:rPr lang="en-US" sz="2400" smtClean="0"/>
            </a:br>
            <a:r>
              <a:rPr lang="en-US" sz="2400" smtClean="0"/>
              <a:t>Jessica</a:t>
            </a:r>
            <a:br>
              <a:rPr lang="en-US" sz="2400" smtClean="0"/>
            </a:br>
            <a:br>
              <a:rPr lang="en-US" sz="2400" smtClean="0"/>
            </a:br>
            <a:r>
              <a:rPr lang="en-US" sz="2400" smtClean="0"/>
              <a:t>Erin Stewart</a:t>
            </a:r>
            <a:br>
              <a:rPr lang="en-US" sz="2400" smtClean="0"/>
            </a:br>
            <a:endParaRPr lang="en-US" sz="24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41233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3.9600.0"/>
  <p:tag name="AS_RELEASE_DATE" val="2015.08.28"/>
  <p:tag name="AS_TITLE" val="Aspose.Slides for .NET 2.0"/>
  <p:tag name="AS_VERSION" val="15.7.0.0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>
  <Template/>
  <Manager/>
  <Company/>
  <PresentationFormat>Widescreen</PresentationFormat>
  <SharedDoc>0</SharedDoc>
  <Application>Aspose.Slides for .NET</Application>
  <AppVersion>15.0700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&lt;&lt;foreach[c in Customer]&gt;&gt; &lt;&lt;[Name]&gt;&gt; &lt;&lt;/foreach&gt;&gt;</dc:title>
  <dc:creator>Muhammad Atir</dc:creator>
  <cp:lastModifiedBy>Muhammad Atir</cp:lastModifiedBy>
  <cp:revision>1</cp:revision>
  <dcterms:created xsi:type="dcterms:W3CDTF">2015-12-23T11:41:34Z</dcterms:created>
  <dcterms:modified xsi:type="dcterms:W3CDTF">2015-12-23T11:42:22Z</dcterms:modified>
</cp:coreProperties>
</file>