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4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custDataLst>
    <p:tags r:id="rId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" Target="slides/slide1.xml" /><Relationship Id="rId3" Type="http://schemas.openxmlformats.org/officeDocument/2006/relationships/tags" Target="tags/tag1.xml" /><Relationship Id="rId4" Type="http://schemas.openxmlformats.org/officeDocument/2006/relationships/presProps" Target="presProps.xml" /><Relationship Id="rId5" Type="http://schemas.openxmlformats.org/officeDocument/2006/relationships/viewProps" Target="viewProps.xml" /><Relationship Id="rId6" Type="http://schemas.openxmlformats.org/officeDocument/2006/relationships/theme" Target="theme/theme1.xml" /><Relationship Id="rId7" Type="http://schemas.openxmlformats.org/officeDocument/2006/relationships/tableStyles" Target="tableStyles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1FCAB-E2E2-4941-92A8-3EEE9BDEF3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A1C640-2A93-4A9B-A5AB-0B5C1D2D587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52273-0E46-4E6A-ADA0-A90B35C9D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691933-F8C1-448B-A07C-CE0B5A796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A1EFD-9C1F-425F-A2B4-2027B8FC8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990211841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7C9D1-FA0A-4DF5-A6BF-5C67C7243B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DF2A078-BE76-4764-8F79-7A227E3232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408964-5E6D-49C3-BF95-0A16D34C7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F0FB52-C962-46D5-93F4-F96291C6F4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27FF3-DE8B-4A19-96B0-68CDBF150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4174720863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695ED0-4BA5-49B7-B3B7-A25718FBC6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B29B89-D8A0-45E2-836C-0CFD9F638A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F45D4D-D56B-4305-861D-1239B78981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926C70-2C03-4BAE-9F14-15046D5ED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94E05F-F31D-4916-9BC7-70D0178C42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702673862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8704E-BBC8-4AA1-B0C4-7A9AF796AA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FEC3B8-92E4-4812-B08D-B6A6C37FF4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30A134-2580-4CB3-B68B-19B3FA7E8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09295-24A6-42DE-96FA-13BBAF351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415A50-5265-41AD-82BB-0ED8BD935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399654841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A3E6C-8089-42A6-9C70-F5BA7960D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E8D476-FDF3-4077-9DB3-BABD94BD82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C3D546-3C63-4749-90C2-50B1F7488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975768-B22C-46BC-926C-0F4BEDC9F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5A6BE5-855B-4FF1-B2C3-2DEE56415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414437486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7601BC-DE02-4355-B5E1-A33C7EEFBB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E91C5-6048-456B-941F-5A35A53A7E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80E3E4-B5F0-45F0-9FBA-4E5A62910A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04B856-8D33-439A-B5E1-92C71B9B63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2483D9-4497-4A22-BB72-2B007F177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DD5DFC-4E9D-4DF2-BBD9-801A61BACB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3470336081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E818D-02BA-4FA2-B178-86CA42E30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C6F8C4-2C50-47A0-B050-9CDCFA6EC6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E9644C-83BA-452D-8452-7C1437756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8C2FCC-48D6-447D-93E4-109BC59A0A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449E9C-159F-480D-86BA-A09C4357E0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61B964-671B-42C0-ABEC-9BA4317DA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66A7E9-7D39-4F6C-B814-2B4080812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B940D8C-37DD-4F01-92E2-E8A332BBB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3375305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07AD58-89E1-4F44-9152-5BCC71407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CFBFCF-53EF-4E78-AB6E-8E36EC7AA6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C9E8D9-76ED-432D-B549-029A2C879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C06766-3F90-4788-816A-948D148C9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425866220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169C9E-34A3-4933-B88E-A3C16D086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789967-D620-430B-AB10-632B036FCC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3E086A-4724-4F07-86AF-B3FE373935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3633283540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689435-BED6-4B8C-A9E2-3DDC80E9B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889AAC-9EE9-419B-A794-FBC5D33AA3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84CBD-92D8-4063-8CA9-19B3A44E6B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412407-7945-421B-9C1E-D32A9B740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8F6670-BD24-4F24-9E85-59C14E391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F1E767-A068-462B-91D2-6A70004A1A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895861268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F1C06-B7C3-4BB7-A84E-918E7E4476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ECB4EF-2A71-4C8D-81D0-8A6FF56180C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3D073C-279F-4376-9C1D-FCC4A8F8D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18AB1C-7D6D-4C47-B936-D05F82146A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10243A-D7F4-4FB0-BAF6-ECDB3D577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AAA8A4-744A-41D0-938C-789E6F5827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2848249338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BC8CBE-37AE-4127-87DD-0C6B04CC31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B42EAF-8F21-4F58-9772-2916938B1F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30B158-8280-4A4B-806B-6781F88E6D1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DE3D4C-9CE4-448E-9F69-EB392510D7BA}" type="datetimeFigureOut">
              <a:rPr lang="en-GB" smtClean="0"/>
              <a:t>07/11/2018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D077E6-8CD4-4818-ADBF-A3C47D64DD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A2CF35-19D0-4C3E-8707-7AB6F55B3E9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26AED-8319-4DE8-BDA3-DAC66C791F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val="1294379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B21FA50-60B9-4423-BE60-31453467CCDF}"/>
              </a:ext>
            </a:extLst>
          </p:cNvPr>
          <p:cNvSpPr/>
          <p:nvPr/>
        </p:nvSpPr>
        <p:spPr>
          <a:xfrm>
            <a:off x="3048000" y="1620011"/>
            <a:ext cx="6096000" cy="23768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</a:pPr>
            <a:r>
              <a:rPr lang="en-GB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Prefix</a:t>
            </a:r>
            <a:endParaRPr lang="en-GB" sz="28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GB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Suffix</a:t>
            </a:r>
            <a:endParaRPr lang="en-GB" sz="28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07000"/>
              </a:lnSpc>
            </a:pPr>
            <a:r>
              <a:rPr lang="en-GB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Prefix</a:t>
            </a:r>
            <a:endParaRPr lang="en-GB" sz="28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en-GB">
                <a:solidFill>
                  <a:srgbClr val="333333"/>
                </a:solidFill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Suffix</a:t>
            </a:r>
            <a:endParaRPr lang="en-GB" sz="28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"/>
          <p:cNvSpPr txBox="1">
            <a:spLocks noGrp="1" noSelect="1" noRot="1" noMove="1"/>
          </p:cNvSpPr>
          <p:nvPr/>
        </p:nvSpPr>
        <p:spPr>
          <a:xfrm>
            <a:off x="2890520" y="2644140"/>
            <a:ext cx="6411372" cy="1569660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>
            <a:lvl1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lang="en-US" sz="3200" b="1" noProof="1" dirty="0">
                <a:solidFill>
                  <a:prstClr val="red">
                    <a:lumOff val="30000"/>
                    <a:alpha val="40000"/>
                  </a:prstClr>
                </a:solidFill>
                <a:effectLst>
                  <a:outerShdw blurRad="50800" dist="38100" algn="tr" rotWithShape="0">
                    <a:prstClr val="black">
                      <a:alpha val="80000"/>
                    </a:prstClr>
                  </a:outerShdw>
                </a:effectLst>
                <a:latin typeface="Calibri" pitchFamily="34" charset="0"/>
              </a:defRPr>
            </a:lvl1pPr>
          </a:lstStyle>
          <a:p>
            <a:pPr algn="ctr"/>
            <a:r>
              <a:t>Evaluation Only.</a:t>
            </a:r>
          </a:p>
          <a:p>
            <a:pPr algn="ctr"/>
            <a:r>
              <a:t>Created with GroupDocs.Assembly 25.12.</a:t>
            </a:r>
          </a:p>
          <a:p>
            <a:pPr algn="ctr"/>
            <a:r>
              <a:t>© Aspose Pty Ltd 2001-2025.</a:t>
            </a:r>
          </a:p>
          <a:p>
            <a:pPr algn="ctr"/>
            <a:r>
              <a:t>All Rights Reserved.</a:t>
            </a:r>
          </a:p>
        </p:txBody>
      </p:sp>
    </p:spTree>
    <p:extLst>
      <p:ext uri="{BB962C8B-B14F-4D97-AF65-F5344CB8AC3E}">
        <p14:creationId val="1483531830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4.05.14"/>
  <p:tag name="AS_TITLE" val="Aspose.Slides for .NET 4.0 Client Profile"/>
  <p:tag name="AS_VERSION" val="24.5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Calibri" panose="020f0502020204030204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Widescreen</PresentationFormat>
  <Paragraphs>6</Paragraphs>
  <Slides>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8">
      <vt:lpstr>Arial</vt:lpstr>
      <vt:lpstr>Calibri Light</vt:lpstr>
      <vt:lpstr>Calibri</vt:lpstr>
      <vt:lpstr>Courier New</vt:lpstr>
      <vt:lpstr>Times New Roman</vt:lpstr>
      <vt:lpstr>Consolas</vt:lpstr>
      <vt:lpstr>Office Theme</vt:lpstr>
      <vt:lpstr>PowerPoint Presentation</vt:lpstr>
    </vt:vector>
  </TitlesOfParts>
  <LinksUpToDate>0</LinksUpToDate>
  <SharedDoc>0</SharedDoc>
  <HyperlinksChanged>0</HyperlinksChanged>
  <Application>Aspose.Slides for .NET</Application>
  <AppVersion>24.0500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Presentation</dc:title>
  <dc:creator>Ali Ahmed sahi</dc:creator>
  <cp:lastModifiedBy>Ali Ahmed sahi</cp:lastModifiedBy>
  <cp:revision>1</cp:revision>
  <dcterms:created xsi:type="dcterms:W3CDTF">2018-11-07T08:59:29Z</dcterms:created>
  <dcterms:modified xsi:type="dcterms:W3CDTF">2025-12-11T22:20:13Z</dcterms:modified>
</cp:coreProperties>
</file>