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&lt;&lt;[title]&gt;&gt;</a:t>
            </a:r>
            <a:r>
              <a:rPr lang="en-US" sz="1000" dirty="0"/>
              <a:t>&lt;&lt;</a:t>
            </a:r>
            <a:r>
              <a:rPr lang="en-US" sz="1000" dirty="0" err="1"/>
              <a:t>foreach</a:t>
            </a:r>
            <a:r>
              <a:rPr lang="en-US" sz="1000" dirty="0"/>
              <a:t> [in orders</a:t>
            </a:r>
          </a:p>
          <a:p>
            <a:pPr>
              <a:defRPr/>
            </a:pPr>
            <a:r>
              <a:rPr lang="en-US" sz="1000" dirty="0"/>
              <a:t>.Where(c =&gt; </a:t>
            </a:r>
            <a:r>
              <a:rPr lang="en-US" sz="1000" dirty="0" err="1"/>
              <a:t>c.OrderDate.Year</a:t>
            </a:r>
            <a:r>
              <a:rPr lang="en-US" sz="1000" dirty="0"/>
              <a:t> == 2015)</a:t>
            </a:r>
          </a:p>
          <a:p>
            <a:pPr>
              <a:defRPr/>
            </a:pPr>
            <a:r>
              <a:rPr lang="en-US" sz="1000" dirty="0"/>
              <a:t>.</a:t>
            </a:r>
            <a:r>
              <a:rPr lang="en-US" sz="1000" dirty="0" err="1"/>
              <a:t>GroupBy</a:t>
            </a:r>
            <a:r>
              <a:rPr lang="en-US" sz="1000" dirty="0"/>
              <a:t>(c =&gt; </a:t>
            </a:r>
            <a:r>
              <a:rPr lang="en-US" sz="1000" dirty="0" err="1"/>
              <a:t>c.Customer</a:t>
            </a:r>
            <a:r>
              <a:rPr lang="en-US" sz="1000" dirty="0"/>
              <a:t>)</a:t>
            </a:r>
          </a:p>
          <a:p>
            <a:pPr>
              <a:defRPr/>
            </a:pPr>
            <a:r>
              <a:rPr lang="en-US" sz="1000" dirty="0"/>
              <a:t>.</a:t>
            </a:r>
            <a:r>
              <a:rPr lang="en-US" sz="1000" dirty="0" err="1"/>
              <a:t>OrderBy</a:t>
            </a:r>
            <a:r>
              <a:rPr lang="en-US" sz="1000" dirty="0"/>
              <a:t>(g =&gt; </a:t>
            </a:r>
            <a:r>
              <a:rPr lang="en-US" sz="1000" dirty="0" err="1"/>
              <a:t>g.Key.CustomerName</a:t>
            </a:r>
            <a:r>
              <a:rPr lang="en-US" sz="1000" dirty="0"/>
              <a:t>)]&gt;&gt;&lt;&lt;x [</a:t>
            </a:r>
            <a:r>
              <a:rPr lang="en-US" sz="1000" dirty="0" err="1"/>
              <a:t>Key.CustomerName</a:t>
            </a:r>
            <a:r>
              <a:rPr lang="en-US" sz="1000" dirty="0"/>
              <a:t>]&gt;&gt;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Quarter&lt;&lt;y [Where(c =&gt; c.OrderDate.Month &gt;= 1 &amp;&amp; c.OrderDate.Month &lt;= 3).Sum(c =&gt; c.ProductQuantity)]&gt;&gt;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0B-44E1-8CE3-37FABD22D6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Quarter&lt;&lt;y [Where(c =&gt; c.OrderDate.Month &gt;= 4 &amp;&amp; c.OrderDate.Month &lt;= 6).Sum(c =&gt; c.ProductQuantity)]&gt;&gt;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0B-44E1-8CE3-37FABD22D6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Quarter&lt;&lt;y [Where(c =&gt; c.OrderDate.Month &gt;= 7 &amp;&amp; c.OrderDate.Month &lt;= 9).Sum(c =&gt; c.ProductQuantity)]&gt;&gt;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0B-44E1-8CE3-37FABD22D60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Quarter&lt;&lt;y [Where(c =&gt; c.OrderDate.Month &gt;= 10 &amp;&amp; c.OrderDate.Month &lt;= 12).Sum(c =&gt; c.ProductQuantity)]&gt;&gt;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40B-44E1-8CE3-37FABD22D6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01611632"/>
        <c:axId val="1801604560"/>
      </c:barChart>
      <c:catAx>
        <c:axId val="180161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1604560"/>
        <c:crosses val="autoZero"/>
        <c:auto val="1"/>
        <c:lblAlgn val="ctr"/>
        <c:lblOffset val="100"/>
        <c:noMultiLvlLbl val="0"/>
      </c:catAx>
      <c:valAx>
        <c:axId val="180160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1611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008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007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40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385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578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508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669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864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41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50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672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F0176-71FB-4F6F-A1FB-22F7BDD3D61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2FC15-CF9B-457B-9A8A-8F97493DD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00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4136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3436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Ali Ahmed sahi</cp:lastModifiedBy>
  <cp:revision>9</cp:revision>
  <dcterms:created xsi:type="dcterms:W3CDTF">2015-10-26T13:37:18Z</dcterms:created>
  <dcterms:modified xsi:type="dcterms:W3CDTF">2018-02-02T07:45:25Z</dcterms:modified>
</cp:coreProperties>
</file>