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>
        <p:scale>
          <a:sx n="75" d="100"/>
          <a:sy n="75" d="100"/>
        </p:scale>
        <p:origin x="516" y="-18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7475710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578829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06000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89495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76138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4856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464822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2838456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9067687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943838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1223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50DE085-9B50-49C6-B036-80A86E789517}" type="datetimeFigureOut">
              <a:rPr lang="en-US" smtClean="0"/>
              <a:t>12/23/2015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42613B-F8CE-4DCA-BF29-904077A81E64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65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Table 7"/>
          <p:cNvGraphicFramePr>
            <a:graphicFrameLocks noGrp="1"/>
          </p:cNvGraphicFramePr>
          <p:nvPr/>
        </p:nvGraphicFramePr>
        <p:xfrm>
          <a:off x="2981324" y="3642011"/>
          <a:ext cx="6229351" cy="696976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325610"/>
                <a:gridCol w="2326801"/>
                <a:gridCol w="2576940"/>
              </a:tblGrid>
              <a:tr h="123190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100">
                          <a:effectLst/>
                        </a:rPr>
                        <a:t>ID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Title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100">
                          <a:effectLst/>
                        </a:rPr>
                        <a:t>Price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  <a:tr h="182245"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tabLst>
                          <a:tab pos="581660" algn="l"/>
                          <a:tab pos="1163320" algn="l"/>
                          <a:tab pos="1744980" algn="l"/>
                          <a:tab pos="2326640" algn="l"/>
                          <a:tab pos="2908300" algn="l"/>
                          <a:tab pos="3489960" algn="l"/>
                          <a:tab pos="4071620" algn="l"/>
                          <a:tab pos="4653280" algn="l"/>
                          <a:tab pos="5234940" algn="l"/>
                          <a:tab pos="5816600" algn="l"/>
                          <a:tab pos="6398260" algn="l"/>
                          <a:tab pos="6979920" algn="l"/>
                          <a:tab pos="7561580" algn="l"/>
                          <a:tab pos="8143240" algn="l"/>
                          <a:tab pos="8724900" algn="l"/>
                          <a:tab pos="9306560" algn="l"/>
                        </a:tabLst>
                      </a:pPr>
                      <a:r>
                        <a:rPr lang="en-US" sz="1000">
                          <a:effectLst/>
                        </a:rPr>
                        <a:t>&lt;&lt;foreach [p in Product]&gt;&gt; &lt;&lt;[ProductID]&gt;&gt;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>
                          <a:effectLst/>
                        </a:rPr>
                        <a:t>&lt;&lt;[Title]&gt;&gt;</a:t>
                      </a:r>
                      <a:endParaRPr lang="en-US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marL="0" marR="0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000" dirty="0">
                          <a:effectLst/>
                        </a:rPr>
                        <a:t>&lt;&lt;[Price]&gt;&gt;</a:t>
                      </a:r>
                      <a:r>
                        <a:rPr lang="en-US" sz="950" dirty="0">
                          <a:effectLst/>
                        </a:rPr>
                        <a:t> &lt;&lt;/foreach&gt;&gt;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Arial" panose="020B0604020202020204" pitchFamily="34" charset="0"/>
                      </a:endParaRPr>
                    </a:p>
                  </a:txBody>
                  <a:tcPr marL="68580" marR="68580" marT="0" marB="0"/>
                </a:tc>
              </a:tr>
            </a:tbl>
          </a:graphicData>
        </a:graphic>
      </p:graphicFrame>
      <p:sp>
        <p:nvSpPr>
          <p:cNvPr id="9" name="Rectangle 3"/>
          <p:cNvSpPr>
            <a:spLocks noGrp="1" noChangeArrowheads="1"/>
          </p:cNvSpPr>
          <p:nvPr>
            <p:ph type="ctrTitle"/>
          </p:nvPr>
        </p:nvSpPr>
        <p:spPr bwMode="auto"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r>
              <a:rPr kumimoji="0" lang="en-US" altLang="en-US" sz="10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Courier New" panose="02070309020205020404" pitchFamily="49" charset="0"/>
                <a:ea typeface="Calibri" panose="020F0502020204030204" pitchFamily="34" charset="0"/>
                <a:cs typeface="Courier New" panose="02070309020205020404" pitchFamily="49" charset="0"/>
              </a:rPr>
              <a:t>    </a:t>
            </a:r>
            <a:endParaRPr kumimoji="0" lang="en-US" altLang="en-US" sz="11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581025" algn="l"/>
                <a:tab pos="1163638" algn="l"/>
                <a:tab pos="1744663" algn="l"/>
                <a:tab pos="2327275" algn="l"/>
                <a:tab pos="2908300" algn="l"/>
                <a:tab pos="3489325" algn="l"/>
                <a:tab pos="4071938" algn="l"/>
                <a:tab pos="4652963" algn="l"/>
                <a:tab pos="5235575" algn="l"/>
                <a:tab pos="5816600" algn="l"/>
                <a:tab pos="6397625" algn="l"/>
                <a:tab pos="6980238" algn="l"/>
                <a:tab pos="7561263" algn="l"/>
                <a:tab pos="8143875" algn="l"/>
                <a:tab pos="8724900" algn="l"/>
                <a:tab pos="9305925" algn="l"/>
              </a:tabLst>
            </a:pPr>
            <a:endParaRPr kumimoji="0" lang="en-US" altLang="en-US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64123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23</Words>
  <Application>Microsoft Office PowerPoint</Application>
  <PresentationFormat>Widescreen</PresentationFormat>
  <Paragraphs>7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Courier New</vt:lpstr>
      <vt:lpstr>Office Theme</vt:lpstr>
      <vt:lpstr>     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&lt;&lt;foreach[c in Customer]&gt;&gt; &lt;&lt;[Name]&gt;&gt; &lt;&lt;/foreach&gt;&gt;</dc:title>
  <dc:creator>Muhammad Atir</dc:creator>
  <cp:lastModifiedBy>Muhammad Atir</cp:lastModifiedBy>
  <cp:revision>2</cp:revision>
  <dcterms:created xsi:type="dcterms:W3CDTF">2015-12-23T11:41:34Z</dcterms:created>
  <dcterms:modified xsi:type="dcterms:W3CDTF">2015-12-23T15:12:41Z</dcterms:modified>
</cp:coreProperties>
</file>