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5" r:id="rId3"/>
    <p:sldId id="338" r:id="rId4"/>
    <p:sldId id="349" r:id="rId5"/>
    <p:sldId id="352" r:id="rId6"/>
    <p:sldId id="355" r:id="rId7"/>
    <p:sldId id="309" r:id="rId8"/>
    <p:sldId id="328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47" r:id="rId23"/>
    <p:sldId id="333" r:id="rId24"/>
    <p:sldId id="336" r:id="rId25"/>
    <p:sldId id="272" r:id="rId26"/>
    <p:sldId id="330" r:id="rId27"/>
    <p:sldId id="332" r:id="rId28"/>
    <p:sldId id="344" r:id="rId29"/>
    <p:sldId id="340" r:id="rId30"/>
    <p:sldId id="341" r:id="rId31"/>
    <p:sldId id="329" r:id="rId32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004000"/>
    <a:srgbClr val="00808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8" autoAdjust="0"/>
    <p:restoredTop sz="84523" autoAdjust="0"/>
  </p:normalViewPr>
  <p:slideViewPr>
    <p:cSldViewPr>
      <p:cViewPr varScale="1">
        <p:scale>
          <a:sx n="62" d="100"/>
          <a:sy n="62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2337" cy="464185"/>
          </a:xfrm>
          <a:prstGeom prst="rect">
            <a:avLst/>
          </a:prstGeom>
        </p:spPr>
        <p:txBody>
          <a:bodyPr vert="horz" lIns="92976" tIns="46486" rIns="92976" bIns="464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50" y="0"/>
            <a:ext cx="3032337" cy="464185"/>
          </a:xfrm>
          <a:prstGeom prst="rect">
            <a:avLst/>
          </a:prstGeom>
        </p:spPr>
        <p:txBody>
          <a:bodyPr vert="horz" lIns="92976" tIns="46486" rIns="92976" bIns="46486" rtlCol="0"/>
          <a:lstStyle>
            <a:lvl1pPr algn="r">
              <a:defRPr sz="1200"/>
            </a:lvl1pPr>
          </a:lstStyle>
          <a:p>
            <a:fld id="{9CF582D5-78C9-41F4-B23A-A4A51F128D2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17910"/>
            <a:ext cx="3032337" cy="464185"/>
          </a:xfrm>
          <a:prstGeom prst="rect">
            <a:avLst/>
          </a:prstGeom>
        </p:spPr>
        <p:txBody>
          <a:bodyPr vert="horz" lIns="92976" tIns="46486" rIns="92976" bIns="464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50" y="8817910"/>
            <a:ext cx="3032337" cy="464185"/>
          </a:xfrm>
          <a:prstGeom prst="rect">
            <a:avLst/>
          </a:prstGeom>
        </p:spPr>
        <p:txBody>
          <a:bodyPr vert="horz" lIns="92976" tIns="46486" rIns="92976" bIns="46486" rtlCol="0" anchor="b"/>
          <a:lstStyle>
            <a:lvl1pPr algn="r">
              <a:defRPr sz="1200"/>
            </a:lvl1pPr>
          </a:lstStyle>
          <a:p>
            <a:fld id="{2EAC00EE-8D2D-447C-9770-F732C4305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2337" cy="464185"/>
          </a:xfrm>
          <a:prstGeom prst="rect">
            <a:avLst/>
          </a:prstGeom>
        </p:spPr>
        <p:txBody>
          <a:bodyPr vert="horz" lIns="92976" tIns="46486" rIns="92976" bIns="464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50" y="0"/>
            <a:ext cx="3032337" cy="464185"/>
          </a:xfrm>
          <a:prstGeom prst="rect">
            <a:avLst/>
          </a:prstGeom>
        </p:spPr>
        <p:txBody>
          <a:bodyPr vert="horz" lIns="92976" tIns="46486" rIns="92976" bIns="46486" rtlCol="0"/>
          <a:lstStyle>
            <a:lvl1pPr algn="r">
              <a:defRPr sz="1200"/>
            </a:lvl1pPr>
          </a:lstStyle>
          <a:p>
            <a:fld id="{7F466711-92FF-4578-9CEF-2C030E9335B3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76" tIns="46486" rIns="92976" bIns="464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64"/>
            <a:ext cx="5598160" cy="4177665"/>
          </a:xfrm>
          <a:prstGeom prst="rect">
            <a:avLst/>
          </a:prstGeom>
        </p:spPr>
        <p:txBody>
          <a:bodyPr vert="horz" lIns="92976" tIns="46486" rIns="92976" bIns="464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17910"/>
            <a:ext cx="3032337" cy="464185"/>
          </a:xfrm>
          <a:prstGeom prst="rect">
            <a:avLst/>
          </a:prstGeom>
        </p:spPr>
        <p:txBody>
          <a:bodyPr vert="horz" lIns="92976" tIns="46486" rIns="92976" bIns="464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50" y="8817910"/>
            <a:ext cx="3032337" cy="464185"/>
          </a:xfrm>
          <a:prstGeom prst="rect">
            <a:avLst/>
          </a:prstGeom>
        </p:spPr>
        <p:txBody>
          <a:bodyPr vert="horz" lIns="92976" tIns="46486" rIns="92976" bIns="46486" rtlCol="0" anchor="b"/>
          <a:lstStyle>
            <a:lvl1pPr algn="r">
              <a:defRPr sz="1200"/>
            </a:lvl1pPr>
          </a:lstStyle>
          <a:p>
            <a:fld id="{152924B6-8009-41C2-91A5-F2B43372C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4B6-8009-41C2-91A5-F2B43372C0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4B6-8009-41C2-91A5-F2B43372C0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17C8-CA6C-4D84-BFBE-E97B53E82D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6D14E-A9DE-4383-A0E2-784596060F22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9665">
              <a:defRPr/>
            </a:pPr>
            <a:endParaRPr lang="en-US" i="1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6D14E-A9DE-4383-A0E2-784596060F22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14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17C8-CA6C-4D84-BFBE-E97B53E82D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17C8-CA6C-4D84-BFBE-E97B53E82D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E5A21-8746-4678-B785-63DCE026E9A6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17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17C8-CA6C-4D84-BFBE-E97B53E82D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4B6-8009-41C2-91A5-F2B43372C0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4B6-8009-41C2-91A5-F2B43372C0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03482-78E5-4570-AE2F-7B77FCA7285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4B6-8009-41C2-91A5-F2B43372C0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4B6-8009-41C2-91A5-F2B43372C0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4B6-8009-41C2-91A5-F2B43372C0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924B6-8009-41C2-91A5-F2B43372C0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17C8-CA6C-4D84-BFBE-E97B53E82DD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03482-78E5-4570-AE2F-7B77FCA7285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03482-78E5-4570-AE2F-7B77FCA7285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03482-78E5-4570-AE2F-7B77FCA7285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BBFCE-CD64-4B84-8209-82DCBF72C3E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17C8-CA6C-4D84-BFBE-E97B53E82D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b="1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F423E-D23E-4AF5-9823-5322B1E236DD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9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17C8-CA6C-4D84-BFBE-E97B53E82D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4D4D-7685-4B50-9B0C-A1CC73F5E9AC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D901-8EDE-4DAB-B4C4-B1CA450A1887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C6F5-835A-42E8-A5A8-8C4B3549DBC7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8480-4D1A-4729-8BC5-DE16EC4B89E9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E025-DF83-47A1-9305-FEEA1572EA69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43C-60B7-421D-8FD6-1510F20DAFAE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353D-41D9-4D8C-8E53-8A76C0BCFB6A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DB63-1013-458A-A102-5B17E8C64CCC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D698-17C1-4F04-82C2-FA426AA0C7AF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D50F-396E-4D8C-A78C-E7BF02DEDF8E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6EF2-49AE-417D-8060-D48D7294CE9D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4A513-65E2-4F8A-BA62-1F7D9F307754}" type="datetime1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86860-75EC-40AF-8781-BC596D534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21" Type="http://schemas.openxmlformats.org/officeDocument/2006/relationships/image" Target="../media/image49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4.jpe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Relationship Id="rId2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0.jpeg"/><Relationship Id="rId7" Type="http://schemas.openxmlformats.org/officeDocument/2006/relationships/image" Target="../media/image10.pn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4.jpeg"/><Relationship Id="rId23" Type="http://schemas.openxmlformats.org/officeDocument/2006/relationships/image" Target="../media/image62.jpeg"/><Relationship Id="rId10" Type="http://schemas.openxmlformats.org/officeDocument/2006/relationships/image" Target="../media/image13.png"/><Relationship Id="rId19" Type="http://schemas.openxmlformats.org/officeDocument/2006/relationships/image" Target="../media/image5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53.jpeg"/><Relationship Id="rId22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8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18" Type="http://schemas.openxmlformats.org/officeDocument/2006/relationships/image" Target="../media/image88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17" Type="http://schemas.openxmlformats.org/officeDocument/2006/relationships/image" Target="../media/image8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jpeg"/><Relationship Id="rId1" Type="http://schemas.openxmlformats.org/officeDocument/2006/relationships/tags" Target="../tags/tag11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14.pn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19" Type="http://schemas.openxmlformats.org/officeDocument/2006/relationships/image" Target="../media/image89.jpeg"/><Relationship Id="rId4" Type="http://schemas.openxmlformats.org/officeDocument/2006/relationships/image" Target="../media/image13.pn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jpeg"/><Relationship Id="rId18" Type="http://schemas.openxmlformats.org/officeDocument/2006/relationships/image" Target="../media/image114.jpeg"/><Relationship Id="rId26" Type="http://schemas.openxmlformats.org/officeDocument/2006/relationships/image" Target="../media/image122.png"/><Relationship Id="rId39" Type="http://schemas.openxmlformats.org/officeDocument/2006/relationships/image" Target="../media/image135.jpeg"/><Relationship Id="rId3" Type="http://schemas.openxmlformats.org/officeDocument/2006/relationships/image" Target="../media/image99.jpeg"/><Relationship Id="rId21" Type="http://schemas.openxmlformats.org/officeDocument/2006/relationships/image" Target="../media/image117.jpeg"/><Relationship Id="rId34" Type="http://schemas.openxmlformats.org/officeDocument/2006/relationships/image" Target="../media/image130.jpeg"/><Relationship Id="rId42" Type="http://schemas.openxmlformats.org/officeDocument/2006/relationships/image" Target="../media/image138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17" Type="http://schemas.openxmlformats.org/officeDocument/2006/relationships/image" Target="../media/image113.jpeg"/><Relationship Id="rId25" Type="http://schemas.openxmlformats.org/officeDocument/2006/relationships/image" Target="../media/image121.png"/><Relationship Id="rId33" Type="http://schemas.openxmlformats.org/officeDocument/2006/relationships/image" Target="../media/image129.jpeg"/><Relationship Id="rId38" Type="http://schemas.openxmlformats.org/officeDocument/2006/relationships/image" Target="../media/image134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2.jpeg"/><Relationship Id="rId20" Type="http://schemas.openxmlformats.org/officeDocument/2006/relationships/image" Target="../media/image116.jpeg"/><Relationship Id="rId29" Type="http://schemas.openxmlformats.org/officeDocument/2006/relationships/image" Target="../media/image125.png"/><Relationship Id="rId41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37" Type="http://schemas.openxmlformats.org/officeDocument/2006/relationships/image" Target="../media/image133.jpeg"/><Relationship Id="rId40" Type="http://schemas.openxmlformats.org/officeDocument/2006/relationships/image" Target="../media/image136.jpeg"/><Relationship Id="rId5" Type="http://schemas.openxmlformats.org/officeDocument/2006/relationships/image" Target="../media/image101.jpeg"/><Relationship Id="rId15" Type="http://schemas.openxmlformats.org/officeDocument/2006/relationships/image" Target="../media/image111.jpe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36" Type="http://schemas.openxmlformats.org/officeDocument/2006/relationships/image" Target="../media/image132.jpeg"/><Relationship Id="rId10" Type="http://schemas.openxmlformats.org/officeDocument/2006/relationships/image" Target="../media/image106.jpeg"/><Relationship Id="rId19" Type="http://schemas.openxmlformats.org/officeDocument/2006/relationships/image" Target="../media/image115.jpeg"/><Relationship Id="rId31" Type="http://schemas.openxmlformats.org/officeDocument/2006/relationships/image" Target="../media/image127.pn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Relationship Id="rId14" Type="http://schemas.openxmlformats.org/officeDocument/2006/relationships/image" Target="../media/image110.jpeg"/><Relationship Id="rId22" Type="http://schemas.openxmlformats.org/officeDocument/2006/relationships/image" Target="../media/image118.jpe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jpeg"/><Relationship Id="rId18" Type="http://schemas.openxmlformats.org/officeDocument/2006/relationships/image" Target="../media/image114.jpeg"/><Relationship Id="rId26" Type="http://schemas.openxmlformats.org/officeDocument/2006/relationships/image" Target="../media/image122.png"/><Relationship Id="rId39" Type="http://schemas.openxmlformats.org/officeDocument/2006/relationships/image" Target="../media/image135.jpeg"/><Relationship Id="rId3" Type="http://schemas.openxmlformats.org/officeDocument/2006/relationships/image" Target="../media/image99.jpeg"/><Relationship Id="rId21" Type="http://schemas.openxmlformats.org/officeDocument/2006/relationships/image" Target="../media/image117.jpeg"/><Relationship Id="rId34" Type="http://schemas.openxmlformats.org/officeDocument/2006/relationships/image" Target="../media/image130.jpeg"/><Relationship Id="rId42" Type="http://schemas.openxmlformats.org/officeDocument/2006/relationships/image" Target="../media/image138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17" Type="http://schemas.openxmlformats.org/officeDocument/2006/relationships/image" Target="../media/image113.jpeg"/><Relationship Id="rId25" Type="http://schemas.openxmlformats.org/officeDocument/2006/relationships/image" Target="../media/image121.png"/><Relationship Id="rId33" Type="http://schemas.openxmlformats.org/officeDocument/2006/relationships/image" Target="../media/image129.jpeg"/><Relationship Id="rId38" Type="http://schemas.openxmlformats.org/officeDocument/2006/relationships/image" Target="../media/image134.jpeg"/><Relationship Id="rId46" Type="http://schemas.openxmlformats.org/officeDocument/2006/relationships/image" Target="../media/image14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jpeg"/><Relationship Id="rId20" Type="http://schemas.openxmlformats.org/officeDocument/2006/relationships/image" Target="../media/image116.jpeg"/><Relationship Id="rId29" Type="http://schemas.openxmlformats.org/officeDocument/2006/relationships/image" Target="../media/image125.png"/><Relationship Id="rId41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37" Type="http://schemas.openxmlformats.org/officeDocument/2006/relationships/image" Target="../media/image133.jpeg"/><Relationship Id="rId40" Type="http://schemas.openxmlformats.org/officeDocument/2006/relationships/image" Target="../media/image136.jpeg"/><Relationship Id="rId45" Type="http://schemas.openxmlformats.org/officeDocument/2006/relationships/image" Target="../media/image141.png"/><Relationship Id="rId5" Type="http://schemas.openxmlformats.org/officeDocument/2006/relationships/image" Target="../media/image101.jpeg"/><Relationship Id="rId15" Type="http://schemas.openxmlformats.org/officeDocument/2006/relationships/image" Target="../media/image111.jpe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36" Type="http://schemas.openxmlformats.org/officeDocument/2006/relationships/image" Target="../media/image132.jpeg"/><Relationship Id="rId10" Type="http://schemas.openxmlformats.org/officeDocument/2006/relationships/image" Target="../media/image106.jpeg"/><Relationship Id="rId19" Type="http://schemas.openxmlformats.org/officeDocument/2006/relationships/image" Target="../media/image115.jpeg"/><Relationship Id="rId31" Type="http://schemas.openxmlformats.org/officeDocument/2006/relationships/image" Target="../media/image127.png"/><Relationship Id="rId44" Type="http://schemas.openxmlformats.org/officeDocument/2006/relationships/image" Target="../media/image140.pn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Relationship Id="rId14" Type="http://schemas.openxmlformats.org/officeDocument/2006/relationships/image" Target="../media/image110.jpeg"/><Relationship Id="rId22" Type="http://schemas.openxmlformats.org/officeDocument/2006/relationships/image" Target="../media/image118.jpe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jpeg"/><Relationship Id="rId43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61.jpeg"/><Relationship Id="rId3" Type="http://schemas.openxmlformats.org/officeDocument/2006/relationships/image" Target="../media/image154.png"/><Relationship Id="rId21" Type="http://schemas.openxmlformats.org/officeDocument/2006/relationships/image" Target="../media/image16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60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9.jpeg"/><Relationship Id="rId20" Type="http://schemas.openxmlformats.org/officeDocument/2006/relationships/image" Target="../media/image1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56.png"/><Relationship Id="rId15" Type="http://schemas.openxmlformats.org/officeDocument/2006/relationships/image" Target="../media/image158.jpeg"/><Relationship Id="rId10" Type="http://schemas.openxmlformats.org/officeDocument/2006/relationships/image" Target="../media/image11.png"/><Relationship Id="rId19" Type="http://schemas.openxmlformats.org/officeDocument/2006/relationships/image" Target="../media/image162.jpeg"/><Relationship Id="rId4" Type="http://schemas.openxmlformats.org/officeDocument/2006/relationships/image" Target="../media/image155.jpeg"/><Relationship Id="rId9" Type="http://schemas.openxmlformats.org/officeDocument/2006/relationships/image" Target="../media/image10.png"/><Relationship Id="rId14" Type="http://schemas.openxmlformats.org/officeDocument/2006/relationships/image" Target="../media/image1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jpe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jpeg"/><Relationship Id="rId9" Type="http://schemas.openxmlformats.org/officeDocument/2006/relationships/image" Target="../media/image173.jpeg"/><Relationship Id="rId14" Type="http://schemas.openxmlformats.org/officeDocument/2006/relationships/image" Target="../media/image17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4.tiff"/><Relationship Id="rId4" Type="http://schemas.openxmlformats.org/officeDocument/2006/relationships/image" Target="../media/image18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jpeg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Object-Graphs for Context-Aware Category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Yong Jae Lee and Kristen </a:t>
            </a:r>
            <a:r>
              <a:rPr lang="en-US" dirty="0" err="1" smtClean="0"/>
              <a:t>Grauman</a:t>
            </a:r>
            <a:endParaRPr lang="en-US" dirty="0" smtClean="0"/>
          </a:p>
          <a:p>
            <a:r>
              <a:rPr lang="en-US" dirty="0" smtClean="0"/>
              <a:t>University of Texas at Austin</a:t>
            </a:r>
            <a:endParaRPr lang="en-US" dirty="0"/>
          </a:p>
        </p:txBody>
      </p:sp>
      <p:pic>
        <p:nvPicPr>
          <p:cNvPr id="4" name="Picture 923" descr="ut_orange_se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CF8"/>
              </a:clrFrom>
              <a:clrTo>
                <a:srgbClr val="F7FCF8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7536103" y="5195453"/>
            <a:ext cx="1416704" cy="151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Learn “Known” Categories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507937"/>
            <a:ext cx="8499021" cy="102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Offline: Train region-based classifiers for </a:t>
            </a:r>
            <a:r>
              <a:rPr lang="en-US" sz="2800" i="1" dirty="0" smtClean="0"/>
              <a:t>N</a:t>
            </a:r>
            <a:r>
              <a:rPr lang="en-US" sz="2800" dirty="0" smtClean="0"/>
              <a:t> “known” categories using labeled training data.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926458" y="1932215"/>
            <a:ext cx="4745832" cy="3474720"/>
            <a:chOff x="263466" y="863859"/>
            <a:chExt cx="7631217" cy="5460741"/>
          </a:xfrm>
        </p:grpSpPr>
        <p:grpSp>
          <p:nvGrpSpPr>
            <p:cNvPr id="5" name="Group 45"/>
            <p:cNvGrpSpPr/>
            <p:nvPr/>
          </p:nvGrpSpPr>
          <p:grpSpPr>
            <a:xfrm>
              <a:off x="1281222" y="863859"/>
              <a:ext cx="2633544" cy="2320623"/>
              <a:chOff x="806553" y="325395"/>
              <a:chExt cx="2633544" cy="2320623"/>
            </a:xfrm>
          </p:grpSpPr>
          <p:pic>
            <p:nvPicPr>
              <p:cNvPr id="33" name="Picture 32" descr="tree3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6553" y="1457298"/>
                <a:ext cx="1785870" cy="1188720"/>
              </a:xfrm>
              <a:prstGeom prst="rect">
                <a:avLst/>
              </a:prstGeom>
            </p:spPr>
          </p:pic>
          <p:pic>
            <p:nvPicPr>
              <p:cNvPr id="34" name="Picture 33" descr="tree2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70019" y="325395"/>
                <a:ext cx="791242" cy="1188720"/>
              </a:xfrm>
              <a:prstGeom prst="rect">
                <a:avLst/>
              </a:prstGeom>
            </p:spPr>
          </p:pic>
          <p:pic>
            <p:nvPicPr>
              <p:cNvPr id="35" name="Picture 34" descr="tree7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00279" y="361908"/>
                <a:ext cx="791242" cy="1188720"/>
              </a:xfrm>
              <a:prstGeom prst="rect">
                <a:avLst/>
              </a:prstGeom>
            </p:spPr>
          </p:pic>
          <p:pic>
            <p:nvPicPr>
              <p:cNvPr id="36" name="Picture 35" descr="tree6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54227" y="507960"/>
                <a:ext cx="1785870" cy="1188720"/>
              </a:xfrm>
              <a:prstGeom prst="rect">
                <a:avLst/>
              </a:prstGeom>
            </p:spPr>
          </p:pic>
          <p:pic>
            <p:nvPicPr>
              <p:cNvPr id="37" name="Picture 36" descr="tree5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567052" y="1128681"/>
                <a:ext cx="791242" cy="1188720"/>
              </a:xfrm>
              <a:prstGeom prst="rect">
                <a:avLst/>
              </a:prstGeom>
            </p:spPr>
          </p:pic>
        </p:grpSp>
        <p:grpSp>
          <p:nvGrpSpPr>
            <p:cNvPr id="6" name="Group 46"/>
            <p:cNvGrpSpPr/>
            <p:nvPr/>
          </p:nvGrpSpPr>
          <p:grpSpPr>
            <a:xfrm>
              <a:off x="4352922" y="880068"/>
              <a:ext cx="3468736" cy="2320623"/>
              <a:chOff x="4648293" y="268578"/>
              <a:chExt cx="3468736" cy="2320623"/>
            </a:xfrm>
          </p:grpSpPr>
          <p:pic>
            <p:nvPicPr>
              <p:cNvPr id="29" name="Picture 28" descr="building9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648293" y="1400481"/>
                <a:ext cx="1785870" cy="1188720"/>
              </a:xfrm>
              <a:prstGeom prst="rect">
                <a:avLst/>
              </a:prstGeom>
            </p:spPr>
          </p:pic>
          <p:pic>
            <p:nvPicPr>
              <p:cNvPr id="30" name="Picture 29" descr="building7.jp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94345" y="341604"/>
                <a:ext cx="1785870" cy="1188720"/>
              </a:xfrm>
              <a:prstGeom prst="rect">
                <a:avLst/>
              </a:prstGeom>
            </p:spPr>
          </p:pic>
          <p:pic>
            <p:nvPicPr>
              <p:cNvPr id="31" name="Picture 30" descr="building4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31159" y="268578"/>
                <a:ext cx="1785870" cy="1188720"/>
              </a:xfrm>
              <a:prstGeom prst="rect">
                <a:avLst/>
              </a:prstGeom>
            </p:spPr>
          </p:pic>
          <p:pic>
            <p:nvPicPr>
              <p:cNvPr id="32" name="Picture 31" descr="building3.jp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54865" y="1254429"/>
                <a:ext cx="1785870" cy="1188720"/>
              </a:xfrm>
              <a:prstGeom prst="rect">
                <a:avLst/>
              </a:prstGeom>
            </p:spPr>
          </p:pic>
        </p:grpSp>
        <p:grpSp>
          <p:nvGrpSpPr>
            <p:cNvPr id="7" name="Group 44"/>
            <p:cNvGrpSpPr/>
            <p:nvPr/>
          </p:nvGrpSpPr>
          <p:grpSpPr>
            <a:xfrm>
              <a:off x="263466" y="3711873"/>
              <a:ext cx="3757572" cy="2612727"/>
              <a:chOff x="-892935" y="3173409"/>
              <a:chExt cx="3757572" cy="2612727"/>
            </a:xfrm>
          </p:grpSpPr>
          <p:pic>
            <p:nvPicPr>
              <p:cNvPr id="21" name="Picture 20" descr="sky9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892935" y="4341825"/>
                <a:ext cx="1785870" cy="1188720"/>
              </a:xfrm>
              <a:prstGeom prst="rect">
                <a:avLst/>
              </a:prstGeom>
            </p:spPr>
          </p:pic>
          <p:grpSp>
            <p:nvGrpSpPr>
              <p:cNvPr id="9" name="Group 36"/>
              <p:cNvGrpSpPr/>
              <p:nvPr/>
            </p:nvGrpSpPr>
            <p:grpSpPr>
              <a:xfrm>
                <a:off x="117414" y="3173409"/>
                <a:ext cx="2747223" cy="2612727"/>
                <a:chOff x="6032520" y="2370123"/>
                <a:chExt cx="2747223" cy="2612727"/>
              </a:xfrm>
            </p:grpSpPr>
            <p:pic>
              <p:nvPicPr>
                <p:cNvPr id="23" name="Picture 22" descr="sky0.jpg"/>
                <p:cNvPicPr>
                  <a:picLocks noChangeAspect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32520" y="2443149"/>
                  <a:ext cx="791242" cy="1188720"/>
                </a:xfrm>
                <a:prstGeom prst="rect">
                  <a:avLst/>
                </a:prstGeom>
              </p:spPr>
            </p:pic>
            <p:pic>
              <p:nvPicPr>
                <p:cNvPr id="24" name="Picture 23" descr="sky8.jpg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81858" y="2479662"/>
                  <a:ext cx="1785870" cy="1188720"/>
                </a:xfrm>
                <a:prstGeom prst="rect">
                  <a:avLst/>
                </a:prstGeom>
              </p:spPr>
            </p:pic>
            <p:pic>
              <p:nvPicPr>
                <p:cNvPr id="25" name="Picture 24" descr="sky7.jpg"/>
                <p:cNvPicPr>
                  <a:picLocks noChangeAspect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53241" y="2370123"/>
                  <a:ext cx="791242" cy="1188720"/>
                </a:xfrm>
                <a:prstGeom prst="rect">
                  <a:avLst/>
                </a:prstGeom>
              </p:spPr>
            </p:pic>
            <p:pic>
              <p:nvPicPr>
                <p:cNvPr id="26" name="Picture 25" descr="sky6.jpg"/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434163" y="2954331"/>
                  <a:ext cx="1785870" cy="1188720"/>
                </a:xfrm>
                <a:prstGeom prst="rect">
                  <a:avLst/>
                </a:prstGeom>
              </p:spPr>
            </p:pic>
            <p:pic>
              <p:nvPicPr>
                <p:cNvPr id="27" name="Picture 26" descr="sky4.jpg"/>
                <p:cNvPicPr>
                  <a:picLocks noChangeAspect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93873" y="3794130"/>
                  <a:ext cx="1785870" cy="1188720"/>
                </a:xfrm>
                <a:prstGeom prst="rect">
                  <a:avLst/>
                </a:prstGeom>
              </p:spPr>
            </p:pic>
            <p:pic>
              <p:nvPicPr>
                <p:cNvPr id="28" name="Picture 27" descr="sky3.jpg"/>
                <p:cNvPicPr>
                  <a:picLocks noChangeAspect="1"/>
                </p:cNvPicPr>
                <p:nvPr/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592230" y="3502026"/>
                  <a:ext cx="1785870" cy="1188720"/>
                </a:xfrm>
                <a:prstGeom prst="rect">
                  <a:avLst/>
                </a:prstGeom>
              </p:spPr>
            </p:pic>
          </p:grpSp>
        </p:grpSp>
        <p:pic>
          <p:nvPicPr>
            <p:cNvPr id="8" name="Picture 7" descr="road2.bmp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6248" y="3127665"/>
              <a:ext cx="1785870" cy="1188720"/>
            </a:xfrm>
            <a:prstGeom prst="rect">
              <a:avLst/>
            </a:prstGeom>
          </p:spPr>
        </p:pic>
        <p:grpSp>
          <p:nvGrpSpPr>
            <p:cNvPr id="22" name="Group 47"/>
            <p:cNvGrpSpPr/>
            <p:nvPr/>
          </p:nvGrpSpPr>
          <p:grpSpPr>
            <a:xfrm>
              <a:off x="4316409" y="3383256"/>
              <a:ext cx="3392442" cy="2211084"/>
              <a:chOff x="4791078" y="2844792"/>
              <a:chExt cx="3392442" cy="2211084"/>
            </a:xfrm>
          </p:grpSpPr>
          <p:pic>
            <p:nvPicPr>
              <p:cNvPr id="18" name="Picture 17" descr="road1.bmp"/>
              <p:cNvPicPr>
                <a:picLocks noChangeAspect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97650" y="3538539"/>
                <a:ext cx="1785870" cy="1188720"/>
              </a:xfrm>
              <a:prstGeom prst="rect">
                <a:avLst/>
              </a:prstGeom>
            </p:spPr>
          </p:pic>
          <p:pic>
            <p:nvPicPr>
              <p:cNvPr id="19" name="Picture 18" descr="road3.bmp"/>
              <p:cNvPicPr>
                <a:picLocks noChangeAspect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91078" y="2844792"/>
                <a:ext cx="1785870" cy="1188720"/>
              </a:xfrm>
              <a:prstGeom prst="rect">
                <a:avLst/>
              </a:prstGeom>
            </p:spPr>
          </p:pic>
          <p:pic>
            <p:nvPicPr>
              <p:cNvPr id="20" name="Picture 19" descr="road4.bmp"/>
              <p:cNvPicPr>
                <a:picLocks noChangeAspect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27591" y="3867156"/>
                <a:ext cx="1785870" cy="118872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2235167" y="5481549"/>
              <a:ext cx="3140117" cy="62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sky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35488" y="5501010"/>
              <a:ext cx="3140117" cy="62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road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938797"/>
              <a:ext cx="3140117" cy="62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building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9778" y="2945100"/>
              <a:ext cx="3140117" cy="62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tree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12804" y="863859"/>
              <a:ext cx="2884527" cy="2628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06870" y="863859"/>
              <a:ext cx="3687813" cy="2628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06870" y="3748386"/>
              <a:ext cx="3687813" cy="23003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2804" y="3748386"/>
              <a:ext cx="2884528" cy="23003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9" name="Group 45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47" name="Rounded Rectangle 46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51" name="Straight Arrow Connector 50"/>
            <p:cNvCxnSpPr>
              <a:stCxn id="50" idx="3"/>
              <a:endCxn id="47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7" idx="3"/>
              <a:endCxn id="48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3"/>
              <a:endCxn id="49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Identifying Unknown Objects</a:t>
            </a:r>
            <a:endParaRPr lang="en-US" sz="4000" dirty="0"/>
          </a:p>
        </p:txBody>
      </p:sp>
      <p:grpSp>
        <p:nvGrpSpPr>
          <p:cNvPr id="3" name="Group 21"/>
          <p:cNvGrpSpPr>
            <a:grpSpLocks noChangeAspect="1"/>
          </p:cNvGrpSpPr>
          <p:nvPr/>
        </p:nvGrpSpPr>
        <p:grpSpPr>
          <a:xfrm>
            <a:off x="685800" y="2209800"/>
            <a:ext cx="2385393" cy="2286000"/>
            <a:chOff x="2052603" y="288882"/>
            <a:chExt cx="4198995" cy="3541761"/>
          </a:xfrm>
        </p:grpSpPr>
        <p:sp>
          <p:nvSpPr>
            <p:cNvPr id="13" name="Can 12"/>
            <p:cNvSpPr/>
            <p:nvPr/>
          </p:nvSpPr>
          <p:spPr>
            <a:xfrm>
              <a:off x="2052603" y="288882"/>
              <a:ext cx="4198995" cy="3541761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6" descr="C:\Documents and Settings\grauman\Desktop\data\MSRC_ObjCategImageDatabase_v2\MSRC_ObjCategImageDatabase_v2\Images\2_25_s.bmp"/>
            <p:cNvPicPr>
              <a:picLocks noChangeAspect="1" noChangeArrowheads="1"/>
            </p:cNvPicPr>
            <p:nvPr/>
          </p:nvPicPr>
          <p:blipFill>
            <a:blip r:embed="rId4" cstate="print"/>
            <a:srcRect b="10372"/>
            <a:stretch>
              <a:fillRect/>
            </a:stretch>
          </p:blipFill>
          <p:spPr bwMode="auto">
            <a:xfrm>
              <a:off x="2344707" y="1201707"/>
              <a:ext cx="937263" cy="12620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5" name="Picture 8" descr="C:\Documents and Settings\grauman\Desktop\data\MSRC_ObjCategImageDatabase_v2\MSRC_ObjCategImageDatabase_v2\Images\3_20_s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5629" y="2443149"/>
              <a:ext cx="1409690" cy="938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6" name="Picture 12" descr="C:\Documents and Settings\grauman\Desktop\data\MSRC_ObjCategImageDatabase_v2\MSRC_ObjCategImageDatabase_v2\Images\17_12_s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11480" y="1858941"/>
              <a:ext cx="1414960" cy="94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7" name="Picture 19" descr="C:\Documents and Settings\grauman\Desktop\data\MSRC_ObjCategImageDatabase_v2\MSRC_ObjCategImageDatabase_v2\Images\17_16_s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5026" y="2589201"/>
              <a:ext cx="1414959" cy="94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8" name="Picture 10" descr="C:\Documents and Settings\grauman\Desktop\data\MSRC_ObjCategImageDatabase_v2\MSRC_ObjCategImageDatabase_v2\Images\3_27_s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16409" y="2041506"/>
              <a:ext cx="1409690" cy="938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9" name="Picture 18" descr="C:\Documents and Settings\grauman\Desktop\data\MSRC_ObjCategImageDatabase_v2\MSRC_ObjCategImageDatabase_v2\Images\8_18_s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54565" y="1201707"/>
              <a:ext cx="1414959" cy="94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0" name="Picture 15" descr="C:\Documents and Settings\grauman\Desktop\data\MSRC_ObjCategImageDatabase_v2\MSRC_ObjCategImageDatabase_v2\Images\4_7_s.bm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30558" y="2735253"/>
              <a:ext cx="1414958" cy="94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1" name="Picture 44" descr="17_5_s.bmp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40097" y="1384272"/>
              <a:ext cx="1414729" cy="941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228600" y="4611469"/>
            <a:ext cx="330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Input: unlabeled pool of novel images</a:t>
            </a:r>
            <a:endParaRPr lang="en-US" sz="2400" dirty="0"/>
          </a:p>
        </p:txBody>
      </p:sp>
      <p:grpSp>
        <p:nvGrpSpPr>
          <p:cNvPr id="4" name="Group 49"/>
          <p:cNvGrpSpPr/>
          <p:nvPr/>
        </p:nvGrpSpPr>
        <p:grpSpPr>
          <a:xfrm>
            <a:off x="3429000" y="1981200"/>
            <a:ext cx="5726906" cy="3613666"/>
            <a:chOff x="3429000" y="2209800"/>
            <a:chExt cx="5726906" cy="3613666"/>
          </a:xfrm>
        </p:grpSpPr>
        <p:grpSp>
          <p:nvGrpSpPr>
            <p:cNvPr id="5" name="Group 48"/>
            <p:cNvGrpSpPr>
              <a:grpSpLocks noChangeAspect="1"/>
            </p:cNvGrpSpPr>
            <p:nvPr/>
          </p:nvGrpSpPr>
          <p:grpSpPr>
            <a:xfrm>
              <a:off x="4267200" y="2209800"/>
              <a:ext cx="4572000" cy="2743200"/>
              <a:chOff x="592082" y="361907"/>
              <a:chExt cx="7718578" cy="5075307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3768714" y="4341825"/>
                <a:ext cx="766773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732201" y="1384272"/>
                <a:ext cx="766773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15" descr="C:\Documents and Settings\grauman\Desktop\data\MSRC_ObjCategImageDatabase_v2\MSRC_ObjCategImageDatabase_v2\Images\4_7_s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92082" y="361907"/>
                <a:ext cx="3017035" cy="20082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7" name="Picture 44" descr="17_5_s.bmp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92083" y="3355974"/>
                <a:ext cx="3016546" cy="20082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4864104" y="3282947"/>
                <a:ext cx="3395709" cy="2154267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016090" y="2552688"/>
                <a:ext cx="109539" cy="109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016090" y="2808279"/>
                <a:ext cx="109539" cy="109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16090" y="3063870"/>
                <a:ext cx="109539" cy="109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864104" y="361908"/>
                <a:ext cx="3395709" cy="2154267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543702" y="2589201"/>
                <a:ext cx="109539" cy="109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543702" y="2844792"/>
                <a:ext cx="109539" cy="109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543702" y="3100383"/>
                <a:ext cx="109539" cy="109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8"/>
              <p:cNvGrpSpPr/>
              <p:nvPr/>
            </p:nvGrpSpPr>
            <p:grpSpPr>
              <a:xfrm>
                <a:off x="4864104" y="3502026"/>
                <a:ext cx="3410043" cy="1825650"/>
                <a:chOff x="4849770" y="544473"/>
                <a:chExt cx="3410043" cy="1825650"/>
              </a:xfrm>
            </p:grpSpPr>
            <p:pic>
              <p:nvPicPr>
                <p:cNvPr id="37" name="Picture 36" descr="street_imseg_7.jp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849770" y="544473"/>
                  <a:ext cx="1255776" cy="941832"/>
                </a:xfrm>
                <a:prstGeom prst="rect">
                  <a:avLst/>
                </a:prstGeom>
              </p:spPr>
            </p:pic>
            <p:pic>
              <p:nvPicPr>
                <p:cNvPr id="38" name="Picture 37" descr="street_imseg_4.jpg"/>
                <p:cNvPicPr>
                  <a:picLocks noChangeAspect="1"/>
                </p:cNvPicPr>
                <p:nvPr/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849770" y="1420785"/>
                  <a:ext cx="1255776" cy="941832"/>
                </a:xfrm>
                <a:prstGeom prst="rect">
                  <a:avLst/>
                </a:prstGeom>
              </p:spPr>
            </p:pic>
            <p:pic>
              <p:nvPicPr>
                <p:cNvPr id="39" name="Picture 38" descr="street_imseg_3.jpg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30826" y="544473"/>
                  <a:ext cx="1255776" cy="941832"/>
                </a:xfrm>
                <a:prstGeom prst="rect">
                  <a:avLst/>
                </a:prstGeom>
              </p:spPr>
            </p:pic>
            <p:pic>
              <p:nvPicPr>
                <p:cNvPr id="40" name="Picture 39" descr="street_imseg_2.jpg"/>
                <p:cNvPicPr>
                  <a:picLocks noChangeAspect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30826" y="1420785"/>
                  <a:ext cx="1255776" cy="941832"/>
                </a:xfrm>
                <a:prstGeom prst="rect">
                  <a:avLst/>
                </a:prstGeom>
              </p:spPr>
            </p:pic>
            <p:pic>
              <p:nvPicPr>
                <p:cNvPr id="41" name="Picture 40" descr="street_imseg_10.jpg"/>
                <p:cNvPicPr>
                  <a:picLocks noChangeAspect="1"/>
                </p:cNvPicPr>
                <p:nvPr/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004037" y="1428291"/>
                  <a:ext cx="1255776" cy="941832"/>
                </a:xfrm>
                <a:prstGeom prst="rect">
                  <a:avLst/>
                </a:prstGeom>
              </p:spPr>
            </p:pic>
            <p:pic>
              <p:nvPicPr>
                <p:cNvPr id="42" name="Picture 41" descr="street_imseg_8.jpg"/>
                <p:cNvPicPr>
                  <a:picLocks noChangeAspect="1"/>
                </p:cNvPicPr>
                <p:nvPr/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004037" y="544473"/>
                  <a:ext cx="1255776" cy="941832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9" descr="C:\Documents and Settings\grauman\Desktop\cvpr2010\yongjae\objgraph\plane_imseg_7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7591" y="1428291"/>
                <a:ext cx="1255776" cy="941832"/>
              </a:xfrm>
              <a:prstGeom prst="rect">
                <a:avLst/>
              </a:prstGeom>
              <a:noFill/>
            </p:spPr>
          </p:pic>
          <p:pic>
            <p:nvPicPr>
              <p:cNvPr id="44" name="Picture 10" descr="C:\Documents and Settings\grauman\Desktop\cvpr2010\yongjae\objgraph\plane_imseg_6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7591" y="544473"/>
                <a:ext cx="1255776" cy="941832"/>
              </a:xfrm>
              <a:prstGeom prst="rect">
                <a:avLst/>
              </a:prstGeom>
              <a:noFill/>
            </p:spPr>
          </p:pic>
          <p:pic>
            <p:nvPicPr>
              <p:cNvPr id="45" name="Picture 11" descr="C:\Documents and Settings\grauman\Desktop\cvpr2010\yongjae\objgraph\plane_imseg_5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2981" y="1428291"/>
                <a:ext cx="1255776" cy="941832"/>
              </a:xfrm>
              <a:prstGeom prst="rect">
                <a:avLst/>
              </a:prstGeom>
              <a:noFill/>
            </p:spPr>
          </p:pic>
          <p:pic>
            <p:nvPicPr>
              <p:cNvPr id="46" name="Picture 12" descr="C:\Documents and Settings\grauman\Desktop\cvpr2010\yongjae\objgraph\plane_imseg_3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2981" y="544473"/>
                <a:ext cx="1255776" cy="941832"/>
              </a:xfrm>
              <a:prstGeom prst="rect">
                <a:avLst/>
              </a:prstGeom>
              <a:noFill/>
            </p:spPr>
          </p:pic>
          <p:pic>
            <p:nvPicPr>
              <p:cNvPr id="47" name="Picture 13" descr="C:\Documents and Settings\grauman\Desktop\cvpr2010\yongjae\objgraph\plane_imseg_2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54884" y="1428291"/>
                <a:ext cx="1255776" cy="941832"/>
              </a:xfrm>
              <a:prstGeom prst="rect">
                <a:avLst/>
              </a:prstGeom>
              <a:noFill/>
            </p:spPr>
          </p:pic>
          <p:pic>
            <p:nvPicPr>
              <p:cNvPr id="48" name="Picture 14" descr="C:\Documents and Settings\grauman\Desktop\cvpr2010\yongjae\objgraph\plane_imseg_9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54884" y="551979"/>
                <a:ext cx="1255776" cy="941832"/>
              </a:xfrm>
              <a:prstGeom prst="rect">
                <a:avLst/>
              </a:prstGeom>
              <a:noFill/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3886200" y="4992469"/>
              <a:ext cx="5269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Compute multiple-segmentations for each unlabeled image</a:t>
              </a:r>
              <a:endParaRPr lang="en-US" sz="2400" dirty="0"/>
            </a:p>
          </p:txBody>
        </p:sp>
        <p:sp>
          <p:nvSpPr>
            <p:cNvPr id="213" name="Right Arrow 212"/>
            <p:cNvSpPr/>
            <p:nvPr/>
          </p:nvSpPr>
          <p:spPr>
            <a:xfrm>
              <a:off x="3429000" y="3581400"/>
              <a:ext cx="533400" cy="3048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2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54" name="Rounded Rectangle 53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58" name="Straight Arrow Connector 57"/>
            <p:cNvCxnSpPr>
              <a:stCxn id="57" idx="3"/>
              <a:endCxn id="54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4" idx="3"/>
              <a:endCxn id="55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5" idx="3"/>
              <a:endCxn id="56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3505200" y="5638800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sz="1400" dirty="0" smtClean="0"/>
              <a:t>e.g., [</a:t>
            </a:r>
            <a:r>
              <a:rPr lang="en-US" sz="1400" dirty="0" err="1" smtClean="0"/>
              <a:t>Hoiem</a:t>
            </a:r>
            <a:r>
              <a:rPr lang="en-US" sz="1400" dirty="0" smtClean="0"/>
              <a:t> et al. 2006], [Russell et al. 2006], [</a:t>
            </a:r>
            <a:r>
              <a:rPr lang="en-US" sz="1400" dirty="0" err="1" smtClean="0"/>
              <a:t>Rabinovich</a:t>
            </a:r>
            <a:r>
              <a:rPr lang="en-US" sz="1400" dirty="0" smtClean="0"/>
              <a:t> et al. 2007]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 descr="C:\Documents and Settings\grauman\Desktop\cvpr2010\yongjae\objgraph\car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3991" y="1295400"/>
            <a:ext cx="2705009" cy="1828800"/>
          </a:xfrm>
          <a:prstGeom prst="rect">
            <a:avLst/>
          </a:prstGeom>
          <a:noFill/>
        </p:spPr>
      </p:pic>
      <p:pic>
        <p:nvPicPr>
          <p:cNvPr id="84" name="Picture 83" descr="road5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857" r="25390"/>
          <a:stretch>
            <a:fillRect/>
          </a:stretch>
        </p:blipFill>
        <p:spPr>
          <a:xfrm>
            <a:off x="4966629" y="4016015"/>
            <a:ext cx="648304" cy="242057"/>
          </a:xfrm>
          <a:prstGeom prst="rect">
            <a:avLst/>
          </a:prstGeom>
        </p:spPr>
      </p:pic>
      <p:grpSp>
        <p:nvGrpSpPr>
          <p:cNvPr id="2" name="Group 79"/>
          <p:cNvGrpSpPr>
            <a:grpSpLocks noChangeAspect="1"/>
          </p:cNvGrpSpPr>
          <p:nvPr/>
        </p:nvGrpSpPr>
        <p:grpSpPr>
          <a:xfrm>
            <a:off x="551608" y="1752600"/>
            <a:ext cx="932395" cy="1371600"/>
            <a:chOff x="153927" y="0"/>
            <a:chExt cx="1752624" cy="2578197"/>
          </a:xfrm>
        </p:grpSpPr>
        <p:pic>
          <p:nvPicPr>
            <p:cNvPr id="123" name="Picture 122" descr="tree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440" y="0"/>
              <a:ext cx="1716111" cy="2578197"/>
            </a:xfrm>
            <a:prstGeom prst="rect">
              <a:avLst/>
            </a:prstGeom>
          </p:spPr>
        </p:pic>
        <p:sp>
          <p:nvSpPr>
            <p:cNvPr id="124" name="Oval 123"/>
            <p:cNvSpPr/>
            <p:nvPr/>
          </p:nvSpPr>
          <p:spPr>
            <a:xfrm>
              <a:off x="153927" y="1311246"/>
              <a:ext cx="803286" cy="83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" name="Group 72"/>
          <p:cNvGrpSpPr>
            <a:grpSpLocks noChangeAspect="1"/>
          </p:cNvGrpSpPr>
          <p:nvPr/>
        </p:nvGrpSpPr>
        <p:grpSpPr>
          <a:xfrm>
            <a:off x="304800" y="3558815"/>
            <a:ext cx="1785871" cy="1188720"/>
            <a:chOff x="-284163" y="2886075"/>
            <a:chExt cx="3048001" cy="2028825"/>
          </a:xfrm>
        </p:grpSpPr>
        <p:pic>
          <p:nvPicPr>
            <p:cNvPr id="120" name="Picture 2" descr="C:\Documents and Settings\grauman\Desktop\cvpr2010\yongjae\objgraph\blobims\building5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84163" y="2886075"/>
              <a:ext cx="3048001" cy="2028825"/>
            </a:xfrm>
            <a:prstGeom prst="rect">
              <a:avLst/>
            </a:prstGeom>
            <a:noFill/>
          </p:spPr>
        </p:pic>
        <p:sp>
          <p:nvSpPr>
            <p:cNvPr id="121" name="Oval 120"/>
            <p:cNvSpPr/>
            <p:nvPr/>
          </p:nvSpPr>
          <p:spPr>
            <a:xfrm>
              <a:off x="1687473" y="3976695"/>
              <a:ext cx="803286" cy="83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2" name="Oval 121"/>
            <p:cNvSpPr/>
            <p:nvPr/>
          </p:nvSpPr>
          <p:spPr>
            <a:xfrm>
              <a:off x="-247716" y="3429000"/>
              <a:ext cx="803286" cy="9493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>
            <a:off x="5690792" y="4221941"/>
            <a:ext cx="313133" cy="1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715000" y="2438400"/>
            <a:ext cx="313133" cy="1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591867" y="2360841"/>
            <a:ext cx="313133" cy="1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658342" y="4221941"/>
            <a:ext cx="313133" cy="1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6"/>
          <p:cNvGrpSpPr/>
          <p:nvPr/>
        </p:nvGrpSpPr>
        <p:grpSpPr>
          <a:xfrm>
            <a:off x="1908416" y="833714"/>
            <a:ext cx="6033045" cy="4165006"/>
            <a:chOff x="1908416" y="833714"/>
            <a:chExt cx="6033045" cy="4165006"/>
          </a:xfrm>
        </p:grpSpPr>
        <p:grpSp>
          <p:nvGrpSpPr>
            <p:cNvPr id="5" name="Group 41"/>
            <p:cNvGrpSpPr>
              <a:grpSpLocks noChangeAspect="1"/>
            </p:cNvGrpSpPr>
            <p:nvPr/>
          </p:nvGrpSpPr>
          <p:grpSpPr bwMode="auto">
            <a:xfrm>
              <a:off x="5962796" y="833714"/>
              <a:ext cx="1978665" cy="2366686"/>
              <a:chOff x="6607311" y="718638"/>
              <a:chExt cx="2777460" cy="3322532"/>
            </a:xfrm>
          </p:grpSpPr>
          <p:grpSp>
            <p:nvGrpSpPr>
              <p:cNvPr id="6" name="Group 184"/>
              <p:cNvGrpSpPr>
                <a:grpSpLocks/>
              </p:cNvGrpSpPr>
              <p:nvPr/>
            </p:nvGrpSpPr>
            <p:grpSpPr bwMode="auto">
              <a:xfrm>
                <a:off x="7054884" y="2077984"/>
                <a:ext cx="1535073" cy="1471637"/>
                <a:chOff x="8429241" y="2600551"/>
                <a:chExt cx="257559" cy="295049"/>
              </a:xfrm>
            </p:grpSpPr>
            <p:sp>
              <p:nvSpPr>
                <p:cNvPr id="153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8429241" y="2600551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8570145" y="2864715"/>
                  <a:ext cx="36757" cy="2668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Rectangle 57"/>
                <p:cNvSpPr>
                  <a:spLocks noChangeArrowheads="1"/>
                </p:cNvSpPr>
                <p:nvPr/>
              </p:nvSpPr>
              <p:spPr bwMode="auto">
                <a:xfrm>
                  <a:off x="8508573" y="2864715"/>
                  <a:ext cx="43193" cy="26081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" name="Rectangle 58"/>
                <p:cNvSpPr>
                  <a:spLocks noChangeArrowheads="1"/>
                </p:cNvSpPr>
                <p:nvPr/>
              </p:nvSpPr>
              <p:spPr bwMode="auto">
                <a:xfrm>
                  <a:off x="8447620" y="2864715"/>
                  <a:ext cx="38393" cy="25439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Rectangle 60"/>
                <p:cNvSpPr>
                  <a:spLocks noChangeArrowheads="1"/>
                </p:cNvSpPr>
                <p:nvPr/>
              </p:nvSpPr>
              <p:spPr bwMode="auto">
                <a:xfrm>
                  <a:off x="8629772" y="2838320"/>
                  <a:ext cx="38393" cy="5187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8" name="TextBox 19"/>
              <p:cNvSpPr txBox="1">
                <a:spLocks noChangeArrowheads="1"/>
              </p:cNvSpPr>
              <p:nvPr/>
            </p:nvSpPr>
            <p:spPr bwMode="auto">
              <a:xfrm rot="16200000">
                <a:off x="5272754" y="2053195"/>
                <a:ext cx="3038979" cy="369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prstClr val="black"/>
                    </a:solidFill>
                    <a:latin typeface="Arial" pitchFamily="34" charset="0"/>
                  </a:rPr>
                  <a:t>P(class | region)</a:t>
                </a:r>
              </a:p>
            </p:txBody>
          </p:sp>
          <p:sp>
            <p:nvSpPr>
              <p:cNvPr id="149" name="TextBox 21"/>
              <p:cNvSpPr txBox="1">
                <a:spLocks noChangeArrowheads="1"/>
              </p:cNvSpPr>
              <p:nvPr/>
            </p:nvSpPr>
            <p:spPr bwMode="auto">
              <a:xfrm rot="19051610">
                <a:off x="6788763" y="3597278"/>
                <a:ext cx="752363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b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ldg</a:t>
                </a:r>
              </a:p>
            </p:txBody>
          </p:sp>
          <p:sp>
            <p:nvSpPr>
              <p:cNvPr id="150" name="TextBox 22"/>
              <p:cNvSpPr txBox="1">
                <a:spLocks noChangeArrowheads="1"/>
              </p:cNvSpPr>
              <p:nvPr/>
            </p:nvSpPr>
            <p:spPr bwMode="auto">
              <a:xfrm rot="19051610">
                <a:off x="7226305" y="3551292"/>
                <a:ext cx="893569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t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ree</a:t>
                </a:r>
              </a:p>
            </p:txBody>
          </p:sp>
          <p:sp>
            <p:nvSpPr>
              <p:cNvPr id="151" name="TextBox 23"/>
              <p:cNvSpPr txBox="1">
                <a:spLocks noChangeArrowheads="1"/>
              </p:cNvSpPr>
              <p:nvPr/>
            </p:nvSpPr>
            <p:spPr bwMode="auto">
              <a:xfrm rot="19051610">
                <a:off x="7668780" y="3491949"/>
                <a:ext cx="872979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s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ky</a:t>
                </a:r>
              </a:p>
            </p:txBody>
          </p:sp>
          <p:sp>
            <p:nvSpPr>
              <p:cNvPr id="152" name="TextBox 24"/>
              <p:cNvSpPr txBox="1">
                <a:spLocks noChangeArrowheads="1"/>
              </p:cNvSpPr>
              <p:nvPr/>
            </p:nvSpPr>
            <p:spPr bwMode="auto">
              <a:xfrm rot="19201658">
                <a:off x="7997278" y="3356095"/>
                <a:ext cx="1387493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r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oad</a:t>
                </a:r>
              </a:p>
            </p:txBody>
          </p:sp>
        </p:grpSp>
        <p:grpSp>
          <p:nvGrpSpPr>
            <p:cNvPr id="7" name="Group 41"/>
            <p:cNvGrpSpPr>
              <a:grpSpLocks noChangeAspect="1"/>
            </p:cNvGrpSpPr>
            <p:nvPr/>
          </p:nvGrpSpPr>
          <p:grpSpPr bwMode="auto">
            <a:xfrm>
              <a:off x="5962796" y="2627717"/>
              <a:ext cx="1978665" cy="2366686"/>
              <a:chOff x="6607311" y="718638"/>
              <a:chExt cx="2777460" cy="3322533"/>
            </a:xfrm>
          </p:grpSpPr>
          <p:grpSp>
            <p:nvGrpSpPr>
              <p:cNvPr id="8" name="Group 184"/>
              <p:cNvGrpSpPr>
                <a:grpSpLocks/>
              </p:cNvGrpSpPr>
              <p:nvPr/>
            </p:nvGrpSpPr>
            <p:grpSpPr bwMode="auto">
              <a:xfrm>
                <a:off x="7054884" y="2078016"/>
                <a:ext cx="1535073" cy="1491038"/>
                <a:chOff x="8429241" y="2600551"/>
                <a:chExt cx="257559" cy="298938"/>
              </a:xfrm>
            </p:grpSpPr>
            <p:sp>
              <p:nvSpPr>
                <p:cNvPr id="142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8429241" y="2600551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8570145" y="2837104"/>
                  <a:ext cx="36757" cy="5429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Rectangle 57"/>
                <p:cNvSpPr>
                  <a:spLocks noChangeArrowheads="1"/>
                </p:cNvSpPr>
                <p:nvPr/>
              </p:nvSpPr>
              <p:spPr bwMode="auto">
                <a:xfrm>
                  <a:off x="8508573" y="2883953"/>
                  <a:ext cx="43193" cy="11017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" name="Rectangle 58"/>
                <p:cNvSpPr>
                  <a:spLocks noChangeArrowheads="1"/>
                </p:cNvSpPr>
                <p:nvPr/>
              </p:nvSpPr>
              <p:spPr bwMode="auto">
                <a:xfrm>
                  <a:off x="8447620" y="2833388"/>
                  <a:ext cx="38393" cy="66101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6" name="Rectangle 60"/>
                <p:cNvSpPr>
                  <a:spLocks noChangeArrowheads="1"/>
                </p:cNvSpPr>
                <p:nvPr/>
              </p:nvSpPr>
              <p:spPr bwMode="auto">
                <a:xfrm>
                  <a:off x="8629772" y="2648191"/>
                  <a:ext cx="38393" cy="246778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7" name="TextBox 19"/>
              <p:cNvSpPr txBox="1">
                <a:spLocks noChangeArrowheads="1"/>
              </p:cNvSpPr>
              <p:nvPr/>
            </p:nvSpPr>
            <p:spPr bwMode="auto">
              <a:xfrm rot="16200000">
                <a:off x="5272754" y="2053195"/>
                <a:ext cx="3038979" cy="369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prstClr val="black"/>
                    </a:solidFill>
                    <a:latin typeface="Arial" pitchFamily="34" charset="0"/>
                  </a:rPr>
                  <a:t>P(class | region)</a:t>
                </a:r>
              </a:p>
            </p:txBody>
          </p:sp>
          <p:sp>
            <p:nvSpPr>
              <p:cNvPr id="138" name="TextBox 21"/>
              <p:cNvSpPr txBox="1">
                <a:spLocks noChangeArrowheads="1"/>
              </p:cNvSpPr>
              <p:nvPr/>
            </p:nvSpPr>
            <p:spPr bwMode="auto">
              <a:xfrm rot="19051610">
                <a:off x="6788763" y="3597279"/>
                <a:ext cx="752363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b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ldg</a:t>
                </a:r>
              </a:p>
            </p:txBody>
          </p:sp>
          <p:sp>
            <p:nvSpPr>
              <p:cNvPr id="139" name="TextBox 22"/>
              <p:cNvSpPr txBox="1">
                <a:spLocks noChangeArrowheads="1"/>
              </p:cNvSpPr>
              <p:nvPr/>
            </p:nvSpPr>
            <p:spPr bwMode="auto">
              <a:xfrm rot="19051610">
                <a:off x="7226305" y="3551292"/>
                <a:ext cx="893569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t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ree</a:t>
                </a:r>
              </a:p>
            </p:txBody>
          </p:sp>
          <p:sp>
            <p:nvSpPr>
              <p:cNvPr id="140" name="TextBox 23"/>
              <p:cNvSpPr txBox="1">
                <a:spLocks noChangeArrowheads="1"/>
              </p:cNvSpPr>
              <p:nvPr/>
            </p:nvSpPr>
            <p:spPr bwMode="auto">
              <a:xfrm rot="19051610">
                <a:off x="7668780" y="3491950"/>
                <a:ext cx="872979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s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ky</a:t>
                </a:r>
              </a:p>
            </p:txBody>
          </p:sp>
          <p:sp>
            <p:nvSpPr>
              <p:cNvPr id="141" name="TextBox 24"/>
              <p:cNvSpPr txBox="1">
                <a:spLocks noChangeArrowheads="1"/>
              </p:cNvSpPr>
              <p:nvPr/>
            </p:nvSpPr>
            <p:spPr bwMode="auto">
              <a:xfrm rot="19201658">
                <a:off x="7997278" y="3356095"/>
                <a:ext cx="1387493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r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oad</a:t>
                </a:r>
              </a:p>
            </p:txBody>
          </p:sp>
        </p:grpSp>
        <p:grpSp>
          <p:nvGrpSpPr>
            <p:cNvPr id="9" name="Group 41"/>
            <p:cNvGrpSpPr>
              <a:grpSpLocks noChangeAspect="1"/>
            </p:cNvGrpSpPr>
            <p:nvPr/>
          </p:nvGrpSpPr>
          <p:grpSpPr bwMode="auto">
            <a:xfrm>
              <a:off x="1908416" y="833714"/>
              <a:ext cx="1978665" cy="2366686"/>
              <a:chOff x="6607311" y="718638"/>
              <a:chExt cx="2777460" cy="3322532"/>
            </a:xfrm>
          </p:grpSpPr>
          <p:grpSp>
            <p:nvGrpSpPr>
              <p:cNvPr id="10" name="Group 184"/>
              <p:cNvGrpSpPr>
                <a:grpSpLocks/>
              </p:cNvGrpSpPr>
              <p:nvPr/>
            </p:nvGrpSpPr>
            <p:grpSpPr bwMode="auto">
              <a:xfrm>
                <a:off x="7054884" y="2077984"/>
                <a:ext cx="1535073" cy="1471637"/>
                <a:chOff x="8429241" y="2600551"/>
                <a:chExt cx="257559" cy="295049"/>
              </a:xfrm>
            </p:grpSpPr>
            <p:sp>
              <p:nvSpPr>
                <p:cNvPr id="131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8429241" y="2600551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8570145" y="2819508"/>
                  <a:ext cx="36757" cy="71893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Rectangle 57"/>
                <p:cNvSpPr>
                  <a:spLocks noChangeArrowheads="1"/>
                </p:cNvSpPr>
                <p:nvPr/>
              </p:nvSpPr>
              <p:spPr bwMode="auto">
                <a:xfrm>
                  <a:off x="8508573" y="2643541"/>
                  <a:ext cx="43193" cy="24725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Rectangle 58"/>
                <p:cNvSpPr>
                  <a:spLocks noChangeArrowheads="1"/>
                </p:cNvSpPr>
                <p:nvPr/>
              </p:nvSpPr>
              <p:spPr bwMode="auto">
                <a:xfrm>
                  <a:off x="8447620" y="2872298"/>
                  <a:ext cx="38393" cy="1785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Rectangle 60"/>
                <p:cNvSpPr>
                  <a:spLocks noChangeArrowheads="1"/>
                </p:cNvSpPr>
                <p:nvPr/>
              </p:nvSpPr>
              <p:spPr bwMode="auto">
                <a:xfrm>
                  <a:off x="8629772" y="2863499"/>
                  <a:ext cx="38393" cy="2669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6" name="TextBox 19"/>
              <p:cNvSpPr txBox="1">
                <a:spLocks noChangeArrowheads="1"/>
              </p:cNvSpPr>
              <p:nvPr/>
            </p:nvSpPr>
            <p:spPr bwMode="auto">
              <a:xfrm rot="16200000">
                <a:off x="5272754" y="2053195"/>
                <a:ext cx="3038979" cy="369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prstClr val="black"/>
                    </a:solidFill>
                    <a:latin typeface="Arial" pitchFamily="34" charset="0"/>
                  </a:rPr>
                  <a:t>P(class | region)</a:t>
                </a:r>
              </a:p>
            </p:txBody>
          </p:sp>
          <p:sp>
            <p:nvSpPr>
              <p:cNvPr id="127" name="TextBox 21"/>
              <p:cNvSpPr txBox="1">
                <a:spLocks noChangeArrowheads="1"/>
              </p:cNvSpPr>
              <p:nvPr/>
            </p:nvSpPr>
            <p:spPr bwMode="auto">
              <a:xfrm rot="19051610">
                <a:off x="6788763" y="3597278"/>
                <a:ext cx="752363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b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ldg</a:t>
                </a:r>
              </a:p>
            </p:txBody>
          </p:sp>
          <p:sp>
            <p:nvSpPr>
              <p:cNvPr id="128" name="TextBox 22"/>
              <p:cNvSpPr txBox="1">
                <a:spLocks noChangeArrowheads="1"/>
              </p:cNvSpPr>
              <p:nvPr/>
            </p:nvSpPr>
            <p:spPr bwMode="auto">
              <a:xfrm rot="19051610">
                <a:off x="7226305" y="3551292"/>
                <a:ext cx="893569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t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ree</a:t>
                </a:r>
              </a:p>
            </p:txBody>
          </p:sp>
          <p:sp>
            <p:nvSpPr>
              <p:cNvPr id="129" name="TextBox 23"/>
              <p:cNvSpPr txBox="1">
                <a:spLocks noChangeArrowheads="1"/>
              </p:cNvSpPr>
              <p:nvPr/>
            </p:nvSpPr>
            <p:spPr bwMode="auto">
              <a:xfrm rot="19051610">
                <a:off x="7668780" y="3491949"/>
                <a:ext cx="872979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s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ky</a:t>
                </a:r>
              </a:p>
            </p:txBody>
          </p:sp>
          <p:sp>
            <p:nvSpPr>
              <p:cNvPr id="130" name="TextBox 24"/>
              <p:cNvSpPr txBox="1">
                <a:spLocks noChangeArrowheads="1"/>
              </p:cNvSpPr>
              <p:nvPr/>
            </p:nvSpPr>
            <p:spPr bwMode="auto">
              <a:xfrm rot="19201658">
                <a:off x="7997278" y="3356095"/>
                <a:ext cx="1387493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r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oad</a:t>
                </a:r>
              </a:p>
            </p:txBody>
          </p:sp>
        </p:grpSp>
        <p:grpSp>
          <p:nvGrpSpPr>
            <p:cNvPr id="11" name="Group 41"/>
            <p:cNvGrpSpPr>
              <a:grpSpLocks noChangeAspect="1"/>
            </p:cNvGrpSpPr>
            <p:nvPr/>
          </p:nvGrpSpPr>
          <p:grpSpPr bwMode="auto">
            <a:xfrm>
              <a:off x="1970968" y="2632034"/>
              <a:ext cx="1978665" cy="2366686"/>
              <a:chOff x="6607311" y="718638"/>
              <a:chExt cx="2777460" cy="3322532"/>
            </a:xfrm>
          </p:grpSpPr>
          <p:grpSp>
            <p:nvGrpSpPr>
              <p:cNvPr id="12" name="Group 184"/>
              <p:cNvGrpSpPr>
                <a:grpSpLocks/>
              </p:cNvGrpSpPr>
              <p:nvPr/>
            </p:nvGrpSpPr>
            <p:grpSpPr bwMode="auto">
              <a:xfrm>
                <a:off x="7054884" y="2077984"/>
                <a:ext cx="1535073" cy="1471637"/>
                <a:chOff x="8429241" y="2600551"/>
                <a:chExt cx="257559" cy="295049"/>
              </a:xfrm>
            </p:grpSpPr>
            <p:sp>
              <p:nvSpPr>
                <p:cNvPr id="11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8429241" y="2600551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8570145" y="2863499"/>
                  <a:ext cx="36757" cy="27901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Rectangle 57"/>
                <p:cNvSpPr>
                  <a:spLocks noChangeArrowheads="1"/>
                </p:cNvSpPr>
                <p:nvPr/>
              </p:nvSpPr>
              <p:spPr bwMode="auto">
                <a:xfrm>
                  <a:off x="8508573" y="2863499"/>
                  <a:ext cx="43193" cy="2729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8" name="Rectangle 58"/>
                <p:cNvSpPr>
                  <a:spLocks noChangeArrowheads="1"/>
                </p:cNvSpPr>
                <p:nvPr/>
              </p:nvSpPr>
              <p:spPr bwMode="auto">
                <a:xfrm>
                  <a:off x="8447620" y="2644472"/>
                  <a:ext cx="38393" cy="245682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9" name="Rectangle 60"/>
                <p:cNvSpPr>
                  <a:spLocks noChangeArrowheads="1"/>
                </p:cNvSpPr>
                <p:nvPr/>
              </p:nvSpPr>
              <p:spPr bwMode="auto">
                <a:xfrm>
                  <a:off x="8629772" y="2845903"/>
                  <a:ext cx="38393" cy="44292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" name="TextBox 19"/>
              <p:cNvSpPr txBox="1">
                <a:spLocks noChangeArrowheads="1"/>
              </p:cNvSpPr>
              <p:nvPr/>
            </p:nvSpPr>
            <p:spPr bwMode="auto">
              <a:xfrm rot="16200000">
                <a:off x="5272754" y="2053195"/>
                <a:ext cx="3038979" cy="369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prstClr val="black"/>
                    </a:solidFill>
                    <a:latin typeface="Arial" pitchFamily="34" charset="0"/>
                  </a:rPr>
                  <a:t>P(class | region)</a:t>
                </a:r>
              </a:p>
            </p:txBody>
          </p:sp>
          <p:sp>
            <p:nvSpPr>
              <p:cNvPr id="111" name="TextBox 21"/>
              <p:cNvSpPr txBox="1">
                <a:spLocks noChangeArrowheads="1"/>
              </p:cNvSpPr>
              <p:nvPr/>
            </p:nvSpPr>
            <p:spPr bwMode="auto">
              <a:xfrm rot="19051610">
                <a:off x="6788763" y="3597278"/>
                <a:ext cx="752363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b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ldg</a:t>
                </a:r>
              </a:p>
            </p:txBody>
          </p:sp>
          <p:sp>
            <p:nvSpPr>
              <p:cNvPr id="112" name="TextBox 22"/>
              <p:cNvSpPr txBox="1">
                <a:spLocks noChangeArrowheads="1"/>
              </p:cNvSpPr>
              <p:nvPr/>
            </p:nvSpPr>
            <p:spPr bwMode="auto">
              <a:xfrm rot="19051610">
                <a:off x="7226305" y="3551292"/>
                <a:ext cx="893569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t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ree</a:t>
                </a:r>
              </a:p>
            </p:txBody>
          </p:sp>
          <p:sp>
            <p:nvSpPr>
              <p:cNvPr id="113" name="TextBox 23"/>
              <p:cNvSpPr txBox="1">
                <a:spLocks noChangeArrowheads="1"/>
              </p:cNvSpPr>
              <p:nvPr/>
            </p:nvSpPr>
            <p:spPr bwMode="auto">
              <a:xfrm rot="19051610">
                <a:off x="7668780" y="3491949"/>
                <a:ext cx="872979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s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ky</a:t>
                </a:r>
              </a:p>
            </p:txBody>
          </p:sp>
          <p:sp>
            <p:nvSpPr>
              <p:cNvPr id="114" name="TextBox 24"/>
              <p:cNvSpPr txBox="1">
                <a:spLocks noChangeArrowheads="1"/>
              </p:cNvSpPr>
              <p:nvPr/>
            </p:nvSpPr>
            <p:spPr bwMode="auto">
              <a:xfrm rot="19201658">
                <a:off x="7997278" y="3356095"/>
                <a:ext cx="1387493" cy="443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u="sng" dirty="0">
                    <a:solidFill>
                      <a:prstClr val="black"/>
                    </a:solidFill>
                    <a:latin typeface="Arial" pitchFamily="34" charset="0"/>
                  </a:rPr>
                  <a:t>r</a:t>
                </a:r>
                <a:r>
                  <a:rPr lang="en-US" sz="1400" dirty="0">
                    <a:solidFill>
                      <a:prstClr val="black"/>
                    </a:solidFill>
                    <a:latin typeface="Arial" pitchFamily="34" charset="0"/>
                  </a:rPr>
                  <a:t>oad</a:t>
                </a:r>
              </a:p>
            </p:txBody>
          </p:sp>
        </p:grpSp>
      </p:grpSp>
      <p:grpSp>
        <p:nvGrpSpPr>
          <p:cNvPr id="13" name="Group 78"/>
          <p:cNvGrpSpPr>
            <a:grpSpLocks noChangeAspect="1"/>
          </p:cNvGrpSpPr>
          <p:nvPr/>
        </p:nvGrpSpPr>
        <p:grpSpPr>
          <a:xfrm>
            <a:off x="3447516" y="2020745"/>
            <a:ext cx="5163084" cy="2566495"/>
            <a:chOff x="3261845" y="1580647"/>
            <a:chExt cx="5630802" cy="2798991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3261845" y="1951566"/>
              <a:ext cx="169081" cy="14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3328779" y="4007775"/>
              <a:ext cx="169081" cy="14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650097" y="1951566"/>
              <a:ext cx="169081" cy="14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650097" y="4007775"/>
              <a:ext cx="169081" cy="14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3396877" y="1703725"/>
              <a:ext cx="1080257" cy="54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smtClean="0"/>
                <a:t>Prediction: known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430635" y="3838985"/>
              <a:ext cx="1080257" cy="54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smtClean="0"/>
                <a:t>Prediction: known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758943" y="3718789"/>
              <a:ext cx="1080257" cy="54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smtClean="0"/>
                <a:t>Prediction: known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812390" y="1580647"/>
              <a:ext cx="10802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 smtClean="0">
                  <a:solidFill>
                    <a:srgbClr val="C00000"/>
                  </a:solidFill>
                </a:rPr>
                <a:t>High entropy </a:t>
              </a:r>
              <a:r>
                <a:rPr lang="en-US" sz="1400" b="1" dirty="0" smtClean="0"/>
                <a:t>→</a:t>
              </a:r>
            </a:p>
            <a:p>
              <a:pPr algn="just"/>
              <a:r>
                <a:rPr lang="en-US" sz="1400" b="1" dirty="0" err="1" smtClean="0"/>
                <a:t>Prediction:unknown</a:t>
              </a:r>
              <a:endParaRPr lang="en-US" sz="1400" b="1" dirty="0" smtClean="0"/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609600" y="1676400"/>
            <a:ext cx="3983447" cy="16764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457200" y="5075237"/>
            <a:ext cx="8534400" cy="1020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all segments, use classifiers to compute posteriors for the </a:t>
            </a:r>
            <a:r>
              <a:rPr lang="en-US" sz="2400" i="1" dirty="0" smtClean="0"/>
              <a:t>N</a:t>
            </a:r>
            <a:r>
              <a:rPr lang="en-US" sz="2400" dirty="0" smtClean="0"/>
              <a:t> “known” categories.  </a:t>
            </a:r>
          </a:p>
          <a:p>
            <a:r>
              <a:rPr lang="en-US" sz="2400" dirty="0" smtClean="0"/>
              <a:t>Deem each segment as “known” or “unknown” based on resulting entropy. </a:t>
            </a:r>
            <a:endParaRPr lang="en-US" sz="2400" dirty="0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4855753" y="1676400"/>
            <a:ext cx="3983447" cy="16764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9" name="Rounded Rectangle 108"/>
          <p:cNvSpPr/>
          <p:nvPr/>
        </p:nvSpPr>
        <p:spPr>
          <a:xfrm>
            <a:off x="609600" y="3429000"/>
            <a:ext cx="3983447" cy="16764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5" name="Rounded Rectangle 124"/>
          <p:cNvSpPr/>
          <p:nvPr/>
        </p:nvSpPr>
        <p:spPr>
          <a:xfrm>
            <a:off x="4855753" y="3429000"/>
            <a:ext cx="3983447" cy="16764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9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Identifying Unknown Objects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8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90" name="Rounded Rectangle 89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104" name="Straight Arrow Connector 103"/>
            <p:cNvCxnSpPr>
              <a:stCxn id="103" idx="3"/>
              <a:endCxn id="90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0" idx="3"/>
              <a:endCxn id="91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1" idx="3"/>
              <a:endCxn id="93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6" descr="sp_descriptor.jpg"/>
          <p:cNvPicPr>
            <a:picLocks/>
          </p:cNvPicPr>
          <p:nvPr/>
        </p:nvPicPr>
        <p:blipFill>
          <a:blip r:embed="rId4" cstate="print"/>
          <a:srcRect l="17500" t="13235" r="16667" b="20589"/>
          <a:stretch>
            <a:fillRect/>
          </a:stretch>
        </p:blipFill>
        <p:spPr bwMode="auto">
          <a:xfrm>
            <a:off x="521208" y="2197608"/>
            <a:ext cx="2816352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Content Placeholder 2"/>
          <p:cNvSpPr>
            <a:spLocks noGrp="1"/>
          </p:cNvSpPr>
          <p:nvPr>
            <p:ph idx="1"/>
          </p:nvPr>
        </p:nvSpPr>
        <p:spPr>
          <a:xfrm>
            <a:off x="283024" y="4953000"/>
            <a:ext cx="8691563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cs typeface="Arial" pitchFamily="34" charset="0"/>
              </a:rPr>
              <a:t>Model the topology of category predictions relative to the unknown (unfamiliar) region.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cs typeface="Arial" pitchFamily="34" charset="0"/>
              </a:rPr>
              <a:t>Incorporate uncertainty from classifiers.</a:t>
            </a:r>
          </a:p>
        </p:txBody>
      </p:sp>
      <p:grpSp>
        <p:nvGrpSpPr>
          <p:cNvPr id="2" name="Group 106"/>
          <p:cNvGrpSpPr/>
          <p:nvPr/>
        </p:nvGrpSpPr>
        <p:grpSpPr>
          <a:xfrm>
            <a:off x="153927" y="1524000"/>
            <a:ext cx="3176631" cy="3090751"/>
            <a:chOff x="153927" y="1219200"/>
            <a:chExt cx="3176631" cy="3090751"/>
          </a:xfrm>
        </p:grpSpPr>
        <p:pic>
          <p:nvPicPr>
            <p:cNvPr id="19" name="Picture 18" descr="sp_descriptor_1.jpg"/>
            <p:cNvPicPr>
              <a:picLocks noChangeAspect="1"/>
            </p:cNvPicPr>
            <p:nvPr/>
          </p:nvPicPr>
          <p:blipFill>
            <a:blip r:embed="rId5" cstate="print"/>
            <a:srcRect l="16693" t="13274" r="16640" b="20551"/>
            <a:stretch>
              <a:fillRect/>
            </a:stretch>
          </p:blipFill>
          <p:spPr bwMode="auto">
            <a:xfrm>
              <a:off x="519057" y="1890573"/>
              <a:ext cx="2811501" cy="189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53927" y="1219200"/>
              <a:ext cx="28115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An unknown region within an image</a:t>
              </a:r>
              <a:endParaRPr lang="en-US" sz="2000" dirty="0"/>
            </a:p>
          </p:txBody>
        </p:sp>
        <p:grpSp>
          <p:nvGrpSpPr>
            <p:cNvPr id="3" name="Group 206"/>
            <p:cNvGrpSpPr/>
            <p:nvPr/>
          </p:nvGrpSpPr>
          <p:grpSpPr>
            <a:xfrm>
              <a:off x="1066752" y="3971814"/>
              <a:ext cx="642937" cy="338137"/>
              <a:chOff x="1066752" y="2954331"/>
              <a:chExt cx="642937" cy="338137"/>
            </a:xfrm>
          </p:grpSpPr>
          <p:grpSp>
            <p:nvGrpSpPr>
              <p:cNvPr id="4" name="Group 352"/>
              <p:cNvGrpSpPr>
                <a:grpSpLocks/>
              </p:cNvGrpSpPr>
              <p:nvPr/>
            </p:nvGrpSpPr>
            <p:grpSpPr bwMode="auto">
              <a:xfrm>
                <a:off x="1066752" y="2954331"/>
                <a:ext cx="642937" cy="338137"/>
                <a:chOff x="5380922" y="3928646"/>
                <a:chExt cx="715078" cy="376172"/>
              </a:xfrm>
            </p:grpSpPr>
            <p:sp>
              <p:nvSpPr>
                <p:cNvPr id="29" name="TextBox 266"/>
                <p:cNvSpPr txBox="1">
                  <a:spLocks noChangeArrowheads="1"/>
                </p:cNvSpPr>
                <p:nvPr/>
              </p:nvSpPr>
              <p:spPr bwMode="auto">
                <a:xfrm>
                  <a:off x="5380922" y="3928646"/>
                  <a:ext cx="715078" cy="3761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US" sz="16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Rectangle 65"/>
                <p:cNvSpPr>
                  <a:spLocks noChangeArrowheads="1"/>
                </p:cNvSpPr>
                <p:nvPr/>
              </p:nvSpPr>
              <p:spPr bwMode="auto">
                <a:xfrm>
                  <a:off x="5762243" y="3959352"/>
                  <a:ext cx="257557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129"/>
              <p:cNvGrpSpPr>
                <a:grpSpLocks noChangeAspect="1"/>
              </p:cNvGrpSpPr>
              <p:nvPr/>
            </p:nvGrpSpPr>
            <p:grpSpPr>
              <a:xfrm>
                <a:off x="1431882" y="3126183"/>
                <a:ext cx="182565" cy="120252"/>
                <a:chOff x="1065685" y="3893319"/>
                <a:chExt cx="354142" cy="297681"/>
              </a:xfrm>
            </p:grpSpPr>
            <p:sp>
              <p:nvSpPr>
                <p:cNvPr id="24" name="Rectangle 56"/>
                <p:cNvSpPr>
                  <a:spLocks noChangeArrowheads="1"/>
                </p:cNvSpPr>
                <p:nvPr/>
              </p:nvSpPr>
              <p:spPr bwMode="auto">
                <a:xfrm>
                  <a:off x="1065686" y="3893319"/>
                  <a:ext cx="354141" cy="29768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5" name="Rectangle 57"/>
                <p:cNvSpPr>
                  <a:spLocks noChangeArrowheads="1"/>
                </p:cNvSpPr>
                <p:nvPr/>
              </p:nvSpPr>
              <p:spPr bwMode="auto">
                <a:xfrm>
                  <a:off x="1065685" y="3995384"/>
                  <a:ext cx="79682" cy="19560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6" name="Rectangle 58"/>
                <p:cNvSpPr>
                  <a:spLocks noChangeArrowheads="1"/>
                </p:cNvSpPr>
                <p:nvPr/>
              </p:nvSpPr>
              <p:spPr bwMode="auto">
                <a:xfrm>
                  <a:off x="1149402" y="3918847"/>
                  <a:ext cx="79682" cy="27214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7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1229134" y="4105946"/>
                  <a:ext cx="79682" cy="8504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8" name="Rectangle 60"/>
                <p:cNvSpPr>
                  <a:spLocks noChangeArrowheads="1"/>
                </p:cNvSpPr>
                <p:nvPr/>
              </p:nvSpPr>
              <p:spPr bwMode="auto">
                <a:xfrm>
                  <a:off x="1310860" y="3978379"/>
                  <a:ext cx="81725" cy="2126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cxnSp>
          <p:nvCxnSpPr>
            <p:cNvPr id="31" name="Straight Arrow Connector 30"/>
            <p:cNvCxnSpPr/>
            <p:nvPr/>
          </p:nvCxnSpPr>
          <p:spPr>
            <a:xfrm rot="5400000">
              <a:off x="975470" y="3624940"/>
              <a:ext cx="69374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07"/>
          <p:cNvGrpSpPr/>
          <p:nvPr/>
        </p:nvGrpSpPr>
        <p:grpSpPr>
          <a:xfrm>
            <a:off x="4894317" y="1784332"/>
            <a:ext cx="3657600" cy="2468563"/>
            <a:chOff x="4894317" y="1479532"/>
            <a:chExt cx="3657600" cy="2468563"/>
          </a:xfrm>
        </p:grpSpPr>
        <p:pic>
          <p:nvPicPr>
            <p:cNvPr id="33" name="Picture 32" descr="sp_descriptor_2.jp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6667" t="13235" r="16667" b="20589"/>
            <a:stretch>
              <a:fillRect/>
            </a:stretch>
          </p:blipFill>
          <p:spPr bwMode="auto">
            <a:xfrm>
              <a:off x="4894317" y="1479532"/>
              <a:ext cx="3657600" cy="246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Freeform 89"/>
            <p:cNvSpPr/>
            <p:nvPr/>
          </p:nvSpPr>
          <p:spPr>
            <a:xfrm>
              <a:off x="5458968" y="2857263"/>
              <a:ext cx="1460520" cy="657234"/>
            </a:xfrm>
            <a:custGeom>
              <a:avLst/>
              <a:gdLst>
                <a:gd name="connsiteX0" fmla="*/ 565688 w 8486869"/>
                <a:gd name="connsiteY0" fmla="*/ 185980 h 3727342"/>
                <a:gd name="connsiteX1" fmla="*/ 612183 w 8486869"/>
                <a:gd name="connsiteY1" fmla="*/ 154983 h 3727342"/>
                <a:gd name="connsiteX2" fmla="*/ 689674 w 8486869"/>
                <a:gd name="connsiteY2" fmla="*/ 108488 h 3727342"/>
                <a:gd name="connsiteX3" fmla="*/ 705173 w 8486869"/>
                <a:gd name="connsiteY3" fmla="*/ 92990 h 3727342"/>
                <a:gd name="connsiteX4" fmla="*/ 759417 w 8486869"/>
                <a:gd name="connsiteY4" fmla="*/ 77491 h 3727342"/>
                <a:gd name="connsiteX5" fmla="*/ 782664 w 8486869"/>
                <a:gd name="connsiteY5" fmla="*/ 85241 h 3727342"/>
                <a:gd name="connsiteX6" fmla="*/ 968644 w 8486869"/>
                <a:gd name="connsiteY6" fmla="*/ 85241 h 3727342"/>
                <a:gd name="connsiteX7" fmla="*/ 984142 w 8486869"/>
                <a:gd name="connsiteY7" fmla="*/ 69742 h 3727342"/>
                <a:gd name="connsiteX8" fmla="*/ 999640 w 8486869"/>
                <a:gd name="connsiteY8" fmla="*/ 46495 h 3727342"/>
                <a:gd name="connsiteX9" fmla="*/ 1022888 w 8486869"/>
                <a:gd name="connsiteY9" fmla="*/ 38746 h 3727342"/>
                <a:gd name="connsiteX10" fmla="*/ 1154623 w 8486869"/>
                <a:gd name="connsiteY10" fmla="*/ 30996 h 3727342"/>
                <a:gd name="connsiteX11" fmla="*/ 1185620 w 8486869"/>
                <a:gd name="connsiteY11" fmla="*/ 23247 h 3727342"/>
                <a:gd name="connsiteX12" fmla="*/ 1208868 w 8486869"/>
                <a:gd name="connsiteY12" fmla="*/ 7749 h 3727342"/>
                <a:gd name="connsiteX13" fmla="*/ 1418095 w 8486869"/>
                <a:gd name="connsiteY13" fmla="*/ 0 h 3727342"/>
                <a:gd name="connsiteX14" fmla="*/ 1472339 w 8486869"/>
                <a:gd name="connsiteY14" fmla="*/ 15498 h 3727342"/>
                <a:gd name="connsiteX15" fmla="*/ 2293749 w 8486869"/>
                <a:gd name="connsiteY15" fmla="*/ 38746 h 3727342"/>
                <a:gd name="connsiteX16" fmla="*/ 3076413 w 8486869"/>
                <a:gd name="connsiteY16" fmla="*/ 54244 h 3727342"/>
                <a:gd name="connsiteX17" fmla="*/ 3487118 w 8486869"/>
                <a:gd name="connsiteY17" fmla="*/ 46495 h 3727342"/>
                <a:gd name="connsiteX18" fmla="*/ 3510366 w 8486869"/>
                <a:gd name="connsiteY18" fmla="*/ 38746 h 3727342"/>
                <a:gd name="connsiteX19" fmla="*/ 3611105 w 8486869"/>
                <a:gd name="connsiteY19" fmla="*/ 54244 h 3727342"/>
                <a:gd name="connsiteX20" fmla="*/ 3719593 w 8486869"/>
                <a:gd name="connsiteY20" fmla="*/ 61993 h 3727342"/>
                <a:gd name="connsiteX21" fmla="*/ 3789335 w 8486869"/>
                <a:gd name="connsiteY21" fmla="*/ 69742 h 3727342"/>
                <a:gd name="connsiteX22" fmla="*/ 3812583 w 8486869"/>
                <a:gd name="connsiteY22" fmla="*/ 108488 h 3727342"/>
                <a:gd name="connsiteX23" fmla="*/ 3859078 w 8486869"/>
                <a:gd name="connsiteY23" fmla="*/ 123986 h 3727342"/>
                <a:gd name="connsiteX24" fmla="*/ 4052807 w 8486869"/>
                <a:gd name="connsiteY24" fmla="*/ 131735 h 3727342"/>
                <a:gd name="connsiteX25" fmla="*/ 4076054 w 8486869"/>
                <a:gd name="connsiteY25" fmla="*/ 147234 h 3727342"/>
                <a:gd name="connsiteX26" fmla="*/ 4099301 w 8486869"/>
                <a:gd name="connsiteY26" fmla="*/ 247973 h 3727342"/>
                <a:gd name="connsiteX27" fmla="*/ 4107051 w 8486869"/>
                <a:gd name="connsiteY27" fmla="*/ 271220 h 3727342"/>
                <a:gd name="connsiteX28" fmla="*/ 4130298 w 8486869"/>
                <a:gd name="connsiteY28" fmla="*/ 278969 h 3727342"/>
                <a:gd name="connsiteX29" fmla="*/ 4207790 w 8486869"/>
                <a:gd name="connsiteY29" fmla="*/ 317715 h 3727342"/>
                <a:gd name="connsiteX30" fmla="*/ 4262034 w 8486869"/>
                <a:gd name="connsiteY30" fmla="*/ 348712 h 3727342"/>
                <a:gd name="connsiteX31" fmla="*/ 4285281 w 8486869"/>
                <a:gd name="connsiteY31" fmla="*/ 371959 h 3727342"/>
                <a:gd name="connsiteX32" fmla="*/ 4339525 w 8486869"/>
                <a:gd name="connsiteY32" fmla="*/ 395207 h 3727342"/>
                <a:gd name="connsiteX33" fmla="*/ 4370522 w 8486869"/>
                <a:gd name="connsiteY33" fmla="*/ 433952 h 3727342"/>
                <a:gd name="connsiteX34" fmla="*/ 4386020 w 8486869"/>
                <a:gd name="connsiteY34" fmla="*/ 457200 h 3727342"/>
                <a:gd name="connsiteX35" fmla="*/ 4409268 w 8486869"/>
                <a:gd name="connsiteY35" fmla="*/ 488196 h 3727342"/>
                <a:gd name="connsiteX36" fmla="*/ 4424766 w 8486869"/>
                <a:gd name="connsiteY36" fmla="*/ 534691 h 3727342"/>
                <a:gd name="connsiteX37" fmla="*/ 4471261 w 8486869"/>
                <a:gd name="connsiteY37" fmla="*/ 565688 h 3727342"/>
                <a:gd name="connsiteX38" fmla="*/ 4548752 w 8486869"/>
                <a:gd name="connsiteY38" fmla="*/ 588935 h 3727342"/>
                <a:gd name="connsiteX39" fmla="*/ 4641742 w 8486869"/>
                <a:gd name="connsiteY39" fmla="*/ 581186 h 3727342"/>
                <a:gd name="connsiteX40" fmla="*/ 4664990 w 8486869"/>
                <a:gd name="connsiteY40" fmla="*/ 573437 h 3727342"/>
                <a:gd name="connsiteX41" fmla="*/ 5300420 w 8486869"/>
                <a:gd name="connsiteY41" fmla="*/ 565688 h 3727342"/>
                <a:gd name="connsiteX42" fmla="*/ 5339166 w 8486869"/>
                <a:gd name="connsiteY42" fmla="*/ 534691 h 3727342"/>
                <a:gd name="connsiteX43" fmla="*/ 5362413 w 8486869"/>
                <a:gd name="connsiteY43" fmla="*/ 519193 h 3727342"/>
                <a:gd name="connsiteX44" fmla="*/ 5393410 w 8486869"/>
                <a:gd name="connsiteY44" fmla="*/ 488196 h 3727342"/>
                <a:gd name="connsiteX45" fmla="*/ 5416657 w 8486869"/>
                <a:gd name="connsiteY45" fmla="*/ 480447 h 3727342"/>
                <a:gd name="connsiteX46" fmla="*/ 5439905 w 8486869"/>
                <a:gd name="connsiteY46" fmla="*/ 464949 h 3727342"/>
                <a:gd name="connsiteX47" fmla="*/ 5850610 w 8486869"/>
                <a:gd name="connsiteY47" fmla="*/ 457200 h 3727342"/>
                <a:gd name="connsiteX48" fmla="*/ 5873857 w 8486869"/>
                <a:gd name="connsiteY48" fmla="*/ 449451 h 3727342"/>
                <a:gd name="connsiteX49" fmla="*/ 5951349 w 8486869"/>
                <a:gd name="connsiteY49" fmla="*/ 441702 h 3727342"/>
                <a:gd name="connsiteX50" fmla="*/ 5990095 w 8486869"/>
                <a:gd name="connsiteY50" fmla="*/ 402956 h 3727342"/>
                <a:gd name="connsiteX51" fmla="*/ 6129579 w 8486869"/>
                <a:gd name="connsiteY51" fmla="*/ 410705 h 3727342"/>
                <a:gd name="connsiteX52" fmla="*/ 6168325 w 8486869"/>
                <a:gd name="connsiteY52" fmla="*/ 418454 h 3727342"/>
                <a:gd name="connsiteX53" fmla="*/ 7470183 w 8486869"/>
                <a:gd name="connsiteY53" fmla="*/ 426203 h 3727342"/>
                <a:gd name="connsiteX54" fmla="*/ 7625166 w 8486869"/>
                <a:gd name="connsiteY54" fmla="*/ 433952 h 3727342"/>
                <a:gd name="connsiteX55" fmla="*/ 7857640 w 8486869"/>
                <a:gd name="connsiteY55" fmla="*/ 441702 h 3727342"/>
                <a:gd name="connsiteX56" fmla="*/ 7966129 w 8486869"/>
                <a:gd name="connsiteY56" fmla="*/ 449451 h 3727342"/>
                <a:gd name="connsiteX57" fmla="*/ 8020373 w 8486869"/>
                <a:gd name="connsiteY57" fmla="*/ 457200 h 3727342"/>
                <a:gd name="connsiteX58" fmla="*/ 8043620 w 8486869"/>
                <a:gd name="connsiteY58" fmla="*/ 464949 h 3727342"/>
                <a:gd name="connsiteX59" fmla="*/ 8090115 w 8486869"/>
                <a:gd name="connsiteY59" fmla="*/ 472698 h 3727342"/>
                <a:gd name="connsiteX60" fmla="*/ 8113362 w 8486869"/>
                <a:gd name="connsiteY60" fmla="*/ 495946 h 3727342"/>
                <a:gd name="connsiteX61" fmla="*/ 8121112 w 8486869"/>
                <a:gd name="connsiteY61" fmla="*/ 519193 h 3727342"/>
                <a:gd name="connsiteX62" fmla="*/ 8175356 w 8486869"/>
                <a:gd name="connsiteY62" fmla="*/ 542441 h 3727342"/>
                <a:gd name="connsiteX63" fmla="*/ 8237349 w 8486869"/>
                <a:gd name="connsiteY63" fmla="*/ 565688 h 3727342"/>
                <a:gd name="connsiteX64" fmla="*/ 8268345 w 8486869"/>
                <a:gd name="connsiteY64" fmla="*/ 588935 h 3727342"/>
                <a:gd name="connsiteX65" fmla="*/ 8299342 w 8486869"/>
                <a:gd name="connsiteY65" fmla="*/ 604434 h 3727342"/>
                <a:gd name="connsiteX66" fmla="*/ 8322590 w 8486869"/>
                <a:gd name="connsiteY66" fmla="*/ 635430 h 3727342"/>
                <a:gd name="connsiteX67" fmla="*/ 8338088 w 8486869"/>
                <a:gd name="connsiteY67" fmla="*/ 650929 h 3727342"/>
                <a:gd name="connsiteX68" fmla="*/ 8376834 w 8486869"/>
                <a:gd name="connsiteY68" fmla="*/ 697424 h 3727342"/>
                <a:gd name="connsiteX69" fmla="*/ 8400081 w 8486869"/>
                <a:gd name="connsiteY69" fmla="*/ 743919 h 3727342"/>
                <a:gd name="connsiteX70" fmla="*/ 8423329 w 8486869"/>
                <a:gd name="connsiteY70" fmla="*/ 821410 h 3727342"/>
                <a:gd name="connsiteX71" fmla="*/ 8431078 w 8486869"/>
                <a:gd name="connsiteY71" fmla="*/ 883403 h 3727342"/>
                <a:gd name="connsiteX72" fmla="*/ 8454325 w 8486869"/>
                <a:gd name="connsiteY72" fmla="*/ 968644 h 3727342"/>
                <a:gd name="connsiteX73" fmla="*/ 8469823 w 8486869"/>
                <a:gd name="connsiteY73" fmla="*/ 1100380 h 3727342"/>
                <a:gd name="connsiteX74" fmla="*/ 8462074 w 8486869"/>
                <a:gd name="connsiteY74" fmla="*/ 1185620 h 3727342"/>
                <a:gd name="connsiteX75" fmla="*/ 8454325 w 8486869"/>
                <a:gd name="connsiteY75" fmla="*/ 1224366 h 3727342"/>
                <a:gd name="connsiteX76" fmla="*/ 8469823 w 8486869"/>
                <a:gd name="connsiteY76" fmla="*/ 1332854 h 3727342"/>
                <a:gd name="connsiteX77" fmla="*/ 8469823 w 8486869"/>
                <a:gd name="connsiteY77" fmla="*/ 1573078 h 3727342"/>
                <a:gd name="connsiteX78" fmla="*/ 8431078 w 8486869"/>
                <a:gd name="connsiteY78" fmla="*/ 1611824 h 3727342"/>
                <a:gd name="connsiteX79" fmla="*/ 8423329 w 8486869"/>
                <a:gd name="connsiteY79" fmla="*/ 1681566 h 3727342"/>
                <a:gd name="connsiteX80" fmla="*/ 8400081 w 8486869"/>
                <a:gd name="connsiteY80" fmla="*/ 1697064 h 3727342"/>
                <a:gd name="connsiteX81" fmla="*/ 8369084 w 8486869"/>
                <a:gd name="connsiteY81" fmla="*/ 1728061 h 3727342"/>
                <a:gd name="connsiteX82" fmla="*/ 8345837 w 8486869"/>
                <a:gd name="connsiteY82" fmla="*/ 1751308 h 3727342"/>
                <a:gd name="connsiteX83" fmla="*/ 8330339 w 8486869"/>
                <a:gd name="connsiteY83" fmla="*/ 1766807 h 3727342"/>
                <a:gd name="connsiteX84" fmla="*/ 8314840 w 8486869"/>
                <a:gd name="connsiteY84" fmla="*/ 1782305 h 3727342"/>
                <a:gd name="connsiteX85" fmla="*/ 8299342 w 8486869"/>
                <a:gd name="connsiteY85" fmla="*/ 1805552 h 3727342"/>
                <a:gd name="connsiteX86" fmla="*/ 8252847 w 8486869"/>
                <a:gd name="connsiteY86" fmla="*/ 1821051 h 3727342"/>
                <a:gd name="connsiteX87" fmla="*/ 8229600 w 8486869"/>
                <a:gd name="connsiteY87" fmla="*/ 1828800 h 3727342"/>
                <a:gd name="connsiteX88" fmla="*/ 8190854 w 8486869"/>
                <a:gd name="connsiteY88" fmla="*/ 1836549 h 3727342"/>
                <a:gd name="connsiteX89" fmla="*/ 8144359 w 8486869"/>
                <a:gd name="connsiteY89" fmla="*/ 1844298 h 3727342"/>
                <a:gd name="connsiteX90" fmla="*/ 8113362 w 8486869"/>
                <a:gd name="connsiteY90" fmla="*/ 1852047 h 3727342"/>
                <a:gd name="connsiteX91" fmla="*/ 8059118 w 8486869"/>
                <a:gd name="connsiteY91" fmla="*/ 1875295 h 3727342"/>
                <a:gd name="connsiteX92" fmla="*/ 8035871 w 8486869"/>
                <a:gd name="connsiteY92" fmla="*/ 1890793 h 3727342"/>
                <a:gd name="connsiteX93" fmla="*/ 8012623 w 8486869"/>
                <a:gd name="connsiteY93" fmla="*/ 1898542 h 3727342"/>
                <a:gd name="connsiteX94" fmla="*/ 7966129 w 8486869"/>
                <a:gd name="connsiteY94" fmla="*/ 1929539 h 3727342"/>
                <a:gd name="connsiteX95" fmla="*/ 7942881 w 8486869"/>
                <a:gd name="connsiteY95" fmla="*/ 1945037 h 3727342"/>
                <a:gd name="connsiteX96" fmla="*/ 7919634 w 8486869"/>
                <a:gd name="connsiteY96" fmla="*/ 1952786 h 3727342"/>
                <a:gd name="connsiteX97" fmla="*/ 7880888 w 8486869"/>
                <a:gd name="connsiteY97" fmla="*/ 1983783 h 3727342"/>
                <a:gd name="connsiteX98" fmla="*/ 7849891 w 8486869"/>
                <a:gd name="connsiteY98" fmla="*/ 2007030 h 3727342"/>
                <a:gd name="connsiteX99" fmla="*/ 7803396 w 8486869"/>
                <a:gd name="connsiteY99" fmla="*/ 2022529 h 3727342"/>
                <a:gd name="connsiteX100" fmla="*/ 7780149 w 8486869"/>
                <a:gd name="connsiteY100" fmla="*/ 2038027 h 3727342"/>
                <a:gd name="connsiteX101" fmla="*/ 7718156 w 8486869"/>
                <a:gd name="connsiteY101" fmla="*/ 2053525 h 3727342"/>
                <a:gd name="connsiteX102" fmla="*/ 7663912 w 8486869"/>
                <a:gd name="connsiteY102" fmla="*/ 2069024 h 3727342"/>
                <a:gd name="connsiteX103" fmla="*/ 7617417 w 8486869"/>
                <a:gd name="connsiteY103" fmla="*/ 2092271 h 3727342"/>
                <a:gd name="connsiteX104" fmla="*/ 7586420 w 8486869"/>
                <a:gd name="connsiteY104" fmla="*/ 2131017 h 3727342"/>
                <a:gd name="connsiteX105" fmla="*/ 7563173 w 8486869"/>
                <a:gd name="connsiteY105" fmla="*/ 2154264 h 3727342"/>
                <a:gd name="connsiteX106" fmla="*/ 7539925 w 8486869"/>
                <a:gd name="connsiteY106" fmla="*/ 2169763 h 3727342"/>
                <a:gd name="connsiteX107" fmla="*/ 7508929 w 8486869"/>
                <a:gd name="connsiteY107" fmla="*/ 2177512 h 3727342"/>
                <a:gd name="connsiteX108" fmla="*/ 7485681 w 8486869"/>
                <a:gd name="connsiteY108" fmla="*/ 2185261 h 3727342"/>
                <a:gd name="connsiteX109" fmla="*/ 7462434 w 8486869"/>
                <a:gd name="connsiteY109" fmla="*/ 2200759 h 3727342"/>
                <a:gd name="connsiteX110" fmla="*/ 7384942 w 8486869"/>
                <a:gd name="connsiteY110" fmla="*/ 2216257 h 3727342"/>
                <a:gd name="connsiteX111" fmla="*/ 7353945 w 8486869"/>
                <a:gd name="connsiteY111" fmla="*/ 2224007 h 3727342"/>
                <a:gd name="connsiteX112" fmla="*/ 7330698 w 8486869"/>
                <a:gd name="connsiteY112" fmla="*/ 2239505 h 3727342"/>
                <a:gd name="connsiteX113" fmla="*/ 7268705 w 8486869"/>
                <a:gd name="connsiteY113" fmla="*/ 2247254 h 3727342"/>
                <a:gd name="connsiteX114" fmla="*/ 7222210 w 8486869"/>
                <a:gd name="connsiteY114" fmla="*/ 2255003 h 3727342"/>
                <a:gd name="connsiteX115" fmla="*/ 7206712 w 8486869"/>
                <a:gd name="connsiteY115" fmla="*/ 2270502 h 3727342"/>
                <a:gd name="connsiteX116" fmla="*/ 7198962 w 8486869"/>
                <a:gd name="connsiteY116" fmla="*/ 2293749 h 3727342"/>
                <a:gd name="connsiteX117" fmla="*/ 7167966 w 8486869"/>
                <a:gd name="connsiteY117" fmla="*/ 2301498 h 3727342"/>
                <a:gd name="connsiteX118" fmla="*/ 7129220 w 8486869"/>
                <a:gd name="connsiteY118" fmla="*/ 2293749 h 3727342"/>
                <a:gd name="connsiteX119" fmla="*/ 7105973 w 8486869"/>
                <a:gd name="connsiteY119" fmla="*/ 2286000 h 3727342"/>
                <a:gd name="connsiteX120" fmla="*/ 6834752 w 8486869"/>
                <a:gd name="connsiteY120" fmla="*/ 2270502 h 3727342"/>
                <a:gd name="connsiteX121" fmla="*/ 6718515 w 8486869"/>
                <a:gd name="connsiteY121" fmla="*/ 2286000 h 3727342"/>
                <a:gd name="connsiteX122" fmla="*/ 6687518 w 8486869"/>
                <a:gd name="connsiteY122" fmla="*/ 2309247 h 3727342"/>
                <a:gd name="connsiteX123" fmla="*/ 6571281 w 8486869"/>
                <a:gd name="connsiteY123" fmla="*/ 2324746 h 3727342"/>
                <a:gd name="connsiteX124" fmla="*/ 6548034 w 8486869"/>
                <a:gd name="connsiteY124" fmla="*/ 2347993 h 3727342"/>
                <a:gd name="connsiteX125" fmla="*/ 6509288 w 8486869"/>
                <a:gd name="connsiteY125" fmla="*/ 2394488 h 3727342"/>
                <a:gd name="connsiteX126" fmla="*/ 6462793 w 8486869"/>
                <a:gd name="connsiteY126" fmla="*/ 2409986 h 3727342"/>
                <a:gd name="connsiteX127" fmla="*/ 6439545 w 8486869"/>
                <a:gd name="connsiteY127" fmla="*/ 2425485 h 3727342"/>
                <a:gd name="connsiteX128" fmla="*/ 6323308 w 8486869"/>
                <a:gd name="connsiteY128" fmla="*/ 2440983 h 3727342"/>
                <a:gd name="connsiteX129" fmla="*/ 6276813 w 8486869"/>
                <a:gd name="connsiteY129" fmla="*/ 2448732 h 3727342"/>
                <a:gd name="connsiteX130" fmla="*/ 6253566 w 8486869"/>
                <a:gd name="connsiteY130" fmla="*/ 2456481 h 3727342"/>
                <a:gd name="connsiteX131" fmla="*/ 6214820 w 8486869"/>
                <a:gd name="connsiteY131" fmla="*/ 2479729 h 3727342"/>
                <a:gd name="connsiteX132" fmla="*/ 6028840 w 8486869"/>
                <a:gd name="connsiteY132" fmla="*/ 2495227 h 3727342"/>
                <a:gd name="connsiteX133" fmla="*/ 6005593 w 8486869"/>
                <a:gd name="connsiteY133" fmla="*/ 2541722 h 3727342"/>
                <a:gd name="connsiteX134" fmla="*/ 5974596 w 8486869"/>
                <a:gd name="connsiteY134" fmla="*/ 2557220 h 3727342"/>
                <a:gd name="connsiteX135" fmla="*/ 5928101 w 8486869"/>
                <a:gd name="connsiteY135" fmla="*/ 2595966 h 3727342"/>
                <a:gd name="connsiteX136" fmla="*/ 5881607 w 8486869"/>
                <a:gd name="connsiteY136" fmla="*/ 2626963 h 3727342"/>
                <a:gd name="connsiteX137" fmla="*/ 5765369 w 8486869"/>
                <a:gd name="connsiteY137" fmla="*/ 2619213 h 3727342"/>
                <a:gd name="connsiteX138" fmla="*/ 5703376 w 8486869"/>
                <a:gd name="connsiteY138" fmla="*/ 2619213 h 3727342"/>
                <a:gd name="connsiteX139" fmla="*/ 5695627 w 8486869"/>
                <a:gd name="connsiteY139" fmla="*/ 2704454 h 3727342"/>
                <a:gd name="connsiteX140" fmla="*/ 5618135 w 8486869"/>
                <a:gd name="connsiteY140" fmla="*/ 2727702 h 3727342"/>
                <a:gd name="connsiteX141" fmla="*/ 5292671 w 8486869"/>
                <a:gd name="connsiteY141" fmla="*/ 2735451 h 3727342"/>
                <a:gd name="connsiteX142" fmla="*/ 5222929 w 8486869"/>
                <a:gd name="connsiteY142" fmla="*/ 2743200 h 3727342"/>
                <a:gd name="connsiteX143" fmla="*/ 5199681 w 8486869"/>
                <a:gd name="connsiteY143" fmla="*/ 2750949 h 3727342"/>
                <a:gd name="connsiteX144" fmla="*/ 5106691 w 8486869"/>
                <a:gd name="connsiteY144" fmla="*/ 2766447 h 3727342"/>
                <a:gd name="connsiteX145" fmla="*/ 4959457 w 8486869"/>
                <a:gd name="connsiteY145" fmla="*/ 2774196 h 3727342"/>
                <a:gd name="connsiteX146" fmla="*/ 4936210 w 8486869"/>
                <a:gd name="connsiteY146" fmla="*/ 2828441 h 3727342"/>
                <a:gd name="connsiteX147" fmla="*/ 4889715 w 8486869"/>
                <a:gd name="connsiteY147" fmla="*/ 2867186 h 3727342"/>
                <a:gd name="connsiteX148" fmla="*/ 4788976 w 8486869"/>
                <a:gd name="connsiteY148" fmla="*/ 2867186 h 3727342"/>
                <a:gd name="connsiteX149" fmla="*/ 4765729 w 8486869"/>
                <a:gd name="connsiteY149" fmla="*/ 2890434 h 3727342"/>
                <a:gd name="connsiteX150" fmla="*/ 4734732 w 8486869"/>
                <a:gd name="connsiteY150" fmla="*/ 2929180 h 3727342"/>
                <a:gd name="connsiteX151" fmla="*/ 4719234 w 8486869"/>
                <a:gd name="connsiteY151" fmla="*/ 2952427 h 3727342"/>
                <a:gd name="connsiteX152" fmla="*/ 4703735 w 8486869"/>
                <a:gd name="connsiteY152" fmla="*/ 2967925 h 3727342"/>
                <a:gd name="connsiteX153" fmla="*/ 4672739 w 8486869"/>
                <a:gd name="connsiteY153" fmla="*/ 3006671 h 3727342"/>
                <a:gd name="connsiteX154" fmla="*/ 4657240 w 8486869"/>
                <a:gd name="connsiteY154" fmla="*/ 3029919 h 3727342"/>
                <a:gd name="connsiteX155" fmla="*/ 4579749 w 8486869"/>
                <a:gd name="connsiteY155" fmla="*/ 3084163 h 3727342"/>
                <a:gd name="connsiteX156" fmla="*/ 4502257 w 8486869"/>
                <a:gd name="connsiteY156" fmla="*/ 3099661 h 3727342"/>
                <a:gd name="connsiteX157" fmla="*/ 4463512 w 8486869"/>
                <a:gd name="connsiteY157" fmla="*/ 3115159 h 3727342"/>
                <a:gd name="connsiteX158" fmla="*/ 4440264 w 8486869"/>
                <a:gd name="connsiteY158" fmla="*/ 3122908 h 3727342"/>
                <a:gd name="connsiteX159" fmla="*/ 4409268 w 8486869"/>
                <a:gd name="connsiteY159" fmla="*/ 3169403 h 3727342"/>
                <a:gd name="connsiteX160" fmla="*/ 4393769 w 8486869"/>
                <a:gd name="connsiteY160" fmla="*/ 3192651 h 3727342"/>
                <a:gd name="connsiteX161" fmla="*/ 4362773 w 8486869"/>
                <a:gd name="connsiteY161" fmla="*/ 3231396 h 3727342"/>
                <a:gd name="connsiteX162" fmla="*/ 4355023 w 8486869"/>
                <a:gd name="connsiteY162" fmla="*/ 3254644 h 3727342"/>
                <a:gd name="connsiteX163" fmla="*/ 4308529 w 8486869"/>
                <a:gd name="connsiteY163" fmla="*/ 3293390 h 3727342"/>
                <a:gd name="connsiteX164" fmla="*/ 4246535 w 8486869"/>
                <a:gd name="connsiteY164" fmla="*/ 3363132 h 3727342"/>
                <a:gd name="connsiteX165" fmla="*/ 4223288 w 8486869"/>
                <a:gd name="connsiteY165" fmla="*/ 3386380 h 3727342"/>
                <a:gd name="connsiteX166" fmla="*/ 4145796 w 8486869"/>
                <a:gd name="connsiteY166" fmla="*/ 3409627 h 3727342"/>
                <a:gd name="connsiteX167" fmla="*/ 4099301 w 8486869"/>
                <a:gd name="connsiteY167" fmla="*/ 3440624 h 3727342"/>
                <a:gd name="connsiteX168" fmla="*/ 4076054 w 8486869"/>
                <a:gd name="connsiteY168" fmla="*/ 3456122 h 3727342"/>
                <a:gd name="connsiteX169" fmla="*/ 4052807 w 8486869"/>
                <a:gd name="connsiteY169" fmla="*/ 3463871 h 3727342"/>
                <a:gd name="connsiteX170" fmla="*/ 4037308 w 8486869"/>
                <a:gd name="connsiteY170" fmla="*/ 3479369 h 3727342"/>
                <a:gd name="connsiteX171" fmla="*/ 4006312 w 8486869"/>
                <a:gd name="connsiteY171" fmla="*/ 3487119 h 3727342"/>
                <a:gd name="connsiteX172" fmla="*/ 3983064 w 8486869"/>
                <a:gd name="connsiteY172" fmla="*/ 3494868 h 3727342"/>
                <a:gd name="connsiteX173" fmla="*/ 3959817 w 8486869"/>
                <a:gd name="connsiteY173" fmla="*/ 3510366 h 3727342"/>
                <a:gd name="connsiteX174" fmla="*/ 3913322 w 8486869"/>
                <a:gd name="connsiteY174" fmla="*/ 3525864 h 3727342"/>
                <a:gd name="connsiteX175" fmla="*/ 3859078 w 8486869"/>
                <a:gd name="connsiteY175" fmla="*/ 3556861 h 3727342"/>
                <a:gd name="connsiteX176" fmla="*/ 3804834 w 8486869"/>
                <a:gd name="connsiteY176" fmla="*/ 3572359 h 3727342"/>
                <a:gd name="connsiteX177" fmla="*/ 3750590 w 8486869"/>
                <a:gd name="connsiteY177" fmla="*/ 3587857 h 3727342"/>
                <a:gd name="connsiteX178" fmla="*/ 3595607 w 8486869"/>
                <a:gd name="connsiteY178" fmla="*/ 3595607 h 3727342"/>
                <a:gd name="connsiteX179" fmla="*/ 3053166 w 8486869"/>
                <a:gd name="connsiteY179" fmla="*/ 3603356 h 3727342"/>
                <a:gd name="connsiteX180" fmla="*/ 2998922 w 8486869"/>
                <a:gd name="connsiteY180" fmla="*/ 3611105 h 3727342"/>
                <a:gd name="connsiteX181" fmla="*/ 2874935 w 8486869"/>
                <a:gd name="connsiteY181" fmla="*/ 3618854 h 3727342"/>
                <a:gd name="connsiteX182" fmla="*/ 2812942 w 8486869"/>
                <a:gd name="connsiteY182" fmla="*/ 3634352 h 3727342"/>
                <a:gd name="connsiteX183" fmla="*/ 2750949 w 8486869"/>
                <a:gd name="connsiteY183" fmla="*/ 3657600 h 3727342"/>
                <a:gd name="connsiteX184" fmla="*/ 2626962 w 8486869"/>
                <a:gd name="connsiteY184" fmla="*/ 3680847 h 3727342"/>
                <a:gd name="connsiteX185" fmla="*/ 1960535 w 8486869"/>
                <a:gd name="connsiteY185" fmla="*/ 3688596 h 3727342"/>
                <a:gd name="connsiteX186" fmla="*/ 1813301 w 8486869"/>
                <a:gd name="connsiteY186" fmla="*/ 3680847 h 3727342"/>
                <a:gd name="connsiteX187" fmla="*/ 1790054 w 8486869"/>
                <a:gd name="connsiteY187" fmla="*/ 3673098 h 3727342"/>
                <a:gd name="connsiteX188" fmla="*/ 1712562 w 8486869"/>
                <a:gd name="connsiteY188" fmla="*/ 3680847 h 3727342"/>
                <a:gd name="connsiteX189" fmla="*/ 1580827 w 8486869"/>
                <a:gd name="connsiteY189" fmla="*/ 3688596 h 3727342"/>
                <a:gd name="connsiteX190" fmla="*/ 1170122 w 8486869"/>
                <a:gd name="connsiteY190" fmla="*/ 3696346 h 3727342"/>
                <a:gd name="connsiteX191" fmla="*/ 1030637 w 8486869"/>
                <a:gd name="connsiteY191" fmla="*/ 3704095 h 3727342"/>
                <a:gd name="connsiteX192" fmla="*/ 867905 w 8486869"/>
                <a:gd name="connsiteY192" fmla="*/ 3719593 h 3727342"/>
                <a:gd name="connsiteX193" fmla="*/ 767166 w 8486869"/>
                <a:gd name="connsiteY193" fmla="*/ 3727342 h 3727342"/>
                <a:gd name="connsiteX194" fmla="*/ 635430 w 8486869"/>
                <a:gd name="connsiteY194" fmla="*/ 3719593 h 3727342"/>
                <a:gd name="connsiteX195" fmla="*/ 480447 w 8486869"/>
                <a:gd name="connsiteY195" fmla="*/ 3711844 h 3727342"/>
                <a:gd name="connsiteX196" fmla="*/ 457200 w 8486869"/>
                <a:gd name="connsiteY196" fmla="*/ 3704095 h 3727342"/>
                <a:gd name="connsiteX197" fmla="*/ 325464 w 8486869"/>
                <a:gd name="connsiteY197" fmla="*/ 3665349 h 3727342"/>
                <a:gd name="connsiteX198" fmla="*/ 302217 w 8486869"/>
                <a:gd name="connsiteY198" fmla="*/ 3649851 h 3727342"/>
                <a:gd name="connsiteX199" fmla="*/ 278969 w 8486869"/>
                <a:gd name="connsiteY199" fmla="*/ 3642102 h 3727342"/>
                <a:gd name="connsiteX200" fmla="*/ 247973 w 8486869"/>
                <a:gd name="connsiteY200" fmla="*/ 3603356 h 3727342"/>
                <a:gd name="connsiteX201" fmla="*/ 209227 w 8486869"/>
                <a:gd name="connsiteY201" fmla="*/ 3564610 h 3727342"/>
                <a:gd name="connsiteX202" fmla="*/ 193729 w 8486869"/>
                <a:gd name="connsiteY202" fmla="*/ 3533613 h 3727342"/>
                <a:gd name="connsiteX203" fmla="*/ 178230 w 8486869"/>
                <a:gd name="connsiteY203" fmla="*/ 3510366 h 3727342"/>
                <a:gd name="connsiteX204" fmla="*/ 162732 w 8486869"/>
                <a:gd name="connsiteY204" fmla="*/ 3448373 h 3727342"/>
                <a:gd name="connsiteX205" fmla="*/ 147234 w 8486869"/>
                <a:gd name="connsiteY205" fmla="*/ 3432874 h 3727342"/>
                <a:gd name="connsiteX206" fmla="*/ 139484 w 8486869"/>
                <a:gd name="connsiteY206" fmla="*/ 3409627 h 3727342"/>
                <a:gd name="connsiteX207" fmla="*/ 123986 w 8486869"/>
                <a:gd name="connsiteY207" fmla="*/ 3378630 h 3727342"/>
                <a:gd name="connsiteX208" fmla="*/ 139484 w 8486869"/>
                <a:gd name="connsiteY208" fmla="*/ 3200400 h 3727342"/>
                <a:gd name="connsiteX209" fmla="*/ 147234 w 8486869"/>
                <a:gd name="connsiteY209" fmla="*/ 2967925 h 3727342"/>
                <a:gd name="connsiteX210" fmla="*/ 154983 w 8486869"/>
                <a:gd name="connsiteY210" fmla="*/ 2882685 h 3727342"/>
                <a:gd name="connsiteX211" fmla="*/ 147234 w 8486869"/>
                <a:gd name="connsiteY211" fmla="*/ 2851688 h 3727342"/>
                <a:gd name="connsiteX212" fmla="*/ 139484 w 8486869"/>
                <a:gd name="connsiteY212" fmla="*/ 2812942 h 3727342"/>
                <a:gd name="connsiteX213" fmla="*/ 108488 w 8486869"/>
                <a:gd name="connsiteY213" fmla="*/ 2774196 h 3727342"/>
                <a:gd name="connsiteX214" fmla="*/ 100739 w 8486869"/>
                <a:gd name="connsiteY214" fmla="*/ 2572719 h 3727342"/>
                <a:gd name="connsiteX215" fmla="*/ 85240 w 8486869"/>
                <a:gd name="connsiteY215" fmla="*/ 2557220 h 3727342"/>
                <a:gd name="connsiteX216" fmla="*/ 61993 w 8486869"/>
                <a:gd name="connsiteY216" fmla="*/ 2518474 h 3727342"/>
                <a:gd name="connsiteX217" fmla="*/ 54244 w 8486869"/>
                <a:gd name="connsiteY217" fmla="*/ 2495227 h 3727342"/>
                <a:gd name="connsiteX218" fmla="*/ 38745 w 8486869"/>
                <a:gd name="connsiteY218" fmla="*/ 2479729 h 3727342"/>
                <a:gd name="connsiteX219" fmla="*/ 15498 w 8486869"/>
                <a:gd name="connsiteY219" fmla="*/ 2347993 h 3727342"/>
                <a:gd name="connsiteX220" fmla="*/ 7749 w 8486869"/>
                <a:gd name="connsiteY220" fmla="*/ 2100020 h 3727342"/>
                <a:gd name="connsiteX221" fmla="*/ 0 w 8486869"/>
                <a:gd name="connsiteY221" fmla="*/ 2076773 h 3727342"/>
                <a:gd name="connsiteX222" fmla="*/ 7749 w 8486869"/>
                <a:gd name="connsiteY222" fmla="*/ 1875295 h 3727342"/>
                <a:gd name="connsiteX223" fmla="*/ 23247 w 8486869"/>
                <a:gd name="connsiteY223" fmla="*/ 1774556 h 3727342"/>
                <a:gd name="connsiteX224" fmla="*/ 38745 w 8486869"/>
                <a:gd name="connsiteY224" fmla="*/ 1751308 h 3727342"/>
                <a:gd name="connsiteX225" fmla="*/ 46495 w 8486869"/>
                <a:gd name="connsiteY225" fmla="*/ 1697064 h 3727342"/>
                <a:gd name="connsiteX226" fmla="*/ 61993 w 8486869"/>
                <a:gd name="connsiteY226" fmla="*/ 1627322 h 3727342"/>
                <a:gd name="connsiteX227" fmla="*/ 77491 w 8486869"/>
                <a:gd name="connsiteY227" fmla="*/ 1542081 h 3727342"/>
                <a:gd name="connsiteX228" fmla="*/ 92990 w 8486869"/>
                <a:gd name="connsiteY228" fmla="*/ 1518834 h 3727342"/>
                <a:gd name="connsiteX229" fmla="*/ 100739 w 8486869"/>
                <a:gd name="connsiteY229" fmla="*/ 1495586 h 3727342"/>
                <a:gd name="connsiteX230" fmla="*/ 131735 w 8486869"/>
                <a:gd name="connsiteY230" fmla="*/ 1449091 h 3727342"/>
                <a:gd name="connsiteX231" fmla="*/ 162732 w 8486869"/>
                <a:gd name="connsiteY231" fmla="*/ 1379349 h 3727342"/>
                <a:gd name="connsiteX232" fmla="*/ 185979 w 8486869"/>
                <a:gd name="connsiteY232" fmla="*/ 1363851 h 3727342"/>
                <a:gd name="connsiteX233" fmla="*/ 224725 w 8486869"/>
                <a:gd name="connsiteY233" fmla="*/ 1356102 h 3727342"/>
                <a:gd name="connsiteX234" fmla="*/ 232474 w 8486869"/>
                <a:gd name="connsiteY234" fmla="*/ 1332854 h 3727342"/>
                <a:gd name="connsiteX235" fmla="*/ 247973 w 8486869"/>
                <a:gd name="connsiteY235" fmla="*/ 1201119 h 3727342"/>
                <a:gd name="connsiteX236" fmla="*/ 255722 w 8486869"/>
                <a:gd name="connsiteY236" fmla="*/ 728420 h 3727342"/>
                <a:gd name="connsiteX237" fmla="*/ 271220 w 8486869"/>
                <a:gd name="connsiteY237" fmla="*/ 705173 h 3727342"/>
                <a:gd name="connsiteX238" fmla="*/ 286718 w 8486869"/>
                <a:gd name="connsiteY238" fmla="*/ 658678 h 3727342"/>
                <a:gd name="connsiteX239" fmla="*/ 294468 w 8486869"/>
                <a:gd name="connsiteY239" fmla="*/ 635430 h 3727342"/>
                <a:gd name="connsiteX240" fmla="*/ 302217 w 8486869"/>
                <a:gd name="connsiteY240" fmla="*/ 441702 h 3727342"/>
                <a:gd name="connsiteX241" fmla="*/ 325464 w 8486869"/>
                <a:gd name="connsiteY241" fmla="*/ 426203 h 3727342"/>
                <a:gd name="connsiteX242" fmla="*/ 371959 w 8486869"/>
                <a:gd name="connsiteY242" fmla="*/ 387457 h 3727342"/>
                <a:gd name="connsiteX243" fmla="*/ 387457 w 8486869"/>
                <a:gd name="connsiteY243" fmla="*/ 364210 h 3727342"/>
                <a:gd name="connsiteX244" fmla="*/ 402956 w 8486869"/>
                <a:gd name="connsiteY244" fmla="*/ 348712 h 3727342"/>
                <a:gd name="connsiteX245" fmla="*/ 410705 w 8486869"/>
                <a:gd name="connsiteY245" fmla="*/ 325464 h 3727342"/>
                <a:gd name="connsiteX246" fmla="*/ 464949 w 8486869"/>
                <a:gd name="connsiteY246" fmla="*/ 255722 h 3727342"/>
                <a:gd name="connsiteX247" fmla="*/ 488196 w 8486869"/>
                <a:gd name="connsiteY247" fmla="*/ 247973 h 3727342"/>
                <a:gd name="connsiteX248" fmla="*/ 511444 w 8486869"/>
                <a:gd name="connsiteY248" fmla="*/ 232474 h 3727342"/>
                <a:gd name="connsiteX249" fmla="*/ 557939 w 8486869"/>
                <a:gd name="connsiteY249" fmla="*/ 209227 h 3727342"/>
                <a:gd name="connsiteX250" fmla="*/ 565688 w 8486869"/>
                <a:gd name="connsiteY250" fmla="*/ 185980 h 372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8486869" h="3727342">
                  <a:moveTo>
                    <a:pt x="565688" y="185980"/>
                  </a:moveTo>
                  <a:cubicBezTo>
                    <a:pt x="574729" y="176939"/>
                    <a:pt x="568648" y="188843"/>
                    <a:pt x="612183" y="154983"/>
                  </a:cubicBezTo>
                  <a:cubicBezTo>
                    <a:pt x="727445" y="65335"/>
                    <a:pt x="605332" y="164715"/>
                    <a:pt x="689674" y="108488"/>
                  </a:cubicBezTo>
                  <a:cubicBezTo>
                    <a:pt x="695753" y="104435"/>
                    <a:pt x="698908" y="96749"/>
                    <a:pt x="705173" y="92990"/>
                  </a:cubicBezTo>
                  <a:cubicBezTo>
                    <a:pt x="713112" y="88227"/>
                    <a:pt x="753630" y="78938"/>
                    <a:pt x="759417" y="77491"/>
                  </a:cubicBezTo>
                  <a:cubicBezTo>
                    <a:pt x="767166" y="80074"/>
                    <a:pt x="774567" y="84161"/>
                    <a:pt x="782664" y="85241"/>
                  </a:cubicBezTo>
                  <a:cubicBezTo>
                    <a:pt x="878034" y="97958"/>
                    <a:pt x="873274" y="93188"/>
                    <a:pt x="968644" y="85241"/>
                  </a:cubicBezTo>
                  <a:cubicBezTo>
                    <a:pt x="973810" y="80075"/>
                    <a:pt x="979578" y="75447"/>
                    <a:pt x="984142" y="69742"/>
                  </a:cubicBezTo>
                  <a:cubicBezTo>
                    <a:pt x="989960" y="62470"/>
                    <a:pt x="992368" y="52313"/>
                    <a:pt x="999640" y="46495"/>
                  </a:cubicBezTo>
                  <a:cubicBezTo>
                    <a:pt x="1006019" y="41392"/>
                    <a:pt x="1014760" y="39559"/>
                    <a:pt x="1022888" y="38746"/>
                  </a:cubicBezTo>
                  <a:cubicBezTo>
                    <a:pt x="1066657" y="34369"/>
                    <a:pt x="1110711" y="33579"/>
                    <a:pt x="1154623" y="30996"/>
                  </a:cubicBezTo>
                  <a:cubicBezTo>
                    <a:pt x="1164955" y="28413"/>
                    <a:pt x="1175831" y="27442"/>
                    <a:pt x="1185620" y="23247"/>
                  </a:cubicBezTo>
                  <a:cubicBezTo>
                    <a:pt x="1194180" y="19578"/>
                    <a:pt x="1199601" y="8676"/>
                    <a:pt x="1208868" y="7749"/>
                  </a:cubicBezTo>
                  <a:cubicBezTo>
                    <a:pt x="1278312" y="805"/>
                    <a:pt x="1348353" y="2583"/>
                    <a:pt x="1418095" y="0"/>
                  </a:cubicBezTo>
                  <a:cubicBezTo>
                    <a:pt x="1430924" y="4276"/>
                    <a:pt x="1460175" y="14687"/>
                    <a:pt x="1472339" y="15498"/>
                  </a:cubicBezTo>
                  <a:cubicBezTo>
                    <a:pt x="1788457" y="36572"/>
                    <a:pt x="1952176" y="33490"/>
                    <a:pt x="2293749" y="38746"/>
                  </a:cubicBezTo>
                  <a:cubicBezTo>
                    <a:pt x="2597416" y="48868"/>
                    <a:pt x="2713928" y="54244"/>
                    <a:pt x="3076413" y="54244"/>
                  </a:cubicBezTo>
                  <a:cubicBezTo>
                    <a:pt x="3213339" y="54244"/>
                    <a:pt x="3350216" y="49078"/>
                    <a:pt x="3487118" y="46495"/>
                  </a:cubicBezTo>
                  <a:cubicBezTo>
                    <a:pt x="3494867" y="43912"/>
                    <a:pt x="3502198" y="38746"/>
                    <a:pt x="3510366" y="38746"/>
                  </a:cubicBezTo>
                  <a:cubicBezTo>
                    <a:pt x="3580485" y="38746"/>
                    <a:pt x="3555064" y="48345"/>
                    <a:pt x="3611105" y="54244"/>
                  </a:cubicBezTo>
                  <a:cubicBezTo>
                    <a:pt x="3647161" y="58039"/>
                    <a:pt x="3683474" y="58852"/>
                    <a:pt x="3719593" y="61993"/>
                  </a:cubicBezTo>
                  <a:cubicBezTo>
                    <a:pt x="3742895" y="64019"/>
                    <a:pt x="3766088" y="67159"/>
                    <a:pt x="3789335" y="69742"/>
                  </a:cubicBezTo>
                  <a:cubicBezTo>
                    <a:pt x="3794638" y="85651"/>
                    <a:pt x="3795562" y="99978"/>
                    <a:pt x="3812583" y="108488"/>
                  </a:cubicBezTo>
                  <a:cubicBezTo>
                    <a:pt x="3827195" y="115794"/>
                    <a:pt x="3859078" y="123986"/>
                    <a:pt x="3859078" y="123986"/>
                  </a:cubicBezTo>
                  <a:cubicBezTo>
                    <a:pt x="4155634" y="111092"/>
                    <a:pt x="3981617" y="74783"/>
                    <a:pt x="4052807" y="131735"/>
                  </a:cubicBezTo>
                  <a:cubicBezTo>
                    <a:pt x="4060079" y="137553"/>
                    <a:pt x="4068305" y="142068"/>
                    <a:pt x="4076054" y="147234"/>
                  </a:cubicBezTo>
                  <a:cubicBezTo>
                    <a:pt x="4082200" y="177964"/>
                    <a:pt x="4089957" y="219943"/>
                    <a:pt x="4099301" y="247973"/>
                  </a:cubicBezTo>
                  <a:cubicBezTo>
                    <a:pt x="4101884" y="255722"/>
                    <a:pt x="4101275" y="265444"/>
                    <a:pt x="4107051" y="271220"/>
                  </a:cubicBezTo>
                  <a:cubicBezTo>
                    <a:pt x="4112827" y="276996"/>
                    <a:pt x="4122549" y="276386"/>
                    <a:pt x="4130298" y="278969"/>
                  </a:cubicBezTo>
                  <a:cubicBezTo>
                    <a:pt x="4185655" y="315874"/>
                    <a:pt x="4158722" y="305448"/>
                    <a:pt x="4207790" y="317715"/>
                  </a:cubicBezTo>
                  <a:cubicBezTo>
                    <a:pt x="4270690" y="380618"/>
                    <a:pt x="4189188" y="307086"/>
                    <a:pt x="4262034" y="348712"/>
                  </a:cubicBezTo>
                  <a:cubicBezTo>
                    <a:pt x="4271549" y="354149"/>
                    <a:pt x="4276862" y="364943"/>
                    <a:pt x="4285281" y="371959"/>
                  </a:cubicBezTo>
                  <a:cubicBezTo>
                    <a:pt x="4308215" y="391070"/>
                    <a:pt x="4309986" y="387821"/>
                    <a:pt x="4339525" y="395207"/>
                  </a:cubicBezTo>
                  <a:cubicBezTo>
                    <a:pt x="4387233" y="466768"/>
                    <a:pt x="4326349" y="378736"/>
                    <a:pt x="4370522" y="433952"/>
                  </a:cubicBezTo>
                  <a:cubicBezTo>
                    <a:pt x="4376340" y="441225"/>
                    <a:pt x="4380607" y="449621"/>
                    <a:pt x="4386020" y="457200"/>
                  </a:cubicBezTo>
                  <a:cubicBezTo>
                    <a:pt x="4393527" y="467710"/>
                    <a:pt x="4401519" y="477864"/>
                    <a:pt x="4409268" y="488196"/>
                  </a:cubicBezTo>
                  <a:cubicBezTo>
                    <a:pt x="4414434" y="503694"/>
                    <a:pt x="4411173" y="525629"/>
                    <a:pt x="4424766" y="534691"/>
                  </a:cubicBezTo>
                  <a:cubicBezTo>
                    <a:pt x="4440264" y="545023"/>
                    <a:pt x="4453590" y="559798"/>
                    <a:pt x="4471261" y="565688"/>
                  </a:cubicBezTo>
                  <a:cubicBezTo>
                    <a:pt x="4527859" y="584554"/>
                    <a:pt x="4501907" y="577224"/>
                    <a:pt x="4548752" y="588935"/>
                  </a:cubicBezTo>
                  <a:cubicBezTo>
                    <a:pt x="4579749" y="586352"/>
                    <a:pt x="4610911" y="585297"/>
                    <a:pt x="4641742" y="581186"/>
                  </a:cubicBezTo>
                  <a:cubicBezTo>
                    <a:pt x="4649839" y="580106"/>
                    <a:pt x="4656824" y="573629"/>
                    <a:pt x="4664990" y="573437"/>
                  </a:cubicBezTo>
                  <a:cubicBezTo>
                    <a:pt x="4876757" y="568454"/>
                    <a:pt x="5088610" y="568271"/>
                    <a:pt x="5300420" y="565688"/>
                  </a:cubicBezTo>
                  <a:cubicBezTo>
                    <a:pt x="5371964" y="517994"/>
                    <a:pt x="5283965" y="578853"/>
                    <a:pt x="5339166" y="534691"/>
                  </a:cubicBezTo>
                  <a:cubicBezTo>
                    <a:pt x="5346438" y="528873"/>
                    <a:pt x="5355342" y="525254"/>
                    <a:pt x="5362413" y="519193"/>
                  </a:cubicBezTo>
                  <a:cubicBezTo>
                    <a:pt x="5373507" y="509684"/>
                    <a:pt x="5379548" y="492817"/>
                    <a:pt x="5393410" y="488196"/>
                  </a:cubicBezTo>
                  <a:cubicBezTo>
                    <a:pt x="5401159" y="485613"/>
                    <a:pt x="5409351" y="484100"/>
                    <a:pt x="5416657" y="480447"/>
                  </a:cubicBezTo>
                  <a:cubicBezTo>
                    <a:pt x="5424987" y="476282"/>
                    <a:pt x="5430605" y="465447"/>
                    <a:pt x="5439905" y="464949"/>
                  </a:cubicBezTo>
                  <a:cubicBezTo>
                    <a:pt x="5576635" y="457624"/>
                    <a:pt x="5713708" y="459783"/>
                    <a:pt x="5850610" y="457200"/>
                  </a:cubicBezTo>
                  <a:cubicBezTo>
                    <a:pt x="5858359" y="454617"/>
                    <a:pt x="5865784" y="450693"/>
                    <a:pt x="5873857" y="449451"/>
                  </a:cubicBezTo>
                  <a:cubicBezTo>
                    <a:pt x="5899515" y="445504"/>
                    <a:pt x="5927246" y="451343"/>
                    <a:pt x="5951349" y="441702"/>
                  </a:cubicBezTo>
                  <a:cubicBezTo>
                    <a:pt x="5968308" y="434919"/>
                    <a:pt x="5990095" y="402956"/>
                    <a:pt x="5990095" y="402956"/>
                  </a:cubicBezTo>
                  <a:cubicBezTo>
                    <a:pt x="6036590" y="405539"/>
                    <a:pt x="6083188" y="406671"/>
                    <a:pt x="6129579" y="410705"/>
                  </a:cubicBezTo>
                  <a:cubicBezTo>
                    <a:pt x="6142701" y="411846"/>
                    <a:pt x="6155155" y="418302"/>
                    <a:pt x="6168325" y="418454"/>
                  </a:cubicBezTo>
                  <a:lnTo>
                    <a:pt x="7470183" y="426203"/>
                  </a:lnTo>
                  <a:lnTo>
                    <a:pt x="7625166" y="433952"/>
                  </a:lnTo>
                  <a:lnTo>
                    <a:pt x="7857640" y="441702"/>
                  </a:lnTo>
                  <a:cubicBezTo>
                    <a:pt x="7893858" y="443348"/>
                    <a:pt x="7929966" y="446868"/>
                    <a:pt x="7966129" y="449451"/>
                  </a:cubicBezTo>
                  <a:cubicBezTo>
                    <a:pt x="7984210" y="452034"/>
                    <a:pt x="8002463" y="453618"/>
                    <a:pt x="8020373" y="457200"/>
                  </a:cubicBezTo>
                  <a:cubicBezTo>
                    <a:pt x="8028383" y="458802"/>
                    <a:pt x="8035646" y="463177"/>
                    <a:pt x="8043620" y="464949"/>
                  </a:cubicBezTo>
                  <a:cubicBezTo>
                    <a:pt x="8058958" y="468357"/>
                    <a:pt x="8074617" y="470115"/>
                    <a:pt x="8090115" y="472698"/>
                  </a:cubicBezTo>
                  <a:cubicBezTo>
                    <a:pt x="8097864" y="480447"/>
                    <a:pt x="8107283" y="486828"/>
                    <a:pt x="8113362" y="495946"/>
                  </a:cubicBezTo>
                  <a:cubicBezTo>
                    <a:pt x="8117893" y="502742"/>
                    <a:pt x="8115336" y="513417"/>
                    <a:pt x="8121112" y="519193"/>
                  </a:cubicBezTo>
                  <a:cubicBezTo>
                    <a:pt x="8133961" y="532041"/>
                    <a:pt x="8159149" y="535495"/>
                    <a:pt x="8175356" y="542441"/>
                  </a:cubicBezTo>
                  <a:cubicBezTo>
                    <a:pt x="8232083" y="566753"/>
                    <a:pt x="8180205" y="551402"/>
                    <a:pt x="8237349" y="565688"/>
                  </a:cubicBezTo>
                  <a:cubicBezTo>
                    <a:pt x="8247681" y="573437"/>
                    <a:pt x="8257393" y="582090"/>
                    <a:pt x="8268345" y="588935"/>
                  </a:cubicBezTo>
                  <a:cubicBezTo>
                    <a:pt x="8278141" y="595058"/>
                    <a:pt x="8290571" y="596916"/>
                    <a:pt x="8299342" y="604434"/>
                  </a:cubicBezTo>
                  <a:cubicBezTo>
                    <a:pt x="8309148" y="612839"/>
                    <a:pt x="8314322" y="625508"/>
                    <a:pt x="8322590" y="635430"/>
                  </a:cubicBezTo>
                  <a:cubicBezTo>
                    <a:pt x="8327267" y="641043"/>
                    <a:pt x="8333411" y="645316"/>
                    <a:pt x="8338088" y="650929"/>
                  </a:cubicBezTo>
                  <a:cubicBezTo>
                    <a:pt x="8384133" y="706185"/>
                    <a:pt x="8341785" y="662375"/>
                    <a:pt x="8376834" y="697424"/>
                  </a:cubicBezTo>
                  <a:cubicBezTo>
                    <a:pt x="8405094" y="782204"/>
                    <a:pt x="8360024" y="653788"/>
                    <a:pt x="8400081" y="743919"/>
                  </a:cubicBezTo>
                  <a:cubicBezTo>
                    <a:pt x="8410860" y="768172"/>
                    <a:pt x="8416889" y="795652"/>
                    <a:pt x="8423329" y="821410"/>
                  </a:cubicBezTo>
                  <a:cubicBezTo>
                    <a:pt x="8425912" y="842074"/>
                    <a:pt x="8426715" y="863040"/>
                    <a:pt x="8431078" y="883403"/>
                  </a:cubicBezTo>
                  <a:cubicBezTo>
                    <a:pt x="8465131" y="1042318"/>
                    <a:pt x="8431771" y="833316"/>
                    <a:pt x="8454325" y="968644"/>
                  </a:cubicBezTo>
                  <a:cubicBezTo>
                    <a:pt x="8462890" y="1020036"/>
                    <a:pt x="8464314" y="1045292"/>
                    <a:pt x="8469823" y="1100380"/>
                  </a:cubicBezTo>
                  <a:cubicBezTo>
                    <a:pt x="8467240" y="1128793"/>
                    <a:pt x="8465613" y="1157310"/>
                    <a:pt x="8462074" y="1185620"/>
                  </a:cubicBezTo>
                  <a:cubicBezTo>
                    <a:pt x="8460440" y="1198689"/>
                    <a:pt x="8454325" y="1211195"/>
                    <a:pt x="8454325" y="1224366"/>
                  </a:cubicBezTo>
                  <a:cubicBezTo>
                    <a:pt x="8454325" y="1243762"/>
                    <a:pt x="8465967" y="1309719"/>
                    <a:pt x="8469823" y="1332854"/>
                  </a:cubicBezTo>
                  <a:cubicBezTo>
                    <a:pt x="8473883" y="1393743"/>
                    <a:pt x="8486869" y="1513419"/>
                    <a:pt x="8469823" y="1573078"/>
                  </a:cubicBezTo>
                  <a:cubicBezTo>
                    <a:pt x="8464805" y="1590640"/>
                    <a:pt x="8431078" y="1611824"/>
                    <a:pt x="8431078" y="1611824"/>
                  </a:cubicBezTo>
                  <a:cubicBezTo>
                    <a:pt x="8428495" y="1635071"/>
                    <a:pt x="8431323" y="1659584"/>
                    <a:pt x="8423329" y="1681566"/>
                  </a:cubicBezTo>
                  <a:cubicBezTo>
                    <a:pt x="8420146" y="1690319"/>
                    <a:pt x="8407152" y="1691003"/>
                    <a:pt x="8400081" y="1697064"/>
                  </a:cubicBezTo>
                  <a:cubicBezTo>
                    <a:pt x="8388987" y="1706573"/>
                    <a:pt x="8379416" y="1717729"/>
                    <a:pt x="8369084" y="1728061"/>
                  </a:cubicBezTo>
                  <a:lnTo>
                    <a:pt x="8345837" y="1751308"/>
                  </a:lnTo>
                  <a:lnTo>
                    <a:pt x="8330339" y="1766807"/>
                  </a:lnTo>
                  <a:cubicBezTo>
                    <a:pt x="8325173" y="1771973"/>
                    <a:pt x="8318893" y="1776226"/>
                    <a:pt x="8314840" y="1782305"/>
                  </a:cubicBezTo>
                  <a:cubicBezTo>
                    <a:pt x="8309674" y="1790054"/>
                    <a:pt x="8307240" y="1800616"/>
                    <a:pt x="8299342" y="1805552"/>
                  </a:cubicBezTo>
                  <a:cubicBezTo>
                    <a:pt x="8285489" y="1814211"/>
                    <a:pt x="8268345" y="1815885"/>
                    <a:pt x="8252847" y="1821051"/>
                  </a:cubicBezTo>
                  <a:cubicBezTo>
                    <a:pt x="8245098" y="1823634"/>
                    <a:pt x="8237610" y="1827198"/>
                    <a:pt x="8229600" y="1828800"/>
                  </a:cubicBezTo>
                  <a:lnTo>
                    <a:pt x="8190854" y="1836549"/>
                  </a:lnTo>
                  <a:cubicBezTo>
                    <a:pt x="8175395" y="1839360"/>
                    <a:pt x="8159766" y="1841217"/>
                    <a:pt x="8144359" y="1844298"/>
                  </a:cubicBezTo>
                  <a:cubicBezTo>
                    <a:pt x="8133916" y="1846387"/>
                    <a:pt x="8123694" y="1849464"/>
                    <a:pt x="8113362" y="1852047"/>
                  </a:cubicBezTo>
                  <a:cubicBezTo>
                    <a:pt x="8081421" y="1883990"/>
                    <a:pt x="8117882" y="1853259"/>
                    <a:pt x="8059118" y="1875295"/>
                  </a:cubicBezTo>
                  <a:cubicBezTo>
                    <a:pt x="8050398" y="1878565"/>
                    <a:pt x="8044201" y="1886628"/>
                    <a:pt x="8035871" y="1890793"/>
                  </a:cubicBezTo>
                  <a:cubicBezTo>
                    <a:pt x="8028565" y="1894446"/>
                    <a:pt x="8020372" y="1895959"/>
                    <a:pt x="8012623" y="1898542"/>
                  </a:cubicBezTo>
                  <a:lnTo>
                    <a:pt x="7966129" y="1929539"/>
                  </a:lnTo>
                  <a:cubicBezTo>
                    <a:pt x="7958380" y="1934705"/>
                    <a:pt x="7951716" y="1942092"/>
                    <a:pt x="7942881" y="1945037"/>
                  </a:cubicBezTo>
                  <a:lnTo>
                    <a:pt x="7919634" y="1952786"/>
                  </a:lnTo>
                  <a:cubicBezTo>
                    <a:pt x="7890224" y="1996900"/>
                    <a:pt x="7921197" y="1960750"/>
                    <a:pt x="7880888" y="1983783"/>
                  </a:cubicBezTo>
                  <a:cubicBezTo>
                    <a:pt x="7869674" y="1990191"/>
                    <a:pt x="7861443" y="2001254"/>
                    <a:pt x="7849891" y="2007030"/>
                  </a:cubicBezTo>
                  <a:cubicBezTo>
                    <a:pt x="7835279" y="2014336"/>
                    <a:pt x="7803396" y="2022529"/>
                    <a:pt x="7803396" y="2022529"/>
                  </a:cubicBezTo>
                  <a:cubicBezTo>
                    <a:pt x="7795647" y="2027695"/>
                    <a:pt x="7788901" y="2034844"/>
                    <a:pt x="7780149" y="2038027"/>
                  </a:cubicBezTo>
                  <a:cubicBezTo>
                    <a:pt x="7760131" y="2045306"/>
                    <a:pt x="7738820" y="2048359"/>
                    <a:pt x="7718156" y="2053525"/>
                  </a:cubicBezTo>
                  <a:cubicBezTo>
                    <a:pt x="7679233" y="2063255"/>
                    <a:pt x="7697264" y="2057905"/>
                    <a:pt x="7663912" y="2069024"/>
                  </a:cubicBezTo>
                  <a:cubicBezTo>
                    <a:pt x="7627818" y="2105116"/>
                    <a:pt x="7674544" y="2063708"/>
                    <a:pt x="7617417" y="2092271"/>
                  </a:cubicBezTo>
                  <a:cubicBezTo>
                    <a:pt x="7604531" y="2098714"/>
                    <a:pt x="7594244" y="2121628"/>
                    <a:pt x="7586420" y="2131017"/>
                  </a:cubicBezTo>
                  <a:cubicBezTo>
                    <a:pt x="7579404" y="2139436"/>
                    <a:pt x="7571592" y="2147248"/>
                    <a:pt x="7563173" y="2154264"/>
                  </a:cubicBezTo>
                  <a:cubicBezTo>
                    <a:pt x="7556018" y="2160226"/>
                    <a:pt x="7548486" y="2166094"/>
                    <a:pt x="7539925" y="2169763"/>
                  </a:cubicBezTo>
                  <a:cubicBezTo>
                    <a:pt x="7530136" y="2173958"/>
                    <a:pt x="7519169" y="2174586"/>
                    <a:pt x="7508929" y="2177512"/>
                  </a:cubicBezTo>
                  <a:cubicBezTo>
                    <a:pt x="7501075" y="2179756"/>
                    <a:pt x="7493430" y="2182678"/>
                    <a:pt x="7485681" y="2185261"/>
                  </a:cubicBezTo>
                  <a:cubicBezTo>
                    <a:pt x="7477932" y="2190427"/>
                    <a:pt x="7470764" y="2196594"/>
                    <a:pt x="7462434" y="2200759"/>
                  </a:cubicBezTo>
                  <a:cubicBezTo>
                    <a:pt x="7439700" y="2212126"/>
                    <a:pt x="7407379" y="2212177"/>
                    <a:pt x="7384942" y="2216257"/>
                  </a:cubicBezTo>
                  <a:cubicBezTo>
                    <a:pt x="7374463" y="2218162"/>
                    <a:pt x="7364277" y="2221424"/>
                    <a:pt x="7353945" y="2224007"/>
                  </a:cubicBezTo>
                  <a:cubicBezTo>
                    <a:pt x="7346196" y="2229173"/>
                    <a:pt x="7339683" y="2237055"/>
                    <a:pt x="7330698" y="2239505"/>
                  </a:cubicBezTo>
                  <a:cubicBezTo>
                    <a:pt x="7310607" y="2244984"/>
                    <a:pt x="7289321" y="2244309"/>
                    <a:pt x="7268705" y="2247254"/>
                  </a:cubicBezTo>
                  <a:cubicBezTo>
                    <a:pt x="7253151" y="2249476"/>
                    <a:pt x="7237708" y="2252420"/>
                    <a:pt x="7222210" y="2255003"/>
                  </a:cubicBezTo>
                  <a:cubicBezTo>
                    <a:pt x="7217044" y="2260169"/>
                    <a:pt x="7210471" y="2264237"/>
                    <a:pt x="7206712" y="2270502"/>
                  </a:cubicBezTo>
                  <a:cubicBezTo>
                    <a:pt x="7202509" y="2277506"/>
                    <a:pt x="7205340" y="2288646"/>
                    <a:pt x="7198962" y="2293749"/>
                  </a:cubicBezTo>
                  <a:cubicBezTo>
                    <a:pt x="7190646" y="2300402"/>
                    <a:pt x="7178298" y="2298915"/>
                    <a:pt x="7167966" y="2301498"/>
                  </a:cubicBezTo>
                  <a:cubicBezTo>
                    <a:pt x="7155051" y="2298915"/>
                    <a:pt x="7141998" y="2296943"/>
                    <a:pt x="7129220" y="2293749"/>
                  </a:cubicBezTo>
                  <a:cubicBezTo>
                    <a:pt x="7121296" y="2291768"/>
                    <a:pt x="7114116" y="2286643"/>
                    <a:pt x="7105973" y="2286000"/>
                  </a:cubicBezTo>
                  <a:cubicBezTo>
                    <a:pt x="7015699" y="2278873"/>
                    <a:pt x="6925159" y="2275668"/>
                    <a:pt x="6834752" y="2270502"/>
                  </a:cubicBezTo>
                  <a:cubicBezTo>
                    <a:pt x="6796006" y="2275668"/>
                    <a:pt x="6756317" y="2276052"/>
                    <a:pt x="6718515" y="2286000"/>
                  </a:cubicBezTo>
                  <a:cubicBezTo>
                    <a:pt x="6706025" y="2289287"/>
                    <a:pt x="6698732" y="2302839"/>
                    <a:pt x="6687518" y="2309247"/>
                  </a:cubicBezTo>
                  <a:cubicBezTo>
                    <a:pt x="6660497" y="2324687"/>
                    <a:pt x="6574417" y="2324485"/>
                    <a:pt x="6571281" y="2324746"/>
                  </a:cubicBezTo>
                  <a:cubicBezTo>
                    <a:pt x="6563532" y="2332495"/>
                    <a:pt x="6555050" y="2339574"/>
                    <a:pt x="6548034" y="2347993"/>
                  </a:cubicBezTo>
                  <a:cubicBezTo>
                    <a:pt x="6533898" y="2364956"/>
                    <a:pt x="6530364" y="2382779"/>
                    <a:pt x="6509288" y="2394488"/>
                  </a:cubicBezTo>
                  <a:cubicBezTo>
                    <a:pt x="6495007" y="2402422"/>
                    <a:pt x="6462793" y="2409986"/>
                    <a:pt x="6462793" y="2409986"/>
                  </a:cubicBezTo>
                  <a:cubicBezTo>
                    <a:pt x="6455044" y="2415152"/>
                    <a:pt x="6447875" y="2421320"/>
                    <a:pt x="6439545" y="2425485"/>
                  </a:cubicBezTo>
                  <a:cubicBezTo>
                    <a:pt x="6407503" y="2441506"/>
                    <a:pt x="6345563" y="2438510"/>
                    <a:pt x="6323308" y="2440983"/>
                  </a:cubicBezTo>
                  <a:cubicBezTo>
                    <a:pt x="6307692" y="2442718"/>
                    <a:pt x="6292311" y="2446149"/>
                    <a:pt x="6276813" y="2448732"/>
                  </a:cubicBezTo>
                  <a:cubicBezTo>
                    <a:pt x="6269064" y="2451315"/>
                    <a:pt x="6260570" y="2452278"/>
                    <a:pt x="6253566" y="2456481"/>
                  </a:cubicBezTo>
                  <a:cubicBezTo>
                    <a:pt x="6224076" y="2474176"/>
                    <a:pt x="6254185" y="2473673"/>
                    <a:pt x="6214820" y="2479729"/>
                  </a:cubicBezTo>
                  <a:cubicBezTo>
                    <a:pt x="6175449" y="2485786"/>
                    <a:pt x="6059600" y="2493030"/>
                    <a:pt x="6028840" y="2495227"/>
                  </a:cubicBezTo>
                  <a:cubicBezTo>
                    <a:pt x="6023551" y="2511093"/>
                    <a:pt x="6019458" y="2530167"/>
                    <a:pt x="6005593" y="2541722"/>
                  </a:cubicBezTo>
                  <a:cubicBezTo>
                    <a:pt x="5996719" y="2549117"/>
                    <a:pt x="5984928" y="2552054"/>
                    <a:pt x="5974596" y="2557220"/>
                  </a:cubicBezTo>
                  <a:cubicBezTo>
                    <a:pt x="5936839" y="2613858"/>
                    <a:pt x="5987089" y="2546810"/>
                    <a:pt x="5928101" y="2595966"/>
                  </a:cubicBezTo>
                  <a:cubicBezTo>
                    <a:pt x="5882229" y="2634192"/>
                    <a:pt x="5949616" y="2609958"/>
                    <a:pt x="5881607" y="2626963"/>
                  </a:cubicBezTo>
                  <a:cubicBezTo>
                    <a:pt x="5842861" y="2624380"/>
                    <a:pt x="5803963" y="2623501"/>
                    <a:pt x="5765369" y="2619213"/>
                  </a:cubicBezTo>
                  <a:cubicBezTo>
                    <a:pt x="5704097" y="2612405"/>
                    <a:pt x="5791298" y="2601629"/>
                    <a:pt x="5703376" y="2619213"/>
                  </a:cubicBezTo>
                  <a:cubicBezTo>
                    <a:pt x="5700793" y="2647627"/>
                    <a:pt x="5709153" y="2679333"/>
                    <a:pt x="5695627" y="2704454"/>
                  </a:cubicBezTo>
                  <a:cubicBezTo>
                    <a:pt x="5694765" y="2706055"/>
                    <a:pt x="5628644" y="2727245"/>
                    <a:pt x="5618135" y="2727702"/>
                  </a:cubicBezTo>
                  <a:cubicBezTo>
                    <a:pt x="5509719" y="2732416"/>
                    <a:pt x="5401159" y="2732868"/>
                    <a:pt x="5292671" y="2735451"/>
                  </a:cubicBezTo>
                  <a:cubicBezTo>
                    <a:pt x="5269424" y="2738034"/>
                    <a:pt x="5246001" y="2739355"/>
                    <a:pt x="5222929" y="2743200"/>
                  </a:cubicBezTo>
                  <a:cubicBezTo>
                    <a:pt x="5214872" y="2744543"/>
                    <a:pt x="5207606" y="2748968"/>
                    <a:pt x="5199681" y="2750949"/>
                  </a:cubicBezTo>
                  <a:cubicBezTo>
                    <a:pt x="5177875" y="2756400"/>
                    <a:pt x="5125645" y="2764989"/>
                    <a:pt x="5106691" y="2766447"/>
                  </a:cubicBezTo>
                  <a:cubicBezTo>
                    <a:pt x="5057690" y="2770216"/>
                    <a:pt x="5008535" y="2771613"/>
                    <a:pt x="4959457" y="2774196"/>
                  </a:cubicBezTo>
                  <a:cubicBezTo>
                    <a:pt x="4919364" y="2814292"/>
                    <a:pt x="4972941" y="2754979"/>
                    <a:pt x="4936210" y="2828441"/>
                  </a:cubicBezTo>
                  <a:cubicBezTo>
                    <a:pt x="4928752" y="2843356"/>
                    <a:pt x="4903065" y="2858286"/>
                    <a:pt x="4889715" y="2867186"/>
                  </a:cubicBezTo>
                  <a:cubicBezTo>
                    <a:pt x="4849960" y="2857248"/>
                    <a:pt x="4838701" y="2850611"/>
                    <a:pt x="4788976" y="2867186"/>
                  </a:cubicBezTo>
                  <a:cubicBezTo>
                    <a:pt x="4778579" y="2870652"/>
                    <a:pt x="4773478" y="2882685"/>
                    <a:pt x="4765729" y="2890434"/>
                  </a:cubicBezTo>
                  <a:cubicBezTo>
                    <a:pt x="4749655" y="2954720"/>
                    <a:pt x="4772947" y="2898607"/>
                    <a:pt x="4734732" y="2929180"/>
                  </a:cubicBezTo>
                  <a:cubicBezTo>
                    <a:pt x="4727460" y="2934998"/>
                    <a:pt x="4725052" y="2945155"/>
                    <a:pt x="4719234" y="2952427"/>
                  </a:cubicBezTo>
                  <a:cubicBezTo>
                    <a:pt x="4714670" y="2958132"/>
                    <a:pt x="4708901" y="2962759"/>
                    <a:pt x="4703735" y="2967925"/>
                  </a:cubicBezTo>
                  <a:cubicBezTo>
                    <a:pt x="4687664" y="3032213"/>
                    <a:pt x="4710953" y="2976099"/>
                    <a:pt x="4672739" y="3006671"/>
                  </a:cubicBezTo>
                  <a:cubicBezTo>
                    <a:pt x="4665466" y="3012489"/>
                    <a:pt x="4663428" y="3022958"/>
                    <a:pt x="4657240" y="3029919"/>
                  </a:cubicBezTo>
                  <a:cubicBezTo>
                    <a:pt x="4614851" y="3077606"/>
                    <a:pt x="4626354" y="3074176"/>
                    <a:pt x="4579749" y="3084163"/>
                  </a:cubicBezTo>
                  <a:cubicBezTo>
                    <a:pt x="4553992" y="3089683"/>
                    <a:pt x="4502257" y="3099661"/>
                    <a:pt x="4502257" y="3099661"/>
                  </a:cubicBezTo>
                  <a:cubicBezTo>
                    <a:pt x="4489342" y="3104827"/>
                    <a:pt x="4476536" y="3110275"/>
                    <a:pt x="4463512" y="3115159"/>
                  </a:cubicBezTo>
                  <a:cubicBezTo>
                    <a:pt x="4455864" y="3118027"/>
                    <a:pt x="4446040" y="3117132"/>
                    <a:pt x="4440264" y="3122908"/>
                  </a:cubicBezTo>
                  <a:cubicBezTo>
                    <a:pt x="4427093" y="3136079"/>
                    <a:pt x="4419600" y="3153905"/>
                    <a:pt x="4409268" y="3169403"/>
                  </a:cubicBezTo>
                  <a:lnTo>
                    <a:pt x="4393769" y="3192651"/>
                  </a:lnTo>
                  <a:cubicBezTo>
                    <a:pt x="4374292" y="3251082"/>
                    <a:pt x="4402831" y="3181324"/>
                    <a:pt x="4362773" y="3231396"/>
                  </a:cubicBezTo>
                  <a:cubicBezTo>
                    <a:pt x="4357670" y="3237775"/>
                    <a:pt x="4359554" y="3247847"/>
                    <a:pt x="4355023" y="3254644"/>
                  </a:cubicBezTo>
                  <a:cubicBezTo>
                    <a:pt x="4343091" y="3272542"/>
                    <a:pt x="4325681" y="3281954"/>
                    <a:pt x="4308529" y="3293390"/>
                  </a:cubicBezTo>
                  <a:cubicBezTo>
                    <a:pt x="4280871" y="3334874"/>
                    <a:pt x="4299617" y="3310049"/>
                    <a:pt x="4246535" y="3363132"/>
                  </a:cubicBezTo>
                  <a:cubicBezTo>
                    <a:pt x="4238786" y="3370881"/>
                    <a:pt x="4233685" y="3382915"/>
                    <a:pt x="4223288" y="3386380"/>
                  </a:cubicBezTo>
                  <a:cubicBezTo>
                    <a:pt x="4166689" y="3405246"/>
                    <a:pt x="4192642" y="3397916"/>
                    <a:pt x="4145796" y="3409627"/>
                  </a:cubicBezTo>
                  <a:lnTo>
                    <a:pt x="4099301" y="3440624"/>
                  </a:lnTo>
                  <a:cubicBezTo>
                    <a:pt x="4091552" y="3445790"/>
                    <a:pt x="4084889" y="3453177"/>
                    <a:pt x="4076054" y="3456122"/>
                  </a:cubicBezTo>
                  <a:lnTo>
                    <a:pt x="4052807" y="3463871"/>
                  </a:lnTo>
                  <a:cubicBezTo>
                    <a:pt x="4047641" y="3469037"/>
                    <a:pt x="4043843" y="3476102"/>
                    <a:pt x="4037308" y="3479369"/>
                  </a:cubicBezTo>
                  <a:cubicBezTo>
                    <a:pt x="4027782" y="3484132"/>
                    <a:pt x="4016552" y="3484193"/>
                    <a:pt x="4006312" y="3487119"/>
                  </a:cubicBezTo>
                  <a:cubicBezTo>
                    <a:pt x="3998458" y="3489363"/>
                    <a:pt x="3990813" y="3492285"/>
                    <a:pt x="3983064" y="3494868"/>
                  </a:cubicBezTo>
                  <a:cubicBezTo>
                    <a:pt x="3975315" y="3500034"/>
                    <a:pt x="3968327" y="3506584"/>
                    <a:pt x="3959817" y="3510366"/>
                  </a:cubicBezTo>
                  <a:cubicBezTo>
                    <a:pt x="3944888" y="3517001"/>
                    <a:pt x="3913322" y="3525864"/>
                    <a:pt x="3913322" y="3525864"/>
                  </a:cubicBezTo>
                  <a:cubicBezTo>
                    <a:pt x="3889975" y="3541429"/>
                    <a:pt x="3886606" y="3545063"/>
                    <a:pt x="3859078" y="3556861"/>
                  </a:cubicBezTo>
                  <a:cubicBezTo>
                    <a:pt x="3840501" y="3564823"/>
                    <a:pt x="3824492" y="3566743"/>
                    <a:pt x="3804834" y="3572359"/>
                  </a:cubicBezTo>
                  <a:cubicBezTo>
                    <a:pt x="3788221" y="3577106"/>
                    <a:pt x="3767688" y="3586432"/>
                    <a:pt x="3750590" y="3587857"/>
                  </a:cubicBezTo>
                  <a:cubicBezTo>
                    <a:pt x="3699043" y="3592153"/>
                    <a:pt x="3647320" y="3594458"/>
                    <a:pt x="3595607" y="3595607"/>
                  </a:cubicBezTo>
                  <a:lnTo>
                    <a:pt x="3053166" y="3603356"/>
                  </a:lnTo>
                  <a:cubicBezTo>
                    <a:pt x="3035085" y="3605939"/>
                    <a:pt x="3017118" y="3609523"/>
                    <a:pt x="2998922" y="3611105"/>
                  </a:cubicBezTo>
                  <a:cubicBezTo>
                    <a:pt x="2957668" y="3614692"/>
                    <a:pt x="2916025" y="3613718"/>
                    <a:pt x="2874935" y="3618854"/>
                  </a:cubicBezTo>
                  <a:cubicBezTo>
                    <a:pt x="2853799" y="3621496"/>
                    <a:pt x="2812942" y="3634352"/>
                    <a:pt x="2812942" y="3634352"/>
                  </a:cubicBezTo>
                  <a:cubicBezTo>
                    <a:pt x="2783560" y="3663736"/>
                    <a:pt x="2810617" y="3642683"/>
                    <a:pt x="2750949" y="3657600"/>
                  </a:cubicBezTo>
                  <a:cubicBezTo>
                    <a:pt x="2674344" y="3676751"/>
                    <a:pt x="2729421" y="3678712"/>
                    <a:pt x="2626962" y="3680847"/>
                  </a:cubicBezTo>
                  <a:lnTo>
                    <a:pt x="1960535" y="3688596"/>
                  </a:lnTo>
                  <a:cubicBezTo>
                    <a:pt x="1911457" y="3686013"/>
                    <a:pt x="1862245" y="3685296"/>
                    <a:pt x="1813301" y="3680847"/>
                  </a:cubicBezTo>
                  <a:cubicBezTo>
                    <a:pt x="1805166" y="3680108"/>
                    <a:pt x="1798222" y="3673098"/>
                    <a:pt x="1790054" y="3673098"/>
                  </a:cubicBezTo>
                  <a:cubicBezTo>
                    <a:pt x="1764095" y="3673098"/>
                    <a:pt x="1738451" y="3678929"/>
                    <a:pt x="1712562" y="3680847"/>
                  </a:cubicBezTo>
                  <a:cubicBezTo>
                    <a:pt x="1668695" y="3684096"/>
                    <a:pt x="1624797" y="3687340"/>
                    <a:pt x="1580827" y="3688596"/>
                  </a:cubicBezTo>
                  <a:lnTo>
                    <a:pt x="1170122" y="3696346"/>
                  </a:lnTo>
                  <a:cubicBezTo>
                    <a:pt x="1123627" y="3698929"/>
                    <a:pt x="1077067" y="3700524"/>
                    <a:pt x="1030637" y="3704095"/>
                  </a:cubicBezTo>
                  <a:cubicBezTo>
                    <a:pt x="976308" y="3708274"/>
                    <a:pt x="922234" y="3715414"/>
                    <a:pt x="867905" y="3719593"/>
                  </a:cubicBezTo>
                  <a:lnTo>
                    <a:pt x="767166" y="3727342"/>
                  </a:lnTo>
                  <a:cubicBezTo>
                    <a:pt x="710510" y="3689573"/>
                    <a:pt x="765827" y="3719593"/>
                    <a:pt x="635430" y="3719593"/>
                  </a:cubicBezTo>
                  <a:cubicBezTo>
                    <a:pt x="583704" y="3719593"/>
                    <a:pt x="532108" y="3714427"/>
                    <a:pt x="480447" y="3711844"/>
                  </a:cubicBezTo>
                  <a:cubicBezTo>
                    <a:pt x="472698" y="3709261"/>
                    <a:pt x="465036" y="3706400"/>
                    <a:pt x="457200" y="3704095"/>
                  </a:cubicBezTo>
                  <a:cubicBezTo>
                    <a:pt x="315919" y="3662541"/>
                    <a:pt x="389808" y="3686796"/>
                    <a:pt x="325464" y="3665349"/>
                  </a:cubicBezTo>
                  <a:cubicBezTo>
                    <a:pt x="317715" y="3660183"/>
                    <a:pt x="310547" y="3654016"/>
                    <a:pt x="302217" y="3649851"/>
                  </a:cubicBezTo>
                  <a:cubicBezTo>
                    <a:pt x="294911" y="3646198"/>
                    <a:pt x="285973" y="3646305"/>
                    <a:pt x="278969" y="3642102"/>
                  </a:cubicBezTo>
                  <a:cubicBezTo>
                    <a:pt x="263070" y="3632562"/>
                    <a:pt x="259641" y="3616691"/>
                    <a:pt x="247973" y="3603356"/>
                  </a:cubicBezTo>
                  <a:cubicBezTo>
                    <a:pt x="235945" y="3589610"/>
                    <a:pt x="209227" y="3564610"/>
                    <a:pt x="209227" y="3564610"/>
                  </a:cubicBezTo>
                  <a:cubicBezTo>
                    <a:pt x="204061" y="3554278"/>
                    <a:pt x="199460" y="3543643"/>
                    <a:pt x="193729" y="3533613"/>
                  </a:cubicBezTo>
                  <a:cubicBezTo>
                    <a:pt x="189108" y="3525527"/>
                    <a:pt x="181500" y="3519086"/>
                    <a:pt x="178230" y="3510366"/>
                  </a:cubicBezTo>
                  <a:cubicBezTo>
                    <a:pt x="172673" y="3495548"/>
                    <a:pt x="172293" y="3464309"/>
                    <a:pt x="162732" y="3448373"/>
                  </a:cubicBezTo>
                  <a:cubicBezTo>
                    <a:pt x="158973" y="3442108"/>
                    <a:pt x="152400" y="3438040"/>
                    <a:pt x="147234" y="3432874"/>
                  </a:cubicBezTo>
                  <a:cubicBezTo>
                    <a:pt x="144651" y="3425125"/>
                    <a:pt x="142702" y="3417135"/>
                    <a:pt x="139484" y="3409627"/>
                  </a:cubicBezTo>
                  <a:cubicBezTo>
                    <a:pt x="134933" y="3399009"/>
                    <a:pt x="124488" y="3390171"/>
                    <a:pt x="123986" y="3378630"/>
                  </a:cubicBezTo>
                  <a:cubicBezTo>
                    <a:pt x="119370" y="3272460"/>
                    <a:pt x="122616" y="3267871"/>
                    <a:pt x="139484" y="3200400"/>
                  </a:cubicBezTo>
                  <a:cubicBezTo>
                    <a:pt x="142067" y="3122908"/>
                    <a:pt x="143456" y="3045368"/>
                    <a:pt x="147234" y="2967925"/>
                  </a:cubicBezTo>
                  <a:cubicBezTo>
                    <a:pt x="148624" y="2939428"/>
                    <a:pt x="154983" y="2911215"/>
                    <a:pt x="154983" y="2882685"/>
                  </a:cubicBezTo>
                  <a:cubicBezTo>
                    <a:pt x="154983" y="2872035"/>
                    <a:pt x="149544" y="2862085"/>
                    <a:pt x="147234" y="2851688"/>
                  </a:cubicBezTo>
                  <a:cubicBezTo>
                    <a:pt x="144377" y="2838831"/>
                    <a:pt x="144109" y="2825275"/>
                    <a:pt x="139484" y="2812942"/>
                  </a:cubicBezTo>
                  <a:cubicBezTo>
                    <a:pt x="133619" y="2797303"/>
                    <a:pt x="119835" y="2785544"/>
                    <a:pt x="108488" y="2774196"/>
                  </a:cubicBezTo>
                  <a:cubicBezTo>
                    <a:pt x="105905" y="2707037"/>
                    <a:pt x="107899" y="2639545"/>
                    <a:pt x="100739" y="2572719"/>
                  </a:cubicBezTo>
                  <a:cubicBezTo>
                    <a:pt x="99961" y="2565454"/>
                    <a:pt x="88999" y="2563485"/>
                    <a:pt x="85240" y="2557220"/>
                  </a:cubicBezTo>
                  <a:cubicBezTo>
                    <a:pt x="55059" y="2506919"/>
                    <a:pt x="101265" y="2557748"/>
                    <a:pt x="61993" y="2518474"/>
                  </a:cubicBezTo>
                  <a:cubicBezTo>
                    <a:pt x="59410" y="2510725"/>
                    <a:pt x="58447" y="2502231"/>
                    <a:pt x="54244" y="2495227"/>
                  </a:cubicBezTo>
                  <a:cubicBezTo>
                    <a:pt x="50485" y="2488962"/>
                    <a:pt x="40091" y="2486910"/>
                    <a:pt x="38745" y="2479729"/>
                  </a:cubicBezTo>
                  <a:cubicBezTo>
                    <a:pt x="11311" y="2333418"/>
                    <a:pt x="55992" y="2408737"/>
                    <a:pt x="15498" y="2347993"/>
                  </a:cubicBezTo>
                  <a:cubicBezTo>
                    <a:pt x="12915" y="2265335"/>
                    <a:pt x="12467" y="2182583"/>
                    <a:pt x="7749" y="2100020"/>
                  </a:cubicBezTo>
                  <a:cubicBezTo>
                    <a:pt x="7283" y="2091865"/>
                    <a:pt x="0" y="2084941"/>
                    <a:pt x="0" y="2076773"/>
                  </a:cubicBezTo>
                  <a:cubicBezTo>
                    <a:pt x="0" y="2009564"/>
                    <a:pt x="3915" y="1942395"/>
                    <a:pt x="7749" y="1875295"/>
                  </a:cubicBezTo>
                  <a:cubicBezTo>
                    <a:pt x="8433" y="1863328"/>
                    <a:pt x="13577" y="1797119"/>
                    <a:pt x="23247" y="1774556"/>
                  </a:cubicBezTo>
                  <a:cubicBezTo>
                    <a:pt x="26916" y="1765996"/>
                    <a:pt x="33579" y="1759057"/>
                    <a:pt x="38745" y="1751308"/>
                  </a:cubicBezTo>
                  <a:cubicBezTo>
                    <a:pt x="41328" y="1733227"/>
                    <a:pt x="43228" y="1715034"/>
                    <a:pt x="46495" y="1697064"/>
                  </a:cubicBezTo>
                  <a:cubicBezTo>
                    <a:pt x="61917" y="1612249"/>
                    <a:pt x="46617" y="1727268"/>
                    <a:pt x="61993" y="1627322"/>
                  </a:cubicBezTo>
                  <a:cubicBezTo>
                    <a:pt x="65554" y="1604177"/>
                    <a:pt x="65197" y="1566668"/>
                    <a:pt x="77491" y="1542081"/>
                  </a:cubicBezTo>
                  <a:cubicBezTo>
                    <a:pt x="81656" y="1533751"/>
                    <a:pt x="87824" y="1526583"/>
                    <a:pt x="92990" y="1518834"/>
                  </a:cubicBezTo>
                  <a:cubicBezTo>
                    <a:pt x="95573" y="1511085"/>
                    <a:pt x="96772" y="1502727"/>
                    <a:pt x="100739" y="1495586"/>
                  </a:cubicBezTo>
                  <a:cubicBezTo>
                    <a:pt x="109785" y="1479303"/>
                    <a:pt x="125845" y="1466762"/>
                    <a:pt x="131735" y="1449091"/>
                  </a:cubicBezTo>
                  <a:cubicBezTo>
                    <a:pt x="139408" y="1426073"/>
                    <a:pt x="144312" y="1397769"/>
                    <a:pt x="162732" y="1379349"/>
                  </a:cubicBezTo>
                  <a:cubicBezTo>
                    <a:pt x="169317" y="1372764"/>
                    <a:pt x="177259" y="1367121"/>
                    <a:pt x="185979" y="1363851"/>
                  </a:cubicBezTo>
                  <a:cubicBezTo>
                    <a:pt x="198312" y="1359226"/>
                    <a:pt x="211810" y="1358685"/>
                    <a:pt x="224725" y="1356102"/>
                  </a:cubicBezTo>
                  <a:cubicBezTo>
                    <a:pt x="227308" y="1348353"/>
                    <a:pt x="230493" y="1340779"/>
                    <a:pt x="232474" y="1332854"/>
                  </a:cubicBezTo>
                  <a:cubicBezTo>
                    <a:pt x="244591" y="1284383"/>
                    <a:pt x="243218" y="1258174"/>
                    <a:pt x="247973" y="1201119"/>
                  </a:cubicBezTo>
                  <a:cubicBezTo>
                    <a:pt x="250556" y="1043553"/>
                    <a:pt x="248343" y="885835"/>
                    <a:pt x="255722" y="728420"/>
                  </a:cubicBezTo>
                  <a:cubicBezTo>
                    <a:pt x="256158" y="719117"/>
                    <a:pt x="267438" y="713683"/>
                    <a:pt x="271220" y="705173"/>
                  </a:cubicBezTo>
                  <a:cubicBezTo>
                    <a:pt x="277855" y="690244"/>
                    <a:pt x="281552" y="674176"/>
                    <a:pt x="286718" y="658678"/>
                  </a:cubicBezTo>
                  <a:lnTo>
                    <a:pt x="294468" y="635430"/>
                  </a:lnTo>
                  <a:cubicBezTo>
                    <a:pt x="297051" y="570854"/>
                    <a:pt x="292746" y="505632"/>
                    <a:pt x="302217" y="441702"/>
                  </a:cubicBezTo>
                  <a:cubicBezTo>
                    <a:pt x="303582" y="432489"/>
                    <a:pt x="318879" y="432789"/>
                    <a:pt x="325464" y="426203"/>
                  </a:cubicBezTo>
                  <a:cubicBezTo>
                    <a:pt x="369274" y="382392"/>
                    <a:pt x="305462" y="420707"/>
                    <a:pt x="371959" y="387457"/>
                  </a:cubicBezTo>
                  <a:cubicBezTo>
                    <a:pt x="377125" y="379708"/>
                    <a:pt x="381639" y="371482"/>
                    <a:pt x="387457" y="364210"/>
                  </a:cubicBezTo>
                  <a:cubicBezTo>
                    <a:pt x="392021" y="358505"/>
                    <a:pt x="399197" y="354977"/>
                    <a:pt x="402956" y="348712"/>
                  </a:cubicBezTo>
                  <a:cubicBezTo>
                    <a:pt x="407159" y="341708"/>
                    <a:pt x="406738" y="332605"/>
                    <a:pt x="410705" y="325464"/>
                  </a:cubicBezTo>
                  <a:cubicBezTo>
                    <a:pt x="419762" y="309160"/>
                    <a:pt x="445014" y="269012"/>
                    <a:pt x="464949" y="255722"/>
                  </a:cubicBezTo>
                  <a:cubicBezTo>
                    <a:pt x="471745" y="251191"/>
                    <a:pt x="480447" y="250556"/>
                    <a:pt x="488196" y="247973"/>
                  </a:cubicBezTo>
                  <a:cubicBezTo>
                    <a:pt x="495945" y="242807"/>
                    <a:pt x="502883" y="236143"/>
                    <a:pt x="511444" y="232474"/>
                  </a:cubicBezTo>
                  <a:cubicBezTo>
                    <a:pt x="561431" y="211050"/>
                    <a:pt x="526743" y="240421"/>
                    <a:pt x="557939" y="209227"/>
                  </a:cubicBezTo>
                  <a:cubicBezTo>
                    <a:pt x="566843" y="182514"/>
                    <a:pt x="556647" y="195021"/>
                    <a:pt x="565688" y="185980"/>
                  </a:cubicBezTo>
                  <a:close/>
                </a:path>
              </a:pathLst>
            </a:custGeom>
            <a:blipFill dpi="0" rotWithShape="1">
              <a:blip r:embed="rId7" cstate="print">
                <a:alphaModFix amt="50000"/>
              </a:blip>
              <a:srcRect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Object-Graphs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3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35" name="Rounded Rectangle 34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39" name="Straight Arrow Connector 38"/>
            <p:cNvCxnSpPr>
              <a:stCxn id="38" idx="3"/>
              <a:endCxn id="35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5" idx="3"/>
              <a:endCxn id="36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6" idx="3"/>
              <a:endCxn id="37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reeform 43"/>
          <p:cNvSpPr/>
          <p:nvPr/>
        </p:nvSpPr>
        <p:spPr>
          <a:xfrm>
            <a:off x="934053" y="3240833"/>
            <a:ext cx="1133856" cy="542730"/>
          </a:xfrm>
          <a:custGeom>
            <a:avLst/>
            <a:gdLst>
              <a:gd name="connsiteX0" fmla="*/ 41987 w 1174102"/>
              <a:gd name="connsiteY0" fmla="*/ 220824 h 542730"/>
              <a:gd name="connsiteX1" fmla="*/ 69979 w 1174102"/>
              <a:gd name="connsiteY1" fmla="*/ 118187 h 542730"/>
              <a:gd name="connsiteX2" fmla="*/ 116632 w 1174102"/>
              <a:gd name="connsiteY2" fmla="*/ 52873 h 542730"/>
              <a:gd name="connsiteX3" fmla="*/ 181947 w 1174102"/>
              <a:gd name="connsiteY3" fmla="*/ 6220 h 542730"/>
              <a:gd name="connsiteX4" fmla="*/ 331236 w 1174102"/>
              <a:gd name="connsiteY4" fmla="*/ 15551 h 542730"/>
              <a:gd name="connsiteX5" fmla="*/ 443204 w 1174102"/>
              <a:gd name="connsiteY5" fmla="*/ 24881 h 542730"/>
              <a:gd name="connsiteX6" fmla="*/ 564502 w 1174102"/>
              <a:gd name="connsiteY6" fmla="*/ 24881 h 542730"/>
              <a:gd name="connsiteX7" fmla="*/ 629816 w 1174102"/>
              <a:gd name="connsiteY7" fmla="*/ 99526 h 542730"/>
              <a:gd name="connsiteX8" fmla="*/ 788436 w 1174102"/>
              <a:gd name="connsiteY8" fmla="*/ 71534 h 542730"/>
              <a:gd name="connsiteX9" fmla="*/ 881743 w 1174102"/>
              <a:gd name="connsiteY9" fmla="*/ 71534 h 542730"/>
              <a:gd name="connsiteX10" fmla="*/ 1031032 w 1174102"/>
              <a:gd name="connsiteY10" fmla="*/ 71534 h 542730"/>
              <a:gd name="connsiteX11" fmla="*/ 1077685 w 1174102"/>
              <a:gd name="connsiteY11" fmla="*/ 71534 h 542730"/>
              <a:gd name="connsiteX12" fmla="*/ 1152330 w 1174102"/>
              <a:gd name="connsiteY12" fmla="*/ 90196 h 542730"/>
              <a:gd name="connsiteX13" fmla="*/ 1170992 w 1174102"/>
              <a:gd name="connsiteY13" fmla="*/ 164840 h 542730"/>
              <a:gd name="connsiteX14" fmla="*/ 1170992 w 1174102"/>
              <a:gd name="connsiteY14" fmla="*/ 211494 h 542730"/>
              <a:gd name="connsiteX15" fmla="*/ 1161661 w 1174102"/>
              <a:gd name="connsiteY15" fmla="*/ 230155 h 542730"/>
              <a:gd name="connsiteX16" fmla="*/ 1133669 w 1174102"/>
              <a:gd name="connsiteY16" fmla="*/ 276808 h 542730"/>
              <a:gd name="connsiteX17" fmla="*/ 1087016 w 1174102"/>
              <a:gd name="connsiteY17" fmla="*/ 286138 h 542730"/>
              <a:gd name="connsiteX18" fmla="*/ 1003041 w 1174102"/>
              <a:gd name="connsiteY18" fmla="*/ 323461 h 542730"/>
              <a:gd name="connsiteX19" fmla="*/ 956387 w 1174102"/>
              <a:gd name="connsiteY19" fmla="*/ 332791 h 542730"/>
              <a:gd name="connsiteX20" fmla="*/ 919065 w 1174102"/>
              <a:gd name="connsiteY20" fmla="*/ 342122 h 542730"/>
              <a:gd name="connsiteX21" fmla="*/ 881743 w 1174102"/>
              <a:gd name="connsiteY21" fmla="*/ 351453 h 542730"/>
              <a:gd name="connsiteX22" fmla="*/ 853751 w 1174102"/>
              <a:gd name="connsiteY22" fmla="*/ 360783 h 542730"/>
              <a:gd name="connsiteX23" fmla="*/ 825759 w 1174102"/>
              <a:gd name="connsiteY23" fmla="*/ 370114 h 542730"/>
              <a:gd name="connsiteX24" fmla="*/ 807098 w 1174102"/>
              <a:gd name="connsiteY24" fmla="*/ 388775 h 542730"/>
              <a:gd name="connsiteX25" fmla="*/ 760445 w 1174102"/>
              <a:gd name="connsiteY25" fmla="*/ 388775 h 542730"/>
              <a:gd name="connsiteX26" fmla="*/ 713792 w 1174102"/>
              <a:gd name="connsiteY26" fmla="*/ 398106 h 542730"/>
              <a:gd name="connsiteX27" fmla="*/ 676469 w 1174102"/>
              <a:gd name="connsiteY27" fmla="*/ 426098 h 542730"/>
              <a:gd name="connsiteX28" fmla="*/ 648477 w 1174102"/>
              <a:gd name="connsiteY28" fmla="*/ 435428 h 542730"/>
              <a:gd name="connsiteX29" fmla="*/ 620485 w 1174102"/>
              <a:gd name="connsiteY29" fmla="*/ 454089 h 542730"/>
              <a:gd name="connsiteX30" fmla="*/ 611155 w 1174102"/>
              <a:gd name="connsiteY30" fmla="*/ 482081 h 542730"/>
              <a:gd name="connsiteX31" fmla="*/ 527179 w 1174102"/>
              <a:gd name="connsiteY31" fmla="*/ 519404 h 542730"/>
              <a:gd name="connsiteX32" fmla="*/ 471196 w 1174102"/>
              <a:gd name="connsiteY32" fmla="*/ 510073 h 542730"/>
              <a:gd name="connsiteX33" fmla="*/ 396551 w 1174102"/>
              <a:gd name="connsiteY33" fmla="*/ 538065 h 542730"/>
              <a:gd name="connsiteX34" fmla="*/ 331236 w 1174102"/>
              <a:gd name="connsiteY34" fmla="*/ 538065 h 542730"/>
              <a:gd name="connsiteX35" fmla="*/ 265922 w 1174102"/>
              <a:gd name="connsiteY35" fmla="*/ 528734 h 542730"/>
              <a:gd name="connsiteX36" fmla="*/ 200608 w 1174102"/>
              <a:gd name="connsiteY36" fmla="*/ 528734 h 542730"/>
              <a:gd name="connsiteX37" fmla="*/ 181947 w 1174102"/>
              <a:gd name="connsiteY37" fmla="*/ 519404 h 542730"/>
              <a:gd name="connsiteX38" fmla="*/ 135294 w 1174102"/>
              <a:gd name="connsiteY38" fmla="*/ 528734 h 542730"/>
              <a:gd name="connsiteX39" fmla="*/ 88641 w 1174102"/>
              <a:gd name="connsiteY39" fmla="*/ 519404 h 542730"/>
              <a:gd name="connsiteX40" fmla="*/ 79310 w 1174102"/>
              <a:gd name="connsiteY40" fmla="*/ 491412 h 542730"/>
              <a:gd name="connsiteX41" fmla="*/ 41987 w 1174102"/>
              <a:gd name="connsiteY41" fmla="*/ 435428 h 542730"/>
              <a:gd name="connsiteX42" fmla="*/ 51318 w 1174102"/>
              <a:gd name="connsiteY42" fmla="*/ 388775 h 542730"/>
              <a:gd name="connsiteX43" fmla="*/ 4665 w 1174102"/>
              <a:gd name="connsiteY43" fmla="*/ 314130 h 542730"/>
              <a:gd name="connsiteX44" fmla="*/ 41987 w 1174102"/>
              <a:gd name="connsiteY44" fmla="*/ 220824 h 542730"/>
              <a:gd name="connsiteX0" fmla="*/ 41987 w 1174102"/>
              <a:gd name="connsiteY0" fmla="*/ 220824 h 542730"/>
              <a:gd name="connsiteX1" fmla="*/ 69979 w 1174102"/>
              <a:gd name="connsiteY1" fmla="*/ 118187 h 542730"/>
              <a:gd name="connsiteX2" fmla="*/ 116632 w 1174102"/>
              <a:gd name="connsiteY2" fmla="*/ 52873 h 542730"/>
              <a:gd name="connsiteX3" fmla="*/ 181947 w 1174102"/>
              <a:gd name="connsiteY3" fmla="*/ 6220 h 542730"/>
              <a:gd name="connsiteX4" fmla="*/ 331236 w 1174102"/>
              <a:gd name="connsiteY4" fmla="*/ 15551 h 542730"/>
              <a:gd name="connsiteX5" fmla="*/ 443204 w 1174102"/>
              <a:gd name="connsiteY5" fmla="*/ 24881 h 542730"/>
              <a:gd name="connsiteX6" fmla="*/ 564502 w 1174102"/>
              <a:gd name="connsiteY6" fmla="*/ 24881 h 542730"/>
              <a:gd name="connsiteX7" fmla="*/ 629816 w 1174102"/>
              <a:gd name="connsiteY7" fmla="*/ 99526 h 542730"/>
              <a:gd name="connsiteX8" fmla="*/ 788436 w 1174102"/>
              <a:gd name="connsiteY8" fmla="*/ 71534 h 542730"/>
              <a:gd name="connsiteX9" fmla="*/ 881743 w 1174102"/>
              <a:gd name="connsiteY9" fmla="*/ 71534 h 542730"/>
              <a:gd name="connsiteX10" fmla="*/ 1031032 w 1174102"/>
              <a:gd name="connsiteY10" fmla="*/ 71534 h 542730"/>
              <a:gd name="connsiteX11" fmla="*/ 1077685 w 1174102"/>
              <a:gd name="connsiteY11" fmla="*/ 71534 h 542730"/>
              <a:gd name="connsiteX12" fmla="*/ 1152330 w 1174102"/>
              <a:gd name="connsiteY12" fmla="*/ 90196 h 542730"/>
              <a:gd name="connsiteX13" fmla="*/ 1170992 w 1174102"/>
              <a:gd name="connsiteY13" fmla="*/ 164840 h 542730"/>
              <a:gd name="connsiteX14" fmla="*/ 1170992 w 1174102"/>
              <a:gd name="connsiteY14" fmla="*/ 211494 h 542730"/>
              <a:gd name="connsiteX15" fmla="*/ 1161661 w 1174102"/>
              <a:gd name="connsiteY15" fmla="*/ 230155 h 542730"/>
              <a:gd name="connsiteX16" fmla="*/ 1133669 w 1174102"/>
              <a:gd name="connsiteY16" fmla="*/ 276808 h 542730"/>
              <a:gd name="connsiteX17" fmla="*/ 1087016 w 1174102"/>
              <a:gd name="connsiteY17" fmla="*/ 286138 h 542730"/>
              <a:gd name="connsiteX18" fmla="*/ 1003041 w 1174102"/>
              <a:gd name="connsiteY18" fmla="*/ 323461 h 542730"/>
              <a:gd name="connsiteX19" fmla="*/ 956387 w 1174102"/>
              <a:gd name="connsiteY19" fmla="*/ 332791 h 542730"/>
              <a:gd name="connsiteX20" fmla="*/ 919065 w 1174102"/>
              <a:gd name="connsiteY20" fmla="*/ 342122 h 542730"/>
              <a:gd name="connsiteX21" fmla="*/ 881743 w 1174102"/>
              <a:gd name="connsiteY21" fmla="*/ 351453 h 542730"/>
              <a:gd name="connsiteX22" fmla="*/ 853751 w 1174102"/>
              <a:gd name="connsiteY22" fmla="*/ 360783 h 542730"/>
              <a:gd name="connsiteX23" fmla="*/ 825759 w 1174102"/>
              <a:gd name="connsiteY23" fmla="*/ 370114 h 542730"/>
              <a:gd name="connsiteX24" fmla="*/ 807098 w 1174102"/>
              <a:gd name="connsiteY24" fmla="*/ 388775 h 542730"/>
              <a:gd name="connsiteX25" fmla="*/ 760445 w 1174102"/>
              <a:gd name="connsiteY25" fmla="*/ 388775 h 542730"/>
              <a:gd name="connsiteX26" fmla="*/ 713792 w 1174102"/>
              <a:gd name="connsiteY26" fmla="*/ 398106 h 542730"/>
              <a:gd name="connsiteX27" fmla="*/ 676469 w 1174102"/>
              <a:gd name="connsiteY27" fmla="*/ 426098 h 542730"/>
              <a:gd name="connsiteX28" fmla="*/ 648477 w 1174102"/>
              <a:gd name="connsiteY28" fmla="*/ 435428 h 542730"/>
              <a:gd name="connsiteX29" fmla="*/ 620485 w 1174102"/>
              <a:gd name="connsiteY29" fmla="*/ 454089 h 542730"/>
              <a:gd name="connsiteX30" fmla="*/ 611155 w 1174102"/>
              <a:gd name="connsiteY30" fmla="*/ 482081 h 542730"/>
              <a:gd name="connsiteX31" fmla="*/ 527179 w 1174102"/>
              <a:gd name="connsiteY31" fmla="*/ 519404 h 542730"/>
              <a:gd name="connsiteX32" fmla="*/ 471196 w 1174102"/>
              <a:gd name="connsiteY32" fmla="*/ 510073 h 542730"/>
              <a:gd name="connsiteX33" fmla="*/ 396551 w 1174102"/>
              <a:gd name="connsiteY33" fmla="*/ 538065 h 542730"/>
              <a:gd name="connsiteX34" fmla="*/ 331236 w 1174102"/>
              <a:gd name="connsiteY34" fmla="*/ 538065 h 542730"/>
              <a:gd name="connsiteX35" fmla="*/ 265922 w 1174102"/>
              <a:gd name="connsiteY35" fmla="*/ 528734 h 542730"/>
              <a:gd name="connsiteX36" fmla="*/ 200608 w 1174102"/>
              <a:gd name="connsiteY36" fmla="*/ 528734 h 542730"/>
              <a:gd name="connsiteX37" fmla="*/ 181947 w 1174102"/>
              <a:gd name="connsiteY37" fmla="*/ 519404 h 542730"/>
              <a:gd name="connsiteX38" fmla="*/ 135294 w 1174102"/>
              <a:gd name="connsiteY38" fmla="*/ 528734 h 542730"/>
              <a:gd name="connsiteX39" fmla="*/ 88641 w 1174102"/>
              <a:gd name="connsiteY39" fmla="*/ 519404 h 542730"/>
              <a:gd name="connsiteX40" fmla="*/ 79310 w 1174102"/>
              <a:gd name="connsiteY40" fmla="*/ 491412 h 542730"/>
              <a:gd name="connsiteX41" fmla="*/ 41987 w 1174102"/>
              <a:gd name="connsiteY41" fmla="*/ 435428 h 542730"/>
              <a:gd name="connsiteX42" fmla="*/ 51318 w 1174102"/>
              <a:gd name="connsiteY42" fmla="*/ 388775 h 542730"/>
              <a:gd name="connsiteX43" fmla="*/ 4665 w 1174102"/>
              <a:gd name="connsiteY43" fmla="*/ 264367 h 542730"/>
              <a:gd name="connsiteX44" fmla="*/ 41987 w 1174102"/>
              <a:gd name="connsiteY44" fmla="*/ 220824 h 542730"/>
              <a:gd name="connsiteX0" fmla="*/ 81124 w 1174361"/>
              <a:gd name="connsiteY0" fmla="*/ 188167 h 542730"/>
              <a:gd name="connsiteX1" fmla="*/ 70238 w 1174361"/>
              <a:gd name="connsiteY1" fmla="*/ 118187 h 542730"/>
              <a:gd name="connsiteX2" fmla="*/ 116891 w 1174361"/>
              <a:gd name="connsiteY2" fmla="*/ 52873 h 542730"/>
              <a:gd name="connsiteX3" fmla="*/ 182206 w 1174361"/>
              <a:gd name="connsiteY3" fmla="*/ 6220 h 542730"/>
              <a:gd name="connsiteX4" fmla="*/ 331495 w 1174361"/>
              <a:gd name="connsiteY4" fmla="*/ 15551 h 542730"/>
              <a:gd name="connsiteX5" fmla="*/ 443463 w 1174361"/>
              <a:gd name="connsiteY5" fmla="*/ 24881 h 542730"/>
              <a:gd name="connsiteX6" fmla="*/ 564761 w 1174361"/>
              <a:gd name="connsiteY6" fmla="*/ 24881 h 542730"/>
              <a:gd name="connsiteX7" fmla="*/ 630075 w 1174361"/>
              <a:gd name="connsiteY7" fmla="*/ 99526 h 542730"/>
              <a:gd name="connsiteX8" fmla="*/ 788695 w 1174361"/>
              <a:gd name="connsiteY8" fmla="*/ 71534 h 542730"/>
              <a:gd name="connsiteX9" fmla="*/ 882002 w 1174361"/>
              <a:gd name="connsiteY9" fmla="*/ 71534 h 542730"/>
              <a:gd name="connsiteX10" fmla="*/ 1031291 w 1174361"/>
              <a:gd name="connsiteY10" fmla="*/ 71534 h 542730"/>
              <a:gd name="connsiteX11" fmla="*/ 1077944 w 1174361"/>
              <a:gd name="connsiteY11" fmla="*/ 71534 h 542730"/>
              <a:gd name="connsiteX12" fmla="*/ 1152589 w 1174361"/>
              <a:gd name="connsiteY12" fmla="*/ 90196 h 542730"/>
              <a:gd name="connsiteX13" fmla="*/ 1171251 w 1174361"/>
              <a:gd name="connsiteY13" fmla="*/ 164840 h 542730"/>
              <a:gd name="connsiteX14" fmla="*/ 1171251 w 1174361"/>
              <a:gd name="connsiteY14" fmla="*/ 211494 h 542730"/>
              <a:gd name="connsiteX15" fmla="*/ 1161920 w 1174361"/>
              <a:gd name="connsiteY15" fmla="*/ 230155 h 542730"/>
              <a:gd name="connsiteX16" fmla="*/ 1133928 w 1174361"/>
              <a:gd name="connsiteY16" fmla="*/ 276808 h 542730"/>
              <a:gd name="connsiteX17" fmla="*/ 1087275 w 1174361"/>
              <a:gd name="connsiteY17" fmla="*/ 286138 h 542730"/>
              <a:gd name="connsiteX18" fmla="*/ 1003300 w 1174361"/>
              <a:gd name="connsiteY18" fmla="*/ 323461 h 542730"/>
              <a:gd name="connsiteX19" fmla="*/ 956646 w 1174361"/>
              <a:gd name="connsiteY19" fmla="*/ 332791 h 542730"/>
              <a:gd name="connsiteX20" fmla="*/ 919324 w 1174361"/>
              <a:gd name="connsiteY20" fmla="*/ 342122 h 542730"/>
              <a:gd name="connsiteX21" fmla="*/ 882002 w 1174361"/>
              <a:gd name="connsiteY21" fmla="*/ 351453 h 542730"/>
              <a:gd name="connsiteX22" fmla="*/ 854010 w 1174361"/>
              <a:gd name="connsiteY22" fmla="*/ 360783 h 542730"/>
              <a:gd name="connsiteX23" fmla="*/ 826018 w 1174361"/>
              <a:gd name="connsiteY23" fmla="*/ 370114 h 542730"/>
              <a:gd name="connsiteX24" fmla="*/ 807357 w 1174361"/>
              <a:gd name="connsiteY24" fmla="*/ 388775 h 542730"/>
              <a:gd name="connsiteX25" fmla="*/ 760704 w 1174361"/>
              <a:gd name="connsiteY25" fmla="*/ 388775 h 542730"/>
              <a:gd name="connsiteX26" fmla="*/ 714051 w 1174361"/>
              <a:gd name="connsiteY26" fmla="*/ 398106 h 542730"/>
              <a:gd name="connsiteX27" fmla="*/ 676728 w 1174361"/>
              <a:gd name="connsiteY27" fmla="*/ 426098 h 542730"/>
              <a:gd name="connsiteX28" fmla="*/ 648736 w 1174361"/>
              <a:gd name="connsiteY28" fmla="*/ 435428 h 542730"/>
              <a:gd name="connsiteX29" fmla="*/ 620744 w 1174361"/>
              <a:gd name="connsiteY29" fmla="*/ 454089 h 542730"/>
              <a:gd name="connsiteX30" fmla="*/ 611414 w 1174361"/>
              <a:gd name="connsiteY30" fmla="*/ 482081 h 542730"/>
              <a:gd name="connsiteX31" fmla="*/ 527438 w 1174361"/>
              <a:gd name="connsiteY31" fmla="*/ 519404 h 542730"/>
              <a:gd name="connsiteX32" fmla="*/ 471455 w 1174361"/>
              <a:gd name="connsiteY32" fmla="*/ 510073 h 542730"/>
              <a:gd name="connsiteX33" fmla="*/ 396810 w 1174361"/>
              <a:gd name="connsiteY33" fmla="*/ 538065 h 542730"/>
              <a:gd name="connsiteX34" fmla="*/ 331495 w 1174361"/>
              <a:gd name="connsiteY34" fmla="*/ 538065 h 542730"/>
              <a:gd name="connsiteX35" fmla="*/ 266181 w 1174361"/>
              <a:gd name="connsiteY35" fmla="*/ 528734 h 542730"/>
              <a:gd name="connsiteX36" fmla="*/ 200867 w 1174361"/>
              <a:gd name="connsiteY36" fmla="*/ 528734 h 542730"/>
              <a:gd name="connsiteX37" fmla="*/ 182206 w 1174361"/>
              <a:gd name="connsiteY37" fmla="*/ 519404 h 542730"/>
              <a:gd name="connsiteX38" fmla="*/ 135553 w 1174361"/>
              <a:gd name="connsiteY38" fmla="*/ 528734 h 542730"/>
              <a:gd name="connsiteX39" fmla="*/ 88900 w 1174361"/>
              <a:gd name="connsiteY39" fmla="*/ 519404 h 542730"/>
              <a:gd name="connsiteX40" fmla="*/ 79569 w 1174361"/>
              <a:gd name="connsiteY40" fmla="*/ 491412 h 542730"/>
              <a:gd name="connsiteX41" fmla="*/ 42246 w 1174361"/>
              <a:gd name="connsiteY41" fmla="*/ 435428 h 542730"/>
              <a:gd name="connsiteX42" fmla="*/ 51577 w 1174361"/>
              <a:gd name="connsiteY42" fmla="*/ 388775 h 542730"/>
              <a:gd name="connsiteX43" fmla="*/ 4924 w 1174361"/>
              <a:gd name="connsiteY43" fmla="*/ 264367 h 542730"/>
              <a:gd name="connsiteX44" fmla="*/ 81124 w 1174361"/>
              <a:gd name="connsiteY44" fmla="*/ 188167 h 542730"/>
              <a:gd name="connsiteX0" fmla="*/ 86048 w 1179285"/>
              <a:gd name="connsiteY0" fmla="*/ 188167 h 542730"/>
              <a:gd name="connsiteX1" fmla="*/ 75162 w 1179285"/>
              <a:gd name="connsiteY1" fmla="*/ 118187 h 542730"/>
              <a:gd name="connsiteX2" fmla="*/ 121815 w 1179285"/>
              <a:gd name="connsiteY2" fmla="*/ 52873 h 542730"/>
              <a:gd name="connsiteX3" fmla="*/ 187130 w 1179285"/>
              <a:gd name="connsiteY3" fmla="*/ 6220 h 542730"/>
              <a:gd name="connsiteX4" fmla="*/ 336419 w 1179285"/>
              <a:gd name="connsiteY4" fmla="*/ 15551 h 542730"/>
              <a:gd name="connsiteX5" fmla="*/ 448387 w 1179285"/>
              <a:gd name="connsiteY5" fmla="*/ 24881 h 542730"/>
              <a:gd name="connsiteX6" fmla="*/ 569685 w 1179285"/>
              <a:gd name="connsiteY6" fmla="*/ 24881 h 542730"/>
              <a:gd name="connsiteX7" fmla="*/ 634999 w 1179285"/>
              <a:gd name="connsiteY7" fmla="*/ 99526 h 542730"/>
              <a:gd name="connsiteX8" fmla="*/ 793619 w 1179285"/>
              <a:gd name="connsiteY8" fmla="*/ 71534 h 542730"/>
              <a:gd name="connsiteX9" fmla="*/ 886926 w 1179285"/>
              <a:gd name="connsiteY9" fmla="*/ 71534 h 542730"/>
              <a:gd name="connsiteX10" fmla="*/ 1036215 w 1179285"/>
              <a:gd name="connsiteY10" fmla="*/ 71534 h 542730"/>
              <a:gd name="connsiteX11" fmla="*/ 1082868 w 1179285"/>
              <a:gd name="connsiteY11" fmla="*/ 71534 h 542730"/>
              <a:gd name="connsiteX12" fmla="*/ 1157513 w 1179285"/>
              <a:gd name="connsiteY12" fmla="*/ 90196 h 542730"/>
              <a:gd name="connsiteX13" fmla="*/ 1176175 w 1179285"/>
              <a:gd name="connsiteY13" fmla="*/ 164840 h 542730"/>
              <a:gd name="connsiteX14" fmla="*/ 1176175 w 1179285"/>
              <a:gd name="connsiteY14" fmla="*/ 211494 h 542730"/>
              <a:gd name="connsiteX15" fmla="*/ 1166844 w 1179285"/>
              <a:gd name="connsiteY15" fmla="*/ 230155 h 542730"/>
              <a:gd name="connsiteX16" fmla="*/ 1138852 w 1179285"/>
              <a:gd name="connsiteY16" fmla="*/ 276808 h 542730"/>
              <a:gd name="connsiteX17" fmla="*/ 1092199 w 1179285"/>
              <a:gd name="connsiteY17" fmla="*/ 286138 h 542730"/>
              <a:gd name="connsiteX18" fmla="*/ 1008224 w 1179285"/>
              <a:gd name="connsiteY18" fmla="*/ 323461 h 542730"/>
              <a:gd name="connsiteX19" fmla="*/ 961570 w 1179285"/>
              <a:gd name="connsiteY19" fmla="*/ 332791 h 542730"/>
              <a:gd name="connsiteX20" fmla="*/ 924248 w 1179285"/>
              <a:gd name="connsiteY20" fmla="*/ 342122 h 542730"/>
              <a:gd name="connsiteX21" fmla="*/ 886926 w 1179285"/>
              <a:gd name="connsiteY21" fmla="*/ 351453 h 542730"/>
              <a:gd name="connsiteX22" fmla="*/ 858934 w 1179285"/>
              <a:gd name="connsiteY22" fmla="*/ 360783 h 542730"/>
              <a:gd name="connsiteX23" fmla="*/ 830942 w 1179285"/>
              <a:gd name="connsiteY23" fmla="*/ 370114 h 542730"/>
              <a:gd name="connsiteX24" fmla="*/ 812281 w 1179285"/>
              <a:gd name="connsiteY24" fmla="*/ 388775 h 542730"/>
              <a:gd name="connsiteX25" fmla="*/ 765628 w 1179285"/>
              <a:gd name="connsiteY25" fmla="*/ 388775 h 542730"/>
              <a:gd name="connsiteX26" fmla="*/ 718975 w 1179285"/>
              <a:gd name="connsiteY26" fmla="*/ 398106 h 542730"/>
              <a:gd name="connsiteX27" fmla="*/ 681652 w 1179285"/>
              <a:gd name="connsiteY27" fmla="*/ 426098 h 542730"/>
              <a:gd name="connsiteX28" fmla="*/ 653660 w 1179285"/>
              <a:gd name="connsiteY28" fmla="*/ 435428 h 542730"/>
              <a:gd name="connsiteX29" fmla="*/ 625668 w 1179285"/>
              <a:gd name="connsiteY29" fmla="*/ 454089 h 542730"/>
              <a:gd name="connsiteX30" fmla="*/ 616338 w 1179285"/>
              <a:gd name="connsiteY30" fmla="*/ 482081 h 542730"/>
              <a:gd name="connsiteX31" fmla="*/ 532362 w 1179285"/>
              <a:gd name="connsiteY31" fmla="*/ 519404 h 542730"/>
              <a:gd name="connsiteX32" fmla="*/ 476379 w 1179285"/>
              <a:gd name="connsiteY32" fmla="*/ 510073 h 542730"/>
              <a:gd name="connsiteX33" fmla="*/ 401734 w 1179285"/>
              <a:gd name="connsiteY33" fmla="*/ 538065 h 542730"/>
              <a:gd name="connsiteX34" fmla="*/ 336419 w 1179285"/>
              <a:gd name="connsiteY34" fmla="*/ 538065 h 542730"/>
              <a:gd name="connsiteX35" fmla="*/ 271105 w 1179285"/>
              <a:gd name="connsiteY35" fmla="*/ 528734 h 542730"/>
              <a:gd name="connsiteX36" fmla="*/ 205791 w 1179285"/>
              <a:gd name="connsiteY36" fmla="*/ 528734 h 542730"/>
              <a:gd name="connsiteX37" fmla="*/ 187130 w 1179285"/>
              <a:gd name="connsiteY37" fmla="*/ 519404 h 542730"/>
              <a:gd name="connsiteX38" fmla="*/ 140477 w 1179285"/>
              <a:gd name="connsiteY38" fmla="*/ 528734 h 542730"/>
              <a:gd name="connsiteX39" fmla="*/ 93824 w 1179285"/>
              <a:gd name="connsiteY39" fmla="*/ 519404 h 542730"/>
              <a:gd name="connsiteX40" fmla="*/ 84493 w 1179285"/>
              <a:gd name="connsiteY40" fmla="*/ 491412 h 542730"/>
              <a:gd name="connsiteX41" fmla="*/ 47170 w 1179285"/>
              <a:gd name="connsiteY41" fmla="*/ 435428 h 542730"/>
              <a:gd name="connsiteX42" fmla="*/ 56501 w 1179285"/>
              <a:gd name="connsiteY42" fmla="*/ 388775 h 542730"/>
              <a:gd name="connsiteX43" fmla="*/ 4924 w 1179285"/>
              <a:gd name="connsiteY43" fmla="*/ 264367 h 542730"/>
              <a:gd name="connsiteX44" fmla="*/ 86048 w 1179285"/>
              <a:gd name="connsiteY44" fmla="*/ 188167 h 542730"/>
              <a:gd name="connsiteX0" fmla="*/ 86048 w 1179285"/>
              <a:gd name="connsiteY0" fmla="*/ 188167 h 542730"/>
              <a:gd name="connsiteX1" fmla="*/ 75162 w 1179285"/>
              <a:gd name="connsiteY1" fmla="*/ 118187 h 542730"/>
              <a:gd name="connsiteX2" fmla="*/ 121815 w 1179285"/>
              <a:gd name="connsiteY2" fmla="*/ 52873 h 542730"/>
              <a:gd name="connsiteX3" fmla="*/ 187130 w 1179285"/>
              <a:gd name="connsiteY3" fmla="*/ 6220 h 542730"/>
              <a:gd name="connsiteX4" fmla="*/ 336419 w 1179285"/>
              <a:gd name="connsiteY4" fmla="*/ 15551 h 542730"/>
              <a:gd name="connsiteX5" fmla="*/ 448387 w 1179285"/>
              <a:gd name="connsiteY5" fmla="*/ 24881 h 542730"/>
              <a:gd name="connsiteX6" fmla="*/ 569685 w 1179285"/>
              <a:gd name="connsiteY6" fmla="*/ 24881 h 542730"/>
              <a:gd name="connsiteX7" fmla="*/ 634999 w 1179285"/>
              <a:gd name="connsiteY7" fmla="*/ 99526 h 542730"/>
              <a:gd name="connsiteX8" fmla="*/ 793619 w 1179285"/>
              <a:gd name="connsiteY8" fmla="*/ 71534 h 542730"/>
              <a:gd name="connsiteX9" fmla="*/ 886926 w 1179285"/>
              <a:gd name="connsiteY9" fmla="*/ 71534 h 542730"/>
              <a:gd name="connsiteX10" fmla="*/ 1036215 w 1179285"/>
              <a:gd name="connsiteY10" fmla="*/ 71534 h 542730"/>
              <a:gd name="connsiteX11" fmla="*/ 1082868 w 1179285"/>
              <a:gd name="connsiteY11" fmla="*/ 71534 h 542730"/>
              <a:gd name="connsiteX12" fmla="*/ 1157513 w 1179285"/>
              <a:gd name="connsiteY12" fmla="*/ 90196 h 542730"/>
              <a:gd name="connsiteX13" fmla="*/ 1176175 w 1179285"/>
              <a:gd name="connsiteY13" fmla="*/ 164840 h 542730"/>
              <a:gd name="connsiteX14" fmla="*/ 1176175 w 1179285"/>
              <a:gd name="connsiteY14" fmla="*/ 211494 h 542730"/>
              <a:gd name="connsiteX15" fmla="*/ 1166844 w 1179285"/>
              <a:gd name="connsiteY15" fmla="*/ 230155 h 542730"/>
              <a:gd name="connsiteX16" fmla="*/ 1138852 w 1179285"/>
              <a:gd name="connsiteY16" fmla="*/ 276808 h 542730"/>
              <a:gd name="connsiteX17" fmla="*/ 1092199 w 1179285"/>
              <a:gd name="connsiteY17" fmla="*/ 286138 h 542730"/>
              <a:gd name="connsiteX18" fmla="*/ 1008224 w 1179285"/>
              <a:gd name="connsiteY18" fmla="*/ 323461 h 542730"/>
              <a:gd name="connsiteX19" fmla="*/ 961570 w 1179285"/>
              <a:gd name="connsiteY19" fmla="*/ 332791 h 542730"/>
              <a:gd name="connsiteX20" fmla="*/ 924248 w 1179285"/>
              <a:gd name="connsiteY20" fmla="*/ 342122 h 542730"/>
              <a:gd name="connsiteX21" fmla="*/ 886926 w 1179285"/>
              <a:gd name="connsiteY21" fmla="*/ 351453 h 542730"/>
              <a:gd name="connsiteX22" fmla="*/ 858934 w 1179285"/>
              <a:gd name="connsiteY22" fmla="*/ 360783 h 542730"/>
              <a:gd name="connsiteX23" fmla="*/ 830942 w 1179285"/>
              <a:gd name="connsiteY23" fmla="*/ 370114 h 542730"/>
              <a:gd name="connsiteX24" fmla="*/ 812281 w 1179285"/>
              <a:gd name="connsiteY24" fmla="*/ 388775 h 542730"/>
              <a:gd name="connsiteX25" fmla="*/ 765628 w 1179285"/>
              <a:gd name="connsiteY25" fmla="*/ 388775 h 542730"/>
              <a:gd name="connsiteX26" fmla="*/ 718975 w 1179285"/>
              <a:gd name="connsiteY26" fmla="*/ 398106 h 542730"/>
              <a:gd name="connsiteX27" fmla="*/ 681652 w 1179285"/>
              <a:gd name="connsiteY27" fmla="*/ 426098 h 542730"/>
              <a:gd name="connsiteX28" fmla="*/ 653660 w 1179285"/>
              <a:gd name="connsiteY28" fmla="*/ 435428 h 542730"/>
              <a:gd name="connsiteX29" fmla="*/ 625668 w 1179285"/>
              <a:gd name="connsiteY29" fmla="*/ 454089 h 542730"/>
              <a:gd name="connsiteX30" fmla="*/ 616338 w 1179285"/>
              <a:gd name="connsiteY30" fmla="*/ 482081 h 542730"/>
              <a:gd name="connsiteX31" fmla="*/ 532362 w 1179285"/>
              <a:gd name="connsiteY31" fmla="*/ 519404 h 542730"/>
              <a:gd name="connsiteX32" fmla="*/ 476379 w 1179285"/>
              <a:gd name="connsiteY32" fmla="*/ 510073 h 542730"/>
              <a:gd name="connsiteX33" fmla="*/ 401734 w 1179285"/>
              <a:gd name="connsiteY33" fmla="*/ 538065 h 542730"/>
              <a:gd name="connsiteX34" fmla="*/ 336419 w 1179285"/>
              <a:gd name="connsiteY34" fmla="*/ 538065 h 542730"/>
              <a:gd name="connsiteX35" fmla="*/ 271105 w 1179285"/>
              <a:gd name="connsiteY35" fmla="*/ 528734 h 542730"/>
              <a:gd name="connsiteX36" fmla="*/ 205791 w 1179285"/>
              <a:gd name="connsiteY36" fmla="*/ 528734 h 542730"/>
              <a:gd name="connsiteX37" fmla="*/ 187130 w 1179285"/>
              <a:gd name="connsiteY37" fmla="*/ 519404 h 542730"/>
              <a:gd name="connsiteX38" fmla="*/ 140477 w 1179285"/>
              <a:gd name="connsiteY38" fmla="*/ 528734 h 542730"/>
              <a:gd name="connsiteX39" fmla="*/ 93824 w 1179285"/>
              <a:gd name="connsiteY39" fmla="*/ 519404 h 542730"/>
              <a:gd name="connsiteX40" fmla="*/ 84493 w 1179285"/>
              <a:gd name="connsiteY40" fmla="*/ 491412 h 542730"/>
              <a:gd name="connsiteX41" fmla="*/ 47170 w 1179285"/>
              <a:gd name="connsiteY41" fmla="*/ 435428 h 542730"/>
              <a:gd name="connsiteX42" fmla="*/ 56501 w 1179285"/>
              <a:gd name="connsiteY42" fmla="*/ 388775 h 542730"/>
              <a:gd name="connsiteX43" fmla="*/ 4924 w 1179285"/>
              <a:gd name="connsiteY43" fmla="*/ 188167 h 542730"/>
              <a:gd name="connsiteX44" fmla="*/ 86048 w 1179285"/>
              <a:gd name="connsiteY44" fmla="*/ 188167 h 542730"/>
              <a:gd name="connsiteX0" fmla="*/ 86048 w 1179285"/>
              <a:gd name="connsiteY0" fmla="*/ 188167 h 542730"/>
              <a:gd name="connsiteX1" fmla="*/ 75162 w 1179285"/>
              <a:gd name="connsiteY1" fmla="*/ 118187 h 542730"/>
              <a:gd name="connsiteX2" fmla="*/ 121815 w 1179285"/>
              <a:gd name="connsiteY2" fmla="*/ 52873 h 542730"/>
              <a:gd name="connsiteX3" fmla="*/ 187130 w 1179285"/>
              <a:gd name="connsiteY3" fmla="*/ 6220 h 542730"/>
              <a:gd name="connsiteX4" fmla="*/ 336419 w 1179285"/>
              <a:gd name="connsiteY4" fmla="*/ 15551 h 542730"/>
              <a:gd name="connsiteX5" fmla="*/ 448387 w 1179285"/>
              <a:gd name="connsiteY5" fmla="*/ 24881 h 542730"/>
              <a:gd name="connsiteX6" fmla="*/ 569685 w 1179285"/>
              <a:gd name="connsiteY6" fmla="*/ 24881 h 542730"/>
              <a:gd name="connsiteX7" fmla="*/ 634999 w 1179285"/>
              <a:gd name="connsiteY7" fmla="*/ 99526 h 542730"/>
              <a:gd name="connsiteX8" fmla="*/ 793619 w 1179285"/>
              <a:gd name="connsiteY8" fmla="*/ 71534 h 542730"/>
              <a:gd name="connsiteX9" fmla="*/ 886926 w 1179285"/>
              <a:gd name="connsiteY9" fmla="*/ 71534 h 542730"/>
              <a:gd name="connsiteX10" fmla="*/ 1036215 w 1179285"/>
              <a:gd name="connsiteY10" fmla="*/ 71534 h 542730"/>
              <a:gd name="connsiteX11" fmla="*/ 1082868 w 1179285"/>
              <a:gd name="connsiteY11" fmla="*/ 71534 h 542730"/>
              <a:gd name="connsiteX12" fmla="*/ 1157513 w 1179285"/>
              <a:gd name="connsiteY12" fmla="*/ 90196 h 542730"/>
              <a:gd name="connsiteX13" fmla="*/ 1176175 w 1179285"/>
              <a:gd name="connsiteY13" fmla="*/ 164840 h 542730"/>
              <a:gd name="connsiteX14" fmla="*/ 1176175 w 1179285"/>
              <a:gd name="connsiteY14" fmla="*/ 211494 h 542730"/>
              <a:gd name="connsiteX15" fmla="*/ 1166844 w 1179285"/>
              <a:gd name="connsiteY15" fmla="*/ 230155 h 542730"/>
              <a:gd name="connsiteX16" fmla="*/ 1138852 w 1179285"/>
              <a:gd name="connsiteY16" fmla="*/ 276808 h 542730"/>
              <a:gd name="connsiteX17" fmla="*/ 1092199 w 1179285"/>
              <a:gd name="connsiteY17" fmla="*/ 286138 h 542730"/>
              <a:gd name="connsiteX18" fmla="*/ 1008224 w 1179285"/>
              <a:gd name="connsiteY18" fmla="*/ 323461 h 542730"/>
              <a:gd name="connsiteX19" fmla="*/ 961570 w 1179285"/>
              <a:gd name="connsiteY19" fmla="*/ 332791 h 542730"/>
              <a:gd name="connsiteX20" fmla="*/ 924248 w 1179285"/>
              <a:gd name="connsiteY20" fmla="*/ 342122 h 542730"/>
              <a:gd name="connsiteX21" fmla="*/ 886926 w 1179285"/>
              <a:gd name="connsiteY21" fmla="*/ 351453 h 542730"/>
              <a:gd name="connsiteX22" fmla="*/ 858934 w 1179285"/>
              <a:gd name="connsiteY22" fmla="*/ 360783 h 542730"/>
              <a:gd name="connsiteX23" fmla="*/ 830942 w 1179285"/>
              <a:gd name="connsiteY23" fmla="*/ 370114 h 542730"/>
              <a:gd name="connsiteX24" fmla="*/ 812281 w 1179285"/>
              <a:gd name="connsiteY24" fmla="*/ 388775 h 542730"/>
              <a:gd name="connsiteX25" fmla="*/ 765628 w 1179285"/>
              <a:gd name="connsiteY25" fmla="*/ 388775 h 542730"/>
              <a:gd name="connsiteX26" fmla="*/ 718975 w 1179285"/>
              <a:gd name="connsiteY26" fmla="*/ 398106 h 542730"/>
              <a:gd name="connsiteX27" fmla="*/ 681652 w 1179285"/>
              <a:gd name="connsiteY27" fmla="*/ 426098 h 542730"/>
              <a:gd name="connsiteX28" fmla="*/ 653660 w 1179285"/>
              <a:gd name="connsiteY28" fmla="*/ 435428 h 542730"/>
              <a:gd name="connsiteX29" fmla="*/ 625668 w 1179285"/>
              <a:gd name="connsiteY29" fmla="*/ 454089 h 542730"/>
              <a:gd name="connsiteX30" fmla="*/ 616338 w 1179285"/>
              <a:gd name="connsiteY30" fmla="*/ 482081 h 542730"/>
              <a:gd name="connsiteX31" fmla="*/ 532362 w 1179285"/>
              <a:gd name="connsiteY31" fmla="*/ 519404 h 542730"/>
              <a:gd name="connsiteX32" fmla="*/ 476379 w 1179285"/>
              <a:gd name="connsiteY32" fmla="*/ 510073 h 542730"/>
              <a:gd name="connsiteX33" fmla="*/ 401734 w 1179285"/>
              <a:gd name="connsiteY33" fmla="*/ 538065 h 542730"/>
              <a:gd name="connsiteX34" fmla="*/ 336419 w 1179285"/>
              <a:gd name="connsiteY34" fmla="*/ 538065 h 542730"/>
              <a:gd name="connsiteX35" fmla="*/ 271105 w 1179285"/>
              <a:gd name="connsiteY35" fmla="*/ 528734 h 542730"/>
              <a:gd name="connsiteX36" fmla="*/ 205791 w 1179285"/>
              <a:gd name="connsiteY36" fmla="*/ 528734 h 542730"/>
              <a:gd name="connsiteX37" fmla="*/ 187130 w 1179285"/>
              <a:gd name="connsiteY37" fmla="*/ 519404 h 542730"/>
              <a:gd name="connsiteX38" fmla="*/ 140477 w 1179285"/>
              <a:gd name="connsiteY38" fmla="*/ 528734 h 542730"/>
              <a:gd name="connsiteX39" fmla="*/ 93824 w 1179285"/>
              <a:gd name="connsiteY39" fmla="*/ 519404 h 542730"/>
              <a:gd name="connsiteX40" fmla="*/ 84493 w 1179285"/>
              <a:gd name="connsiteY40" fmla="*/ 491412 h 542730"/>
              <a:gd name="connsiteX41" fmla="*/ 47170 w 1179285"/>
              <a:gd name="connsiteY41" fmla="*/ 435428 h 542730"/>
              <a:gd name="connsiteX42" fmla="*/ 56501 w 1179285"/>
              <a:gd name="connsiteY42" fmla="*/ 388775 h 542730"/>
              <a:gd name="connsiteX43" fmla="*/ 4924 w 1179285"/>
              <a:gd name="connsiteY43" fmla="*/ 264367 h 542730"/>
              <a:gd name="connsiteX44" fmla="*/ 86048 w 1179285"/>
              <a:gd name="connsiteY44" fmla="*/ 188167 h 542730"/>
              <a:gd name="connsiteX0" fmla="*/ 43543 w 1136780"/>
              <a:gd name="connsiteY0" fmla="*/ 188167 h 542730"/>
              <a:gd name="connsiteX1" fmla="*/ 32657 w 1136780"/>
              <a:gd name="connsiteY1" fmla="*/ 118187 h 542730"/>
              <a:gd name="connsiteX2" fmla="*/ 79310 w 1136780"/>
              <a:gd name="connsiteY2" fmla="*/ 52873 h 542730"/>
              <a:gd name="connsiteX3" fmla="*/ 144625 w 1136780"/>
              <a:gd name="connsiteY3" fmla="*/ 6220 h 542730"/>
              <a:gd name="connsiteX4" fmla="*/ 293914 w 1136780"/>
              <a:gd name="connsiteY4" fmla="*/ 15551 h 542730"/>
              <a:gd name="connsiteX5" fmla="*/ 405882 w 1136780"/>
              <a:gd name="connsiteY5" fmla="*/ 24881 h 542730"/>
              <a:gd name="connsiteX6" fmla="*/ 527180 w 1136780"/>
              <a:gd name="connsiteY6" fmla="*/ 24881 h 542730"/>
              <a:gd name="connsiteX7" fmla="*/ 592494 w 1136780"/>
              <a:gd name="connsiteY7" fmla="*/ 99526 h 542730"/>
              <a:gd name="connsiteX8" fmla="*/ 751114 w 1136780"/>
              <a:gd name="connsiteY8" fmla="*/ 71534 h 542730"/>
              <a:gd name="connsiteX9" fmla="*/ 844421 w 1136780"/>
              <a:gd name="connsiteY9" fmla="*/ 71534 h 542730"/>
              <a:gd name="connsiteX10" fmla="*/ 993710 w 1136780"/>
              <a:gd name="connsiteY10" fmla="*/ 71534 h 542730"/>
              <a:gd name="connsiteX11" fmla="*/ 1040363 w 1136780"/>
              <a:gd name="connsiteY11" fmla="*/ 71534 h 542730"/>
              <a:gd name="connsiteX12" fmla="*/ 1115008 w 1136780"/>
              <a:gd name="connsiteY12" fmla="*/ 90196 h 542730"/>
              <a:gd name="connsiteX13" fmla="*/ 1133670 w 1136780"/>
              <a:gd name="connsiteY13" fmla="*/ 164840 h 542730"/>
              <a:gd name="connsiteX14" fmla="*/ 1133670 w 1136780"/>
              <a:gd name="connsiteY14" fmla="*/ 211494 h 542730"/>
              <a:gd name="connsiteX15" fmla="*/ 1124339 w 1136780"/>
              <a:gd name="connsiteY15" fmla="*/ 230155 h 542730"/>
              <a:gd name="connsiteX16" fmla="*/ 1096347 w 1136780"/>
              <a:gd name="connsiteY16" fmla="*/ 276808 h 542730"/>
              <a:gd name="connsiteX17" fmla="*/ 1049694 w 1136780"/>
              <a:gd name="connsiteY17" fmla="*/ 286138 h 542730"/>
              <a:gd name="connsiteX18" fmla="*/ 965719 w 1136780"/>
              <a:gd name="connsiteY18" fmla="*/ 323461 h 542730"/>
              <a:gd name="connsiteX19" fmla="*/ 919065 w 1136780"/>
              <a:gd name="connsiteY19" fmla="*/ 332791 h 542730"/>
              <a:gd name="connsiteX20" fmla="*/ 881743 w 1136780"/>
              <a:gd name="connsiteY20" fmla="*/ 342122 h 542730"/>
              <a:gd name="connsiteX21" fmla="*/ 844421 w 1136780"/>
              <a:gd name="connsiteY21" fmla="*/ 351453 h 542730"/>
              <a:gd name="connsiteX22" fmla="*/ 816429 w 1136780"/>
              <a:gd name="connsiteY22" fmla="*/ 360783 h 542730"/>
              <a:gd name="connsiteX23" fmla="*/ 788437 w 1136780"/>
              <a:gd name="connsiteY23" fmla="*/ 370114 h 542730"/>
              <a:gd name="connsiteX24" fmla="*/ 769776 w 1136780"/>
              <a:gd name="connsiteY24" fmla="*/ 388775 h 542730"/>
              <a:gd name="connsiteX25" fmla="*/ 723123 w 1136780"/>
              <a:gd name="connsiteY25" fmla="*/ 388775 h 542730"/>
              <a:gd name="connsiteX26" fmla="*/ 676470 w 1136780"/>
              <a:gd name="connsiteY26" fmla="*/ 398106 h 542730"/>
              <a:gd name="connsiteX27" fmla="*/ 639147 w 1136780"/>
              <a:gd name="connsiteY27" fmla="*/ 426098 h 542730"/>
              <a:gd name="connsiteX28" fmla="*/ 611155 w 1136780"/>
              <a:gd name="connsiteY28" fmla="*/ 435428 h 542730"/>
              <a:gd name="connsiteX29" fmla="*/ 583163 w 1136780"/>
              <a:gd name="connsiteY29" fmla="*/ 454089 h 542730"/>
              <a:gd name="connsiteX30" fmla="*/ 573833 w 1136780"/>
              <a:gd name="connsiteY30" fmla="*/ 482081 h 542730"/>
              <a:gd name="connsiteX31" fmla="*/ 489857 w 1136780"/>
              <a:gd name="connsiteY31" fmla="*/ 519404 h 542730"/>
              <a:gd name="connsiteX32" fmla="*/ 433874 w 1136780"/>
              <a:gd name="connsiteY32" fmla="*/ 510073 h 542730"/>
              <a:gd name="connsiteX33" fmla="*/ 359229 w 1136780"/>
              <a:gd name="connsiteY33" fmla="*/ 538065 h 542730"/>
              <a:gd name="connsiteX34" fmla="*/ 293914 w 1136780"/>
              <a:gd name="connsiteY34" fmla="*/ 538065 h 542730"/>
              <a:gd name="connsiteX35" fmla="*/ 228600 w 1136780"/>
              <a:gd name="connsiteY35" fmla="*/ 528734 h 542730"/>
              <a:gd name="connsiteX36" fmla="*/ 163286 w 1136780"/>
              <a:gd name="connsiteY36" fmla="*/ 528734 h 542730"/>
              <a:gd name="connsiteX37" fmla="*/ 144625 w 1136780"/>
              <a:gd name="connsiteY37" fmla="*/ 519404 h 542730"/>
              <a:gd name="connsiteX38" fmla="*/ 97972 w 1136780"/>
              <a:gd name="connsiteY38" fmla="*/ 528734 h 542730"/>
              <a:gd name="connsiteX39" fmla="*/ 51319 w 1136780"/>
              <a:gd name="connsiteY39" fmla="*/ 519404 h 542730"/>
              <a:gd name="connsiteX40" fmla="*/ 41988 w 1136780"/>
              <a:gd name="connsiteY40" fmla="*/ 491412 h 542730"/>
              <a:gd name="connsiteX41" fmla="*/ 4665 w 1136780"/>
              <a:gd name="connsiteY41" fmla="*/ 435428 h 542730"/>
              <a:gd name="connsiteX42" fmla="*/ 13996 w 1136780"/>
              <a:gd name="connsiteY42" fmla="*/ 388775 h 542730"/>
              <a:gd name="connsiteX43" fmla="*/ 18402 w 1136780"/>
              <a:gd name="connsiteY43" fmla="*/ 292358 h 542730"/>
              <a:gd name="connsiteX44" fmla="*/ 43543 w 1136780"/>
              <a:gd name="connsiteY44" fmla="*/ 188167 h 542730"/>
              <a:gd name="connsiteX0" fmla="*/ 15551 w 1136780"/>
              <a:gd name="connsiteY0" fmla="*/ 169505 h 542730"/>
              <a:gd name="connsiteX1" fmla="*/ 32657 w 1136780"/>
              <a:gd name="connsiteY1" fmla="*/ 118187 h 542730"/>
              <a:gd name="connsiteX2" fmla="*/ 79310 w 1136780"/>
              <a:gd name="connsiteY2" fmla="*/ 52873 h 542730"/>
              <a:gd name="connsiteX3" fmla="*/ 144625 w 1136780"/>
              <a:gd name="connsiteY3" fmla="*/ 6220 h 542730"/>
              <a:gd name="connsiteX4" fmla="*/ 293914 w 1136780"/>
              <a:gd name="connsiteY4" fmla="*/ 15551 h 542730"/>
              <a:gd name="connsiteX5" fmla="*/ 405882 w 1136780"/>
              <a:gd name="connsiteY5" fmla="*/ 24881 h 542730"/>
              <a:gd name="connsiteX6" fmla="*/ 527180 w 1136780"/>
              <a:gd name="connsiteY6" fmla="*/ 24881 h 542730"/>
              <a:gd name="connsiteX7" fmla="*/ 592494 w 1136780"/>
              <a:gd name="connsiteY7" fmla="*/ 99526 h 542730"/>
              <a:gd name="connsiteX8" fmla="*/ 751114 w 1136780"/>
              <a:gd name="connsiteY8" fmla="*/ 71534 h 542730"/>
              <a:gd name="connsiteX9" fmla="*/ 844421 w 1136780"/>
              <a:gd name="connsiteY9" fmla="*/ 71534 h 542730"/>
              <a:gd name="connsiteX10" fmla="*/ 993710 w 1136780"/>
              <a:gd name="connsiteY10" fmla="*/ 71534 h 542730"/>
              <a:gd name="connsiteX11" fmla="*/ 1040363 w 1136780"/>
              <a:gd name="connsiteY11" fmla="*/ 71534 h 542730"/>
              <a:gd name="connsiteX12" fmla="*/ 1115008 w 1136780"/>
              <a:gd name="connsiteY12" fmla="*/ 90196 h 542730"/>
              <a:gd name="connsiteX13" fmla="*/ 1133670 w 1136780"/>
              <a:gd name="connsiteY13" fmla="*/ 164840 h 542730"/>
              <a:gd name="connsiteX14" fmla="*/ 1133670 w 1136780"/>
              <a:gd name="connsiteY14" fmla="*/ 211494 h 542730"/>
              <a:gd name="connsiteX15" fmla="*/ 1124339 w 1136780"/>
              <a:gd name="connsiteY15" fmla="*/ 230155 h 542730"/>
              <a:gd name="connsiteX16" fmla="*/ 1096347 w 1136780"/>
              <a:gd name="connsiteY16" fmla="*/ 276808 h 542730"/>
              <a:gd name="connsiteX17" fmla="*/ 1049694 w 1136780"/>
              <a:gd name="connsiteY17" fmla="*/ 286138 h 542730"/>
              <a:gd name="connsiteX18" fmla="*/ 965719 w 1136780"/>
              <a:gd name="connsiteY18" fmla="*/ 323461 h 542730"/>
              <a:gd name="connsiteX19" fmla="*/ 919065 w 1136780"/>
              <a:gd name="connsiteY19" fmla="*/ 332791 h 542730"/>
              <a:gd name="connsiteX20" fmla="*/ 881743 w 1136780"/>
              <a:gd name="connsiteY20" fmla="*/ 342122 h 542730"/>
              <a:gd name="connsiteX21" fmla="*/ 844421 w 1136780"/>
              <a:gd name="connsiteY21" fmla="*/ 351453 h 542730"/>
              <a:gd name="connsiteX22" fmla="*/ 816429 w 1136780"/>
              <a:gd name="connsiteY22" fmla="*/ 360783 h 542730"/>
              <a:gd name="connsiteX23" fmla="*/ 788437 w 1136780"/>
              <a:gd name="connsiteY23" fmla="*/ 370114 h 542730"/>
              <a:gd name="connsiteX24" fmla="*/ 769776 w 1136780"/>
              <a:gd name="connsiteY24" fmla="*/ 388775 h 542730"/>
              <a:gd name="connsiteX25" fmla="*/ 723123 w 1136780"/>
              <a:gd name="connsiteY25" fmla="*/ 388775 h 542730"/>
              <a:gd name="connsiteX26" fmla="*/ 676470 w 1136780"/>
              <a:gd name="connsiteY26" fmla="*/ 398106 h 542730"/>
              <a:gd name="connsiteX27" fmla="*/ 639147 w 1136780"/>
              <a:gd name="connsiteY27" fmla="*/ 426098 h 542730"/>
              <a:gd name="connsiteX28" fmla="*/ 611155 w 1136780"/>
              <a:gd name="connsiteY28" fmla="*/ 435428 h 542730"/>
              <a:gd name="connsiteX29" fmla="*/ 583163 w 1136780"/>
              <a:gd name="connsiteY29" fmla="*/ 454089 h 542730"/>
              <a:gd name="connsiteX30" fmla="*/ 573833 w 1136780"/>
              <a:gd name="connsiteY30" fmla="*/ 482081 h 542730"/>
              <a:gd name="connsiteX31" fmla="*/ 489857 w 1136780"/>
              <a:gd name="connsiteY31" fmla="*/ 519404 h 542730"/>
              <a:gd name="connsiteX32" fmla="*/ 433874 w 1136780"/>
              <a:gd name="connsiteY32" fmla="*/ 510073 h 542730"/>
              <a:gd name="connsiteX33" fmla="*/ 359229 w 1136780"/>
              <a:gd name="connsiteY33" fmla="*/ 538065 h 542730"/>
              <a:gd name="connsiteX34" fmla="*/ 293914 w 1136780"/>
              <a:gd name="connsiteY34" fmla="*/ 538065 h 542730"/>
              <a:gd name="connsiteX35" fmla="*/ 228600 w 1136780"/>
              <a:gd name="connsiteY35" fmla="*/ 528734 h 542730"/>
              <a:gd name="connsiteX36" fmla="*/ 163286 w 1136780"/>
              <a:gd name="connsiteY36" fmla="*/ 528734 h 542730"/>
              <a:gd name="connsiteX37" fmla="*/ 144625 w 1136780"/>
              <a:gd name="connsiteY37" fmla="*/ 519404 h 542730"/>
              <a:gd name="connsiteX38" fmla="*/ 97972 w 1136780"/>
              <a:gd name="connsiteY38" fmla="*/ 528734 h 542730"/>
              <a:gd name="connsiteX39" fmla="*/ 51319 w 1136780"/>
              <a:gd name="connsiteY39" fmla="*/ 519404 h 542730"/>
              <a:gd name="connsiteX40" fmla="*/ 41988 w 1136780"/>
              <a:gd name="connsiteY40" fmla="*/ 491412 h 542730"/>
              <a:gd name="connsiteX41" fmla="*/ 4665 w 1136780"/>
              <a:gd name="connsiteY41" fmla="*/ 435428 h 542730"/>
              <a:gd name="connsiteX42" fmla="*/ 13996 w 1136780"/>
              <a:gd name="connsiteY42" fmla="*/ 388775 h 542730"/>
              <a:gd name="connsiteX43" fmla="*/ 18402 w 1136780"/>
              <a:gd name="connsiteY43" fmla="*/ 292358 h 542730"/>
              <a:gd name="connsiteX44" fmla="*/ 15551 w 1136780"/>
              <a:gd name="connsiteY44" fmla="*/ 169505 h 542730"/>
              <a:gd name="connsiteX0" fmla="*/ 5486 w 1126715"/>
              <a:gd name="connsiteY0" fmla="*/ 169505 h 542730"/>
              <a:gd name="connsiteX1" fmla="*/ 22592 w 1126715"/>
              <a:gd name="connsiteY1" fmla="*/ 118187 h 542730"/>
              <a:gd name="connsiteX2" fmla="*/ 69245 w 1126715"/>
              <a:gd name="connsiteY2" fmla="*/ 52873 h 542730"/>
              <a:gd name="connsiteX3" fmla="*/ 134560 w 1126715"/>
              <a:gd name="connsiteY3" fmla="*/ 6220 h 542730"/>
              <a:gd name="connsiteX4" fmla="*/ 283849 w 1126715"/>
              <a:gd name="connsiteY4" fmla="*/ 15551 h 542730"/>
              <a:gd name="connsiteX5" fmla="*/ 395817 w 1126715"/>
              <a:gd name="connsiteY5" fmla="*/ 24881 h 542730"/>
              <a:gd name="connsiteX6" fmla="*/ 517115 w 1126715"/>
              <a:gd name="connsiteY6" fmla="*/ 24881 h 542730"/>
              <a:gd name="connsiteX7" fmla="*/ 582429 w 1126715"/>
              <a:gd name="connsiteY7" fmla="*/ 99526 h 542730"/>
              <a:gd name="connsiteX8" fmla="*/ 741049 w 1126715"/>
              <a:gd name="connsiteY8" fmla="*/ 71534 h 542730"/>
              <a:gd name="connsiteX9" fmla="*/ 834356 w 1126715"/>
              <a:gd name="connsiteY9" fmla="*/ 71534 h 542730"/>
              <a:gd name="connsiteX10" fmla="*/ 983645 w 1126715"/>
              <a:gd name="connsiteY10" fmla="*/ 71534 h 542730"/>
              <a:gd name="connsiteX11" fmla="*/ 1030298 w 1126715"/>
              <a:gd name="connsiteY11" fmla="*/ 71534 h 542730"/>
              <a:gd name="connsiteX12" fmla="*/ 1104943 w 1126715"/>
              <a:gd name="connsiteY12" fmla="*/ 90196 h 542730"/>
              <a:gd name="connsiteX13" fmla="*/ 1123605 w 1126715"/>
              <a:gd name="connsiteY13" fmla="*/ 164840 h 542730"/>
              <a:gd name="connsiteX14" fmla="*/ 1123605 w 1126715"/>
              <a:gd name="connsiteY14" fmla="*/ 211494 h 542730"/>
              <a:gd name="connsiteX15" fmla="*/ 1114274 w 1126715"/>
              <a:gd name="connsiteY15" fmla="*/ 230155 h 542730"/>
              <a:gd name="connsiteX16" fmla="*/ 1086282 w 1126715"/>
              <a:gd name="connsiteY16" fmla="*/ 276808 h 542730"/>
              <a:gd name="connsiteX17" fmla="*/ 1039629 w 1126715"/>
              <a:gd name="connsiteY17" fmla="*/ 286138 h 542730"/>
              <a:gd name="connsiteX18" fmla="*/ 955654 w 1126715"/>
              <a:gd name="connsiteY18" fmla="*/ 323461 h 542730"/>
              <a:gd name="connsiteX19" fmla="*/ 909000 w 1126715"/>
              <a:gd name="connsiteY19" fmla="*/ 332791 h 542730"/>
              <a:gd name="connsiteX20" fmla="*/ 871678 w 1126715"/>
              <a:gd name="connsiteY20" fmla="*/ 342122 h 542730"/>
              <a:gd name="connsiteX21" fmla="*/ 834356 w 1126715"/>
              <a:gd name="connsiteY21" fmla="*/ 351453 h 542730"/>
              <a:gd name="connsiteX22" fmla="*/ 806364 w 1126715"/>
              <a:gd name="connsiteY22" fmla="*/ 360783 h 542730"/>
              <a:gd name="connsiteX23" fmla="*/ 778372 w 1126715"/>
              <a:gd name="connsiteY23" fmla="*/ 370114 h 542730"/>
              <a:gd name="connsiteX24" fmla="*/ 759711 w 1126715"/>
              <a:gd name="connsiteY24" fmla="*/ 388775 h 542730"/>
              <a:gd name="connsiteX25" fmla="*/ 713058 w 1126715"/>
              <a:gd name="connsiteY25" fmla="*/ 388775 h 542730"/>
              <a:gd name="connsiteX26" fmla="*/ 666405 w 1126715"/>
              <a:gd name="connsiteY26" fmla="*/ 398106 h 542730"/>
              <a:gd name="connsiteX27" fmla="*/ 629082 w 1126715"/>
              <a:gd name="connsiteY27" fmla="*/ 426098 h 542730"/>
              <a:gd name="connsiteX28" fmla="*/ 601090 w 1126715"/>
              <a:gd name="connsiteY28" fmla="*/ 435428 h 542730"/>
              <a:gd name="connsiteX29" fmla="*/ 573098 w 1126715"/>
              <a:gd name="connsiteY29" fmla="*/ 454089 h 542730"/>
              <a:gd name="connsiteX30" fmla="*/ 563768 w 1126715"/>
              <a:gd name="connsiteY30" fmla="*/ 482081 h 542730"/>
              <a:gd name="connsiteX31" fmla="*/ 479792 w 1126715"/>
              <a:gd name="connsiteY31" fmla="*/ 519404 h 542730"/>
              <a:gd name="connsiteX32" fmla="*/ 423809 w 1126715"/>
              <a:gd name="connsiteY32" fmla="*/ 510073 h 542730"/>
              <a:gd name="connsiteX33" fmla="*/ 349164 w 1126715"/>
              <a:gd name="connsiteY33" fmla="*/ 538065 h 542730"/>
              <a:gd name="connsiteX34" fmla="*/ 283849 w 1126715"/>
              <a:gd name="connsiteY34" fmla="*/ 538065 h 542730"/>
              <a:gd name="connsiteX35" fmla="*/ 218535 w 1126715"/>
              <a:gd name="connsiteY35" fmla="*/ 528734 h 542730"/>
              <a:gd name="connsiteX36" fmla="*/ 153221 w 1126715"/>
              <a:gd name="connsiteY36" fmla="*/ 528734 h 542730"/>
              <a:gd name="connsiteX37" fmla="*/ 134560 w 1126715"/>
              <a:gd name="connsiteY37" fmla="*/ 519404 h 542730"/>
              <a:gd name="connsiteX38" fmla="*/ 87907 w 1126715"/>
              <a:gd name="connsiteY38" fmla="*/ 528734 h 542730"/>
              <a:gd name="connsiteX39" fmla="*/ 41254 w 1126715"/>
              <a:gd name="connsiteY39" fmla="*/ 519404 h 542730"/>
              <a:gd name="connsiteX40" fmla="*/ 31923 w 1126715"/>
              <a:gd name="connsiteY40" fmla="*/ 491412 h 542730"/>
              <a:gd name="connsiteX41" fmla="*/ 31923 w 1126715"/>
              <a:gd name="connsiteY41" fmla="*/ 416767 h 542730"/>
              <a:gd name="connsiteX42" fmla="*/ 3931 w 1126715"/>
              <a:gd name="connsiteY42" fmla="*/ 388775 h 542730"/>
              <a:gd name="connsiteX43" fmla="*/ 8337 w 1126715"/>
              <a:gd name="connsiteY43" fmla="*/ 292358 h 542730"/>
              <a:gd name="connsiteX44" fmla="*/ 5486 w 1126715"/>
              <a:gd name="connsiteY44" fmla="*/ 169505 h 542730"/>
              <a:gd name="connsiteX0" fmla="*/ 33478 w 1126715"/>
              <a:gd name="connsiteY0" fmla="*/ 197497 h 542730"/>
              <a:gd name="connsiteX1" fmla="*/ 22592 w 1126715"/>
              <a:gd name="connsiteY1" fmla="*/ 118187 h 542730"/>
              <a:gd name="connsiteX2" fmla="*/ 69245 w 1126715"/>
              <a:gd name="connsiteY2" fmla="*/ 52873 h 542730"/>
              <a:gd name="connsiteX3" fmla="*/ 134560 w 1126715"/>
              <a:gd name="connsiteY3" fmla="*/ 6220 h 542730"/>
              <a:gd name="connsiteX4" fmla="*/ 283849 w 1126715"/>
              <a:gd name="connsiteY4" fmla="*/ 15551 h 542730"/>
              <a:gd name="connsiteX5" fmla="*/ 395817 w 1126715"/>
              <a:gd name="connsiteY5" fmla="*/ 24881 h 542730"/>
              <a:gd name="connsiteX6" fmla="*/ 517115 w 1126715"/>
              <a:gd name="connsiteY6" fmla="*/ 24881 h 542730"/>
              <a:gd name="connsiteX7" fmla="*/ 582429 w 1126715"/>
              <a:gd name="connsiteY7" fmla="*/ 99526 h 542730"/>
              <a:gd name="connsiteX8" fmla="*/ 741049 w 1126715"/>
              <a:gd name="connsiteY8" fmla="*/ 71534 h 542730"/>
              <a:gd name="connsiteX9" fmla="*/ 834356 w 1126715"/>
              <a:gd name="connsiteY9" fmla="*/ 71534 h 542730"/>
              <a:gd name="connsiteX10" fmla="*/ 983645 w 1126715"/>
              <a:gd name="connsiteY10" fmla="*/ 71534 h 542730"/>
              <a:gd name="connsiteX11" fmla="*/ 1030298 w 1126715"/>
              <a:gd name="connsiteY11" fmla="*/ 71534 h 542730"/>
              <a:gd name="connsiteX12" fmla="*/ 1104943 w 1126715"/>
              <a:gd name="connsiteY12" fmla="*/ 90196 h 542730"/>
              <a:gd name="connsiteX13" fmla="*/ 1123605 w 1126715"/>
              <a:gd name="connsiteY13" fmla="*/ 164840 h 542730"/>
              <a:gd name="connsiteX14" fmla="*/ 1123605 w 1126715"/>
              <a:gd name="connsiteY14" fmla="*/ 211494 h 542730"/>
              <a:gd name="connsiteX15" fmla="*/ 1114274 w 1126715"/>
              <a:gd name="connsiteY15" fmla="*/ 230155 h 542730"/>
              <a:gd name="connsiteX16" fmla="*/ 1086282 w 1126715"/>
              <a:gd name="connsiteY16" fmla="*/ 276808 h 542730"/>
              <a:gd name="connsiteX17" fmla="*/ 1039629 w 1126715"/>
              <a:gd name="connsiteY17" fmla="*/ 286138 h 542730"/>
              <a:gd name="connsiteX18" fmla="*/ 955654 w 1126715"/>
              <a:gd name="connsiteY18" fmla="*/ 323461 h 542730"/>
              <a:gd name="connsiteX19" fmla="*/ 909000 w 1126715"/>
              <a:gd name="connsiteY19" fmla="*/ 332791 h 542730"/>
              <a:gd name="connsiteX20" fmla="*/ 871678 w 1126715"/>
              <a:gd name="connsiteY20" fmla="*/ 342122 h 542730"/>
              <a:gd name="connsiteX21" fmla="*/ 834356 w 1126715"/>
              <a:gd name="connsiteY21" fmla="*/ 351453 h 542730"/>
              <a:gd name="connsiteX22" fmla="*/ 806364 w 1126715"/>
              <a:gd name="connsiteY22" fmla="*/ 360783 h 542730"/>
              <a:gd name="connsiteX23" fmla="*/ 778372 w 1126715"/>
              <a:gd name="connsiteY23" fmla="*/ 370114 h 542730"/>
              <a:gd name="connsiteX24" fmla="*/ 759711 w 1126715"/>
              <a:gd name="connsiteY24" fmla="*/ 388775 h 542730"/>
              <a:gd name="connsiteX25" fmla="*/ 713058 w 1126715"/>
              <a:gd name="connsiteY25" fmla="*/ 388775 h 542730"/>
              <a:gd name="connsiteX26" fmla="*/ 666405 w 1126715"/>
              <a:gd name="connsiteY26" fmla="*/ 398106 h 542730"/>
              <a:gd name="connsiteX27" fmla="*/ 629082 w 1126715"/>
              <a:gd name="connsiteY27" fmla="*/ 426098 h 542730"/>
              <a:gd name="connsiteX28" fmla="*/ 601090 w 1126715"/>
              <a:gd name="connsiteY28" fmla="*/ 435428 h 542730"/>
              <a:gd name="connsiteX29" fmla="*/ 573098 w 1126715"/>
              <a:gd name="connsiteY29" fmla="*/ 454089 h 542730"/>
              <a:gd name="connsiteX30" fmla="*/ 563768 w 1126715"/>
              <a:gd name="connsiteY30" fmla="*/ 482081 h 542730"/>
              <a:gd name="connsiteX31" fmla="*/ 479792 w 1126715"/>
              <a:gd name="connsiteY31" fmla="*/ 519404 h 542730"/>
              <a:gd name="connsiteX32" fmla="*/ 423809 w 1126715"/>
              <a:gd name="connsiteY32" fmla="*/ 510073 h 542730"/>
              <a:gd name="connsiteX33" fmla="*/ 349164 w 1126715"/>
              <a:gd name="connsiteY33" fmla="*/ 538065 h 542730"/>
              <a:gd name="connsiteX34" fmla="*/ 283849 w 1126715"/>
              <a:gd name="connsiteY34" fmla="*/ 538065 h 542730"/>
              <a:gd name="connsiteX35" fmla="*/ 218535 w 1126715"/>
              <a:gd name="connsiteY35" fmla="*/ 528734 h 542730"/>
              <a:gd name="connsiteX36" fmla="*/ 153221 w 1126715"/>
              <a:gd name="connsiteY36" fmla="*/ 528734 h 542730"/>
              <a:gd name="connsiteX37" fmla="*/ 134560 w 1126715"/>
              <a:gd name="connsiteY37" fmla="*/ 519404 h 542730"/>
              <a:gd name="connsiteX38" fmla="*/ 87907 w 1126715"/>
              <a:gd name="connsiteY38" fmla="*/ 528734 h 542730"/>
              <a:gd name="connsiteX39" fmla="*/ 41254 w 1126715"/>
              <a:gd name="connsiteY39" fmla="*/ 519404 h 542730"/>
              <a:gd name="connsiteX40" fmla="*/ 31923 w 1126715"/>
              <a:gd name="connsiteY40" fmla="*/ 491412 h 542730"/>
              <a:gd name="connsiteX41" fmla="*/ 31923 w 1126715"/>
              <a:gd name="connsiteY41" fmla="*/ 416767 h 542730"/>
              <a:gd name="connsiteX42" fmla="*/ 3931 w 1126715"/>
              <a:gd name="connsiteY42" fmla="*/ 388775 h 542730"/>
              <a:gd name="connsiteX43" fmla="*/ 8337 w 1126715"/>
              <a:gd name="connsiteY43" fmla="*/ 292358 h 542730"/>
              <a:gd name="connsiteX44" fmla="*/ 33478 w 1126715"/>
              <a:gd name="connsiteY44" fmla="*/ 197497 h 542730"/>
              <a:gd name="connsiteX0" fmla="*/ 33478 w 1126715"/>
              <a:gd name="connsiteY0" fmla="*/ 197497 h 542730"/>
              <a:gd name="connsiteX1" fmla="*/ 22592 w 1126715"/>
              <a:gd name="connsiteY1" fmla="*/ 118187 h 542730"/>
              <a:gd name="connsiteX2" fmla="*/ 69245 w 1126715"/>
              <a:gd name="connsiteY2" fmla="*/ 52873 h 542730"/>
              <a:gd name="connsiteX3" fmla="*/ 134560 w 1126715"/>
              <a:gd name="connsiteY3" fmla="*/ 6220 h 542730"/>
              <a:gd name="connsiteX4" fmla="*/ 283849 w 1126715"/>
              <a:gd name="connsiteY4" fmla="*/ 15551 h 542730"/>
              <a:gd name="connsiteX5" fmla="*/ 395817 w 1126715"/>
              <a:gd name="connsiteY5" fmla="*/ 24881 h 542730"/>
              <a:gd name="connsiteX6" fmla="*/ 517115 w 1126715"/>
              <a:gd name="connsiteY6" fmla="*/ 24881 h 542730"/>
              <a:gd name="connsiteX7" fmla="*/ 638060 w 1126715"/>
              <a:gd name="connsiteY7" fmla="*/ 99526 h 542730"/>
              <a:gd name="connsiteX8" fmla="*/ 741049 w 1126715"/>
              <a:gd name="connsiteY8" fmla="*/ 71534 h 542730"/>
              <a:gd name="connsiteX9" fmla="*/ 834356 w 1126715"/>
              <a:gd name="connsiteY9" fmla="*/ 71534 h 542730"/>
              <a:gd name="connsiteX10" fmla="*/ 983645 w 1126715"/>
              <a:gd name="connsiteY10" fmla="*/ 71534 h 542730"/>
              <a:gd name="connsiteX11" fmla="*/ 1030298 w 1126715"/>
              <a:gd name="connsiteY11" fmla="*/ 71534 h 542730"/>
              <a:gd name="connsiteX12" fmla="*/ 1104943 w 1126715"/>
              <a:gd name="connsiteY12" fmla="*/ 90196 h 542730"/>
              <a:gd name="connsiteX13" fmla="*/ 1123605 w 1126715"/>
              <a:gd name="connsiteY13" fmla="*/ 164840 h 542730"/>
              <a:gd name="connsiteX14" fmla="*/ 1123605 w 1126715"/>
              <a:gd name="connsiteY14" fmla="*/ 211494 h 542730"/>
              <a:gd name="connsiteX15" fmla="*/ 1114274 w 1126715"/>
              <a:gd name="connsiteY15" fmla="*/ 230155 h 542730"/>
              <a:gd name="connsiteX16" fmla="*/ 1086282 w 1126715"/>
              <a:gd name="connsiteY16" fmla="*/ 276808 h 542730"/>
              <a:gd name="connsiteX17" fmla="*/ 1039629 w 1126715"/>
              <a:gd name="connsiteY17" fmla="*/ 286138 h 542730"/>
              <a:gd name="connsiteX18" fmla="*/ 955654 w 1126715"/>
              <a:gd name="connsiteY18" fmla="*/ 323461 h 542730"/>
              <a:gd name="connsiteX19" fmla="*/ 909000 w 1126715"/>
              <a:gd name="connsiteY19" fmla="*/ 332791 h 542730"/>
              <a:gd name="connsiteX20" fmla="*/ 871678 w 1126715"/>
              <a:gd name="connsiteY20" fmla="*/ 342122 h 542730"/>
              <a:gd name="connsiteX21" fmla="*/ 834356 w 1126715"/>
              <a:gd name="connsiteY21" fmla="*/ 351453 h 542730"/>
              <a:gd name="connsiteX22" fmla="*/ 806364 w 1126715"/>
              <a:gd name="connsiteY22" fmla="*/ 360783 h 542730"/>
              <a:gd name="connsiteX23" fmla="*/ 778372 w 1126715"/>
              <a:gd name="connsiteY23" fmla="*/ 370114 h 542730"/>
              <a:gd name="connsiteX24" fmla="*/ 759711 w 1126715"/>
              <a:gd name="connsiteY24" fmla="*/ 388775 h 542730"/>
              <a:gd name="connsiteX25" fmla="*/ 713058 w 1126715"/>
              <a:gd name="connsiteY25" fmla="*/ 388775 h 542730"/>
              <a:gd name="connsiteX26" fmla="*/ 666405 w 1126715"/>
              <a:gd name="connsiteY26" fmla="*/ 398106 h 542730"/>
              <a:gd name="connsiteX27" fmla="*/ 629082 w 1126715"/>
              <a:gd name="connsiteY27" fmla="*/ 426098 h 542730"/>
              <a:gd name="connsiteX28" fmla="*/ 601090 w 1126715"/>
              <a:gd name="connsiteY28" fmla="*/ 435428 h 542730"/>
              <a:gd name="connsiteX29" fmla="*/ 573098 w 1126715"/>
              <a:gd name="connsiteY29" fmla="*/ 454089 h 542730"/>
              <a:gd name="connsiteX30" fmla="*/ 563768 w 1126715"/>
              <a:gd name="connsiteY30" fmla="*/ 482081 h 542730"/>
              <a:gd name="connsiteX31" fmla="*/ 479792 w 1126715"/>
              <a:gd name="connsiteY31" fmla="*/ 519404 h 542730"/>
              <a:gd name="connsiteX32" fmla="*/ 423809 w 1126715"/>
              <a:gd name="connsiteY32" fmla="*/ 510073 h 542730"/>
              <a:gd name="connsiteX33" fmla="*/ 349164 w 1126715"/>
              <a:gd name="connsiteY33" fmla="*/ 538065 h 542730"/>
              <a:gd name="connsiteX34" fmla="*/ 283849 w 1126715"/>
              <a:gd name="connsiteY34" fmla="*/ 538065 h 542730"/>
              <a:gd name="connsiteX35" fmla="*/ 218535 w 1126715"/>
              <a:gd name="connsiteY35" fmla="*/ 528734 h 542730"/>
              <a:gd name="connsiteX36" fmla="*/ 153221 w 1126715"/>
              <a:gd name="connsiteY36" fmla="*/ 528734 h 542730"/>
              <a:gd name="connsiteX37" fmla="*/ 134560 w 1126715"/>
              <a:gd name="connsiteY37" fmla="*/ 519404 h 542730"/>
              <a:gd name="connsiteX38" fmla="*/ 87907 w 1126715"/>
              <a:gd name="connsiteY38" fmla="*/ 528734 h 542730"/>
              <a:gd name="connsiteX39" fmla="*/ 41254 w 1126715"/>
              <a:gd name="connsiteY39" fmla="*/ 519404 h 542730"/>
              <a:gd name="connsiteX40" fmla="*/ 31923 w 1126715"/>
              <a:gd name="connsiteY40" fmla="*/ 491412 h 542730"/>
              <a:gd name="connsiteX41" fmla="*/ 31923 w 1126715"/>
              <a:gd name="connsiteY41" fmla="*/ 416767 h 542730"/>
              <a:gd name="connsiteX42" fmla="*/ 3931 w 1126715"/>
              <a:gd name="connsiteY42" fmla="*/ 388775 h 542730"/>
              <a:gd name="connsiteX43" fmla="*/ 8337 w 1126715"/>
              <a:gd name="connsiteY43" fmla="*/ 292358 h 542730"/>
              <a:gd name="connsiteX44" fmla="*/ 33478 w 1126715"/>
              <a:gd name="connsiteY44" fmla="*/ 197497 h 54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26715" h="542730">
                <a:moveTo>
                  <a:pt x="33478" y="197497"/>
                </a:moveTo>
                <a:cubicBezTo>
                  <a:pt x="35854" y="168469"/>
                  <a:pt x="16631" y="142291"/>
                  <a:pt x="22592" y="118187"/>
                </a:cubicBezTo>
                <a:cubicBezTo>
                  <a:pt x="28553" y="94083"/>
                  <a:pt x="50584" y="71534"/>
                  <a:pt x="69245" y="52873"/>
                </a:cubicBezTo>
                <a:cubicBezTo>
                  <a:pt x="87906" y="34212"/>
                  <a:pt x="98793" y="12440"/>
                  <a:pt x="134560" y="6220"/>
                </a:cubicBezTo>
                <a:cubicBezTo>
                  <a:pt x="170327" y="0"/>
                  <a:pt x="240306" y="12441"/>
                  <a:pt x="283849" y="15551"/>
                </a:cubicBezTo>
                <a:cubicBezTo>
                  <a:pt x="327392" y="18661"/>
                  <a:pt x="356939" y="23326"/>
                  <a:pt x="395817" y="24881"/>
                </a:cubicBezTo>
                <a:cubicBezTo>
                  <a:pt x="434695" y="26436"/>
                  <a:pt x="476741" y="12440"/>
                  <a:pt x="517115" y="24881"/>
                </a:cubicBezTo>
                <a:cubicBezTo>
                  <a:pt x="557489" y="37322"/>
                  <a:pt x="600738" y="91751"/>
                  <a:pt x="638060" y="99526"/>
                </a:cubicBezTo>
                <a:cubicBezTo>
                  <a:pt x="675382" y="107301"/>
                  <a:pt x="708333" y="76199"/>
                  <a:pt x="741049" y="71534"/>
                </a:cubicBezTo>
                <a:cubicBezTo>
                  <a:pt x="773765" y="66869"/>
                  <a:pt x="834356" y="71534"/>
                  <a:pt x="834356" y="71534"/>
                </a:cubicBezTo>
                <a:lnTo>
                  <a:pt x="983645" y="71534"/>
                </a:lnTo>
                <a:cubicBezTo>
                  <a:pt x="1016302" y="71534"/>
                  <a:pt x="1010082" y="68424"/>
                  <a:pt x="1030298" y="71534"/>
                </a:cubicBezTo>
                <a:cubicBezTo>
                  <a:pt x="1050514" y="74644"/>
                  <a:pt x="1089392" y="74645"/>
                  <a:pt x="1104943" y="90196"/>
                </a:cubicBezTo>
                <a:cubicBezTo>
                  <a:pt x="1120494" y="105747"/>
                  <a:pt x="1120495" y="144624"/>
                  <a:pt x="1123605" y="164840"/>
                </a:cubicBezTo>
                <a:cubicBezTo>
                  <a:pt x="1126715" y="185056"/>
                  <a:pt x="1125160" y="200608"/>
                  <a:pt x="1123605" y="211494"/>
                </a:cubicBezTo>
                <a:cubicBezTo>
                  <a:pt x="1122050" y="222380"/>
                  <a:pt x="1120494" y="219269"/>
                  <a:pt x="1114274" y="230155"/>
                </a:cubicBezTo>
                <a:cubicBezTo>
                  <a:pt x="1108054" y="241041"/>
                  <a:pt x="1098723" y="267478"/>
                  <a:pt x="1086282" y="276808"/>
                </a:cubicBezTo>
                <a:cubicBezTo>
                  <a:pt x="1073841" y="286138"/>
                  <a:pt x="1061400" y="278363"/>
                  <a:pt x="1039629" y="286138"/>
                </a:cubicBezTo>
                <a:cubicBezTo>
                  <a:pt x="1017858" y="293913"/>
                  <a:pt x="977425" y="315686"/>
                  <a:pt x="955654" y="323461"/>
                </a:cubicBezTo>
                <a:cubicBezTo>
                  <a:pt x="933883" y="331236"/>
                  <a:pt x="922996" y="329681"/>
                  <a:pt x="909000" y="332791"/>
                </a:cubicBezTo>
                <a:cubicBezTo>
                  <a:pt x="895004" y="335901"/>
                  <a:pt x="871678" y="342122"/>
                  <a:pt x="871678" y="342122"/>
                </a:cubicBezTo>
                <a:cubicBezTo>
                  <a:pt x="859237" y="345232"/>
                  <a:pt x="845242" y="348343"/>
                  <a:pt x="834356" y="351453"/>
                </a:cubicBezTo>
                <a:cubicBezTo>
                  <a:pt x="823470" y="354563"/>
                  <a:pt x="806364" y="360783"/>
                  <a:pt x="806364" y="360783"/>
                </a:cubicBezTo>
                <a:cubicBezTo>
                  <a:pt x="797033" y="363893"/>
                  <a:pt x="786148" y="365449"/>
                  <a:pt x="778372" y="370114"/>
                </a:cubicBezTo>
                <a:cubicBezTo>
                  <a:pt x="770596" y="374779"/>
                  <a:pt x="770597" y="385665"/>
                  <a:pt x="759711" y="388775"/>
                </a:cubicBezTo>
                <a:cubicBezTo>
                  <a:pt x="748825" y="391885"/>
                  <a:pt x="728609" y="387220"/>
                  <a:pt x="713058" y="388775"/>
                </a:cubicBezTo>
                <a:cubicBezTo>
                  <a:pt x="697507" y="390330"/>
                  <a:pt x="680401" y="391886"/>
                  <a:pt x="666405" y="398106"/>
                </a:cubicBezTo>
                <a:cubicBezTo>
                  <a:pt x="652409" y="404327"/>
                  <a:pt x="639968" y="419878"/>
                  <a:pt x="629082" y="426098"/>
                </a:cubicBezTo>
                <a:cubicBezTo>
                  <a:pt x="618196" y="432318"/>
                  <a:pt x="610421" y="430763"/>
                  <a:pt x="601090" y="435428"/>
                </a:cubicBezTo>
                <a:cubicBezTo>
                  <a:pt x="591759" y="440093"/>
                  <a:pt x="579318" y="446313"/>
                  <a:pt x="573098" y="454089"/>
                </a:cubicBezTo>
                <a:cubicBezTo>
                  <a:pt x="566878" y="461865"/>
                  <a:pt x="579319" y="471195"/>
                  <a:pt x="563768" y="482081"/>
                </a:cubicBezTo>
                <a:cubicBezTo>
                  <a:pt x="548217" y="492967"/>
                  <a:pt x="503118" y="514739"/>
                  <a:pt x="479792" y="519404"/>
                </a:cubicBezTo>
                <a:cubicBezTo>
                  <a:pt x="456466" y="524069"/>
                  <a:pt x="445580" y="506963"/>
                  <a:pt x="423809" y="510073"/>
                </a:cubicBezTo>
                <a:cubicBezTo>
                  <a:pt x="402038" y="513183"/>
                  <a:pt x="372491" y="533400"/>
                  <a:pt x="349164" y="538065"/>
                </a:cubicBezTo>
                <a:cubicBezTo>
                  <a:pt x="325837" y="542730"/>
                  <a:pt x="305620" y="539620"/>
                  <a:pt x="283849" y="538065"/>
                </a:cubicBezTo>
                <a:cubicBezTo>
                  <a:pt x="262078" y="536510"/>
                  <a:pt x="240306" y="530289"/>
                  <a:pt x="218535" y="528734"/>
                </a:cubicBezTo>
                <a:cubicBezTo>
                  <a:pt x="196764" y="527179"/>
                  <a:pt x="167217" y="530289"/>
                  <a:pt x="153221" y="528734"/>
                </a:cubicBezTo>
                <a:cubicBezTo>
                  <a:pt x="139225" y="527179"/>
                  <a:pt x="145446" y="519404"/>
                  <a:pt x="134560" y="519404"/>
                </a:cubicBezTo>
                <a:cubicBezTo>
                  <a:pt x="123674" y="519404"/>
                  <a:pt x="103458" y="528734"/>
                  <a:pt x="87907" y="528734"/>
                </a:cubicBezTo>
                <a:cubicBezTo>
                  <a:pt x="72356" y="528734"/>
                  <a:pt x="50585" y="525624"/>
                  <a:pt x="41254" y="519404"/>
                </a:cubicBezTo>
                <a:cubicBezTo>
                  <a:pt x="31923" y="513184"/>
                  <a:pt x="33478" y="508518"/>
                  <a:pt x="31923" y="491412"/>
                </a:cubicBezTo>
                <a:cubicBezTo>
                  <a:pt x="30368" y="474306"/>
                  <a:pt x="36588" y="433873"/>
                  <a:pt x="31923" y="416767"/>
                </a:cubicBezTo>
                <a:cubicBezTo>
                  <a:pt x="27258" y="399661"/>
                  <a:pt x="7862" y="409510"/>
                  <a:pt x="3931" y="388775"/>
                </a:cubicBezTo>
                <a:cubicBezTo>
                  <a:pt x="0" y="368040"/>
                  <a:pt x="3413" y="324238"/>
                  <a:pt x="8337" y="292358"/>
                </a:cubicBezTo>
                <a:cubicBezTo>
                  <a:pt x="13261" y="260478"/>
                  <a:pt x="31102" y="226525"/>
                  <a:pt x="33478" y="197497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p_descriptor_2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667" t="13235" r="16667" b="20589"/>
          <a:stretch>
            <a:fillRect/>
          </a:stretch>
        </p:blipFill>
        <p:spPr bwMode="auto">
          <a:xfrm>
            <a:off x="4894317" y="1784332"/>
            <a:ext cx="3657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6"/>
          <p:cNvGrpSpPr/>
          <p:nvPr/>
        </p:nvGrpSpPr>
        <p:grpSpPr>
          <a:xfrm>
            <a:off x="153927" y="1524000"/>
            <a:ext cx="3176631" cy="3090751"/>
            <a:chOff x="153927" y="1219200"/>
            <a:chExt cx="3176631" cy="3090751"/>
          </a:xfrm>
        </p:grpSpPr>
        <p:pic>
          <p:nvPicPr>
            <p:cNvPr id="19" name="Picture 18" descr="sp_descriptor_1.jpg"/>
            <p:cNvPicPr>
              <a:picLocks noChangeAspect="1"/>
            </p:cNvPicPr>
            <p:nvPr/>
          </p:nvPicPr>
          <p:blipFill>
            <a:blip r:embed="rId5" cstate="print"/>
            <a:srcRect l="16693" t="13274" r="16640" b="20551"/>
            <a:stretch>
              <a:fillRect/>
            </a:stretch>
          </p:blipFill>
          <p:spPr bwMode="auto">
            <a:xfrm>
              <a:off x="519057" y="1890573"/>
              <a:ext cx="2811501" cy="189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53927" y="1219200"/>
              <a:ext cx="28115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An unknown region within an image</a:t>
              </a:r>
              <a:endParaRPr lang="en-US" sz="2000" dirty="0"/>
            </a:p>
          </p:txBody>
        </p:sp>
        <p:grpSp>
          <p:nvGrpSpPr>
            <p:cNvPr id="3" name="Group 206"/>
            <p:cNvGrpSpPr/>
            <p:nvPr/>
          </p:nvGrpSpPr>
          <p:grpSpPr>
            <a:xfrm>
              <a:off x="1066752" y="3971814"/>
              <a:ext cx="642937" cy="338137"/>
              <a:chOff x="1066752" y="2954331"/>
              <a:chExt cx="642937" cy="338137"/>
            </a:xfrm>
          </p:grpSpPr>
          <p:grpSp>
            <p:nvGrpSpPr>
              <p:cNvPr id="4" name="Group 352"/>
              <p:cNvGrpSpPr>
                <a:grpSpLocks/>
              </p:cNvGrpSpPr>
              <p:nvPr/>
            </p:nvGrpSpPr>
            <p:grpSpPr bwMode="auto">
              <a:xfrm>
                <a:off x="1066752" y="2954331"/>
                <a:ext cx="642937" cy="338137"/>
                <a:chOff x="5380922" y="3928646"/>
                <a:chExt cx="715078" cy="376172"/>
              </a:xfrm>
            </p:grpSpPr>
            <p:sp>
              <p:nvSpPr>
                <p:cNvPr id="29" name="TextBox 266"/>
                <p:cNvSpPr txBox="1">
                  <a:spLocks noChangeArrowheads="1"/>
                </p:cNvSpPr>
                <p:nvPr/>
              </p:nvSpPr>
              <p:spPr bwMode="auto">
                <a:xfrm>
                  <a:off x="5380922" y="3928646"/>
                  <a:ext cx="715078" cy="3761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US" sz="16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Rectangle 65"/>
                <p:cNvSpPr>
                  <a:spLocks noChangeArrowheads="1"/>
                </p:cNvSpPr>
                <p:nvPr/>
              </p:nvSpPr>
              <p:spPr bwMode="auto">
                <a:xfrm>
                  <a:off x="5762243" y="3959352"/>
                  <a:ext cx="257557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129"/>
              <p:cNvGrpSpPr>
                <a:grpSpLocks noChangeAspect="1"/>
              </p:cNvGrpSpPr>
              <p:nvPr/>
            </p:nvGrpSpPr>
            <p:grpSpPr>
              <a:xfrm>
                <a:off x="1431882" y="3126183"/>
                <a:ext cx="182565" cy="120252"/>
                <a:chOff x="1065685" y="3893319"/>
                <a:chExt cx="354142" cy="297681"/>
              </a:xfrm>
            </p:grpSpPr>
            <p:sp>
              <p:nvSpPr>
                <p:cNvPr id="24" name="Rectangle 56"/>
                <p:cNvSpPr>
                  <a:spLocks noChangeArrowheads="1"/>
                </p:cNvSpPr>
                <p:nvPr/>
              </p:nvSpPr>
              <p:spPr bwMode="auto">
                <a:xfrm>
                  <a:off x="1065686" y="3893319"/>
                  <a:ext cx="354141" cy="29768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5" name="Rectangle 57"/>
                <p:cNvSpPr>
                  <a:spLocks noChangeArrowheads="1"/>
                </p:cNvSpPr>
                <p:nvPr/>
              </p:nvSpPr>
              <p:spPr bwMode="auto">
                <a:xfrm>
                  <a:off x="1065685" y="3995384"/>
                  <a:ext cx="79682" cy="19560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6" name="Rectangle 58"/>
                <p:cNvSpPr>
                  <a:spLocks noChangeArrowheads="1"/>
                </p:cNvSpPr>
                <p:nvPr/>
              </p:nvSpPr>
              <p:spPr bwMode="auto">
                <a:xfrm>
                  <a:off x="1149402" y="3918847"/>
                  <a:ext cx="79682" cy="27214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7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1229134" y="4105946"/>
                  <a:ext cx="79682" cy="8504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endParaRPr lang="en-US" sz="1200"/>
                </a:p>
              </p:txBody>
            </p:sp>
            <p:sp>
              <p:nvSpPr>
                <p:cNvPr id="28" name="Rectangle 60"/>
                <p:cNvSpPr>
                  <a:spLocks noChangeArrowheads="1"/>
                </p:cNvSpPr>
                <p:nvPr/>
              </p:nvSpPr>
              <p:spPr bwMode="auto">
                <a:xfrm>
                  <a:off x="1310860" y="3978379"/>
                  <a:ext cx="81725" cy="2126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cxnSp>
          <p:nvCxnSpPr>
            <p:cNvPr id="31" name="Straight Arrow Connector 30"/>
            <p:cNvCxnSpPr/>
            <p:nvPr/>
          </p:nvCxnSpPr>
          <p:spPr>
            <a:xfrm rot="5400000">
              <a:off x="975470" y="3624940"/>
              <a:ext cx="69374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3805227" y="1416171"/>
            <a:ext cx="193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Closest nodes in its object-graph </a:t>
            </a:r>
            <a:endParaRPr lang="en-US" sz="2000" dirty="0"/>
          </a:p>
        </p:txBody>
      </p:sp>
      <p:sp>
        <p:nvSpPr>
          <p:cNvPr id="90" name="Freeform 89"/>
          <p:cNvSpPr/>
          <p:nvPr/>
        </p:nvSpPr>
        <p:spPr>
          <a:xfrm>
            <a:off x="5458968" y="3162063"/>
            <a:ext cx="1460520" cy="657234"/>
          </a:xfrm>
          <a:custGeom>
            <a:avLst/>
            <a:gdLst>
              <a:gd name="connsiteX0" fmla="*/ 565688 w 8486869"/>
              <a:gd name="connsiteY0" fmla="*/ 185980 h 3727342"/>
              <a:gd name="connsiteX1" fmla="*/ 612183 w 8486869"/>
              <a:gd name="connsiteY1" fmla="*/ 154983 h 3727342"/>
              <a:gd name="connsiteX2" fmla="*/ 689674 w 8486869"/>
              <a:gd name="connsiteY2" fmla="*/ 108488 h 3727342"/>
              <a:gd name="connsiteX3" fmla="*/ 705173 w 8486869"/>
              <a:gd name="connsiteY3" fmla="*/ 92990 h 3727342"/>
              <a:gd name="connsiteX4" fmla="*/ 759417 w 8486869"/>
              <a:gd name="connsiteY4" fmla="*/ 77491 h 3727342"/>
              <a:gd name="connsiteX5" fmla="*/ 782664 w 8486869"/>
              <a:gd name="connsiteY5" fmla="*/ 85241 h 3727342"/>
              <a:gd name="connsiteX6" fmla="*/ 968644 w 8486869"/>
              <a:gd name="connsiteY6" fmla="*/ 85241 h 3727342"/>
              <a:gd name="connsiteX7" fmla="*/ 984142 w 8486869"/>
              <a:gd name="connsiteY7" fmla="*/ 69742 h 3727342"/>
              <a:gd name="connsiteX8" fmla="*/ 999640 w 8486869"/>
              <a:gd name="connsiteY8" fmla="*/ 46495 h 3727342"/>
              <a:gd name="connsiteX9" fmla="*/ 1022888 w 8486869"/>
              <a:gd name="connsiteY9" fmla="*/ 38746 h 3727342"/>
              <a:gd name="connsiteX10" fmla="*/ 1154623 w 8486869"/>
              <a:gd name="connsiteY10" fmla="*/ 30996 h 3727342"/>
              <a:gd name="connsiteX11" fmla="*/ 1185620 w 8486869"/>
              <a:gd name="connsiteY11" fmla="*/ 23247 h 3727342"/>
              <a:gd name="connsiteX12" fmla="*/ 1208868 w 8486869"/>
              <a:gd name="connsiteY12" fmla="*/ 7749 h 3727342"/>
              <a:gd name="connsiteX13" fmla="*/ 1418095 w 8486869"/>
              <a:gd name="connsiteY13" fmla="*/ 0 h 3727342"/>
              <a:gd name="connsiteX14" fmla="*/ 1472339 w 8486869"/>
              <a:gd name="connsiteY14" fmla="*/ 15498 h 3727342"/>
              <a:gd name="connsiteX15" fmla="*/ 2293749 w 8486869"/>
              <a:gd name="connsiteY15" fmla="*/ 38746 h 3727342"/>
              <a:gd name="connsiteX16" fmla="*/ 3076413 w 8486869"/>
              <a:gd name="connsiteY16" fmla="*/ 54244 h 3727342"/>
              <a:gd name="connsiteX17" fmla="*/ 3487118 w 8486869"/>
              <a:gd name="connsiteY17" fmla="*/ 46495 h 3727342"/>
              <a:gd name="connsiteX18" fmla="*/ 3510366 w 8486869"/>
              <a:gd name="connsiteY18" fmla="*/ 38746 h 3727342"/>
              <a:gd name="connsiteX19" fmla="*/ 3611105 w 8486869"/>
              <a:gd name="connsiteY19" fmla="*/ 54244 h 3727342"/>
              <a:gd name="connsiteX20" fmla="*/ 3719593 w 8486869"/>
              <a:gd name="connsiteY20" fmla="*/ 61993 h 3727342"/>
              <a:gd name="connsiteX21" fmla="*/ 3789335 w 8486869"/>
              <a:gd name="connsiteY21" fmla="*/ 69742 h 3727342"/>
              <a:gd name="connsiteX22" fmla="*/ 3812583 w 8486869"/>
              <a:gd name="connsiteY22" fmla="*/ 108488 h 3727342"/>
              <a:gd name="connsiteX23" fmla="*/ 3859078 w 8486869"/>
              <a:gd name="connsiteY23" fmla="*/ 123986 h 3727342"/>
              <a:gd name="connsiteX24" fmla="*/ 4052807 w 8486869"/>
              <a:gd name="connsiteY24" fmla="*/ 131735 h 3727342"/>
              <a:gd name="connsiteX25" fmla="*/ 4076054 w 8486869"/>
              <a:gd name="connsiteY25" fmla="*/ 147234 h 3727342"/>
              <a:gd name="connsiteX26" fmla="*/ 4099301 w 8486869"/>
              <a:gd name="connsiteY26" fmla="*/ 247973 h 3727342"/>
              <a:gd name="connsiteX27" fmla="*/ 4107051 w 8486869"/>
              <a:gd name="connsiteY27" fmla="*/ 271220 h 3727342"/>
              <a:gd name="connsiteX28" fmla="*/ 4130298 w 8486869"/>
              <a:gd name="connsiteY28" fmla="*/ 278969 h 3727342"/>
              <a:gd name="connsiteX29" fmla="*/ 4207790 w 8486869"/>
              <a:gd name="connsiteY29" fmla="*/ 317715 h 3727342"/>
              <a:gd name="connsiteX30" fmla="*/ 4262034 w 8486869"/>
              <a:gd name="connsiteY30" fmla="*/ 348712 h 3727342"/>
              <a:gd name="connsiteX31" fmla="*/ 4285281 w 8486869"/>
              <a:gd name="connsiteY31" fmla="*/ 371959 h 3727342"/>
              <a:gd name="connsiteX32" fmla="*/ 4339525 w 8486869"/>
              <a:gd name="connsiteY32" fmla="*/ 395207 h 3727342"/>
              <a:gd name="connsiteX33" fmla="*/ 4370522 w 8486869"/>
              <a:gd name="connsiteY33" fmla="*/ 433952 h 3727342"/>
              <a:gd name="connsiteX34" fmla="*/ 4386020 w 8486869"/>
              <a:gd name="connsiteY34" fmla="*/ 457200 h 3727342"/>
              <a:gd name="connsiteX35" fmla="*/ 4409268 w 8486869"/>
              <a:gd name="connsiteY35" fmla="*/ 488196 h 3727342"/>
              <a:gd name="connsiteX36" fmla="*/ 4424766 w 8486869"/>
              <a:gd name="connsiteY36" fmla="*/ 534691 h 3727342"/>
              <a:gd name="connsiteX37" fmla="*/ 4471261 w 8486869"/>
              <a:gd name="connsiteY37" fmla="*/ 565688 h 3727342"/>
              <a:gd name="connsiteX38" fmla="*/ 4548752 w 8486869"/>
              <a:gd name="connsiteY38" fmla="*/ 588935 h 3727342"/>
              <a:gd name="connsiteX39" fmla="*/ 4641742 w 8486869"/>
              <a:gd name="connsiteY39" fmla="*/ 581186 h 3727342"/>
              <a:gd name="connsiteX40" fmla="*/ 4664990 w 8486869"/>
              <a:gd name="connsiteY40" fmla="*/ 573437 h 3727342"/>
              <a:gd name="connsiteX41" fmla="*/ 5300420 w 8486869"/>
              <a:gd name="connsiteY41" fmla="*/ 565688 h 3727342"/>
              <a:gd name="connsiteX42" fmla="*/ 5339166 w 8486869"/>
              <a:gd name="connsiteY42" fmla="*/ 534691 h 3727342"/>
              <a:gd name="connsiteX43" fmla="*/ 5362413 w 8486869"/>
              <a:gd name="connsiteY43" fmla="*/ 519193 h 3727342"/>
              <a:gd name="connsiteX44" fmla="*/ 5393410 w 8486869"/>
              <a:gd name="connsiteY44" fmla="*/ 488196 h 3727342"/>
              <a:gd name="connsiteX45" fmla="*/ 5416657 w 8486869"/>
              <a:gd name="connsiteY45" fmla="*/ 480447 h 3727342"/>
              <a:gd name="connsiteX46" fmla="*/ 5439905 w 8486869"/>
              <a:gd name="connsiteY46" fmla="*/ 464949 h 3727342"/>
              <a:gd name="connsiteX47" fmla="*/ 5850610 w 8486869"/>
              <a:gd name="connsiteY47" fmla="*/ 457200 h 3727342"/>
              <a:gd name="connsiteX48" fmla="*/ 5873857 w 8486869"/>
              <a:gd name="connsiteY48" fmla="*/ 449451 h 3727342"/>
              <a:gd name="connsiteX49" fmla="*/ 5951349 w 8486869"/>
              <a:gd name="connsiteY49" fmla="*/ 441702 h 3727342"/>
              <a:gd name="connsiteX50" fmla="*/ 5990095 w 8486869"/>
              <a:gd name="connsiteY50" fmla="*/ 402956 h 3727342"/>
              <a:gd name="connsiteX51" fmla="*/ 6129579 w 8486869"/>
              <a:gd name="connsiteY51" fmla="*/ 410705 h 3727342"/>
              <a:gd name="connsiteX52" fmla="*/ 6168325 w 8486869"/>
              <a:gd name="connsiteY52" fmla="*/ 418454 h 3727342"/>
              <a:gd name="connsiteX53" fmla="*/ 7470183 w 8486869"/>
              <a:gd name="connsiteY53" fmla="*/ 426203 h 3727342"/>
              <a:gd name="connsiteX54" fmla="*/ 7625166 w 8486869"/>
              <a:gd name="connsiteY54" fmla="*/ 433952 h 3727342"/>
              <a:gd name="connsiteX55" fmla="*/ 7857640 w 8486869"/>
              <a:gd name="connsiteY55" fmla="*/ 441702 h 3727342"/>
              <a:gd name="connsiteX56" fmla="*/ 7966129 w 8486869"/>
              <a:gd name="connsiteY56" fmla="*/ 449451 h 3727342"/>
              <a:gd name="connsiteX57" fmla="*/ 8020373 w 8486869"/>
              <a:gd name="connsiteY57" fmla="*/ 457200 h 3727342"/>
              <a:gd name="connsiteX58" fmla="*/ 8043620 w 8486869"/>
              <a:gd name="connsiteY58" fmla="*/ 464949 h 3727342"/>
              <a:gd name="connsiteX59" fmla="*/ 8090115 w 8486869"/>
              <a:gd name="connsiteY59" fmla="*/ 472698 h 3727342"/>
              <a:gd name="connsiteX60" fmla="*/ 8113362 w 8486869"/>
              <a:gd name="connsiteY60" fmla="*/ 495946 h 3727342"/>
              <a:gd name="connsiteX61" fmla="*/ 8121112 w 8486869"/>
              <a:gd name="connsiteY61" fmla="*/ 519193 h 3727342"/>
              <a:gd name="connsiteX62" fmla="*/ 8175356 w 8486869"/>
              <a:gd name="connsiteY62" fmla="*/ 542441 h 3727342"/>
              <a:gd name="connsiteX63" fmla="*/ 8237349 w 8486869"/>
              <a:gd name="connsiteY63" fmla="*/ 565688 h 3727342"/>
              <a:gd name="connsiteX64" fmla="*/ 8268345 w 8486869"/>
              <a:gd name="connsiteY64" fmla="*/ 588935 h 3727342"/>
              <a:gd name="connsiteX65" fmla="*/ 8299342 w 8486869"/>
              <a:gd name="connsiteY65" fmla="*/ 604434 h 3727342"/>
              <a:gd name="connsiteX66" fmla="*/ 8322590 w 8486869"/>
              <a:gd name="connsiteY66" fmla="*/ 635430 h 3727342"/>
              <a:gd name="connsiteX67" fmla="*/ 8338088 w 8486869"/>
              <a:gd name="connsiteY67" fmla="*/ 650929 h 3727342"/>
              <a:gd name="connsiteX68" fmla="*/ 8376834 w 8486869"/>
              <a:gd name="connsiteY68" fmla="*/ 697424 h 3727342"/>
              <a:gd name="connsiteX69" fmla="*/ 8400081 w 8486869"/>
              <a:gd name="connsiteY69" fmla="*/ 743919 h 3727342"/>
              <a:gd name="connsiteX70" fmla="*/ 8423329 w 8486869"/>
              <a:gd name="connsiteY70" fmla="*/ 821410 h 3727342"/>
              <a:gd name="connsiteX71" fmla="*/ 8431078 w 8486869"/>
              <a:gd name="connsiteY71" fmla="*/ 883403 h 3727342"/>
              <a:gd name="connsiteX72" fmla="*/ 8454325 w 8486869"/>
              <a:gd name="connsiteY72" fmla="*/ 968644 h 3727342"/>
              <a:gd name="connsiteX73" fmla="*/ 8469823 w 8486869"/>
              <a:gd name="connsiteY73" fmla="*/ 1100380 h 3727342"/>
              <a:gd name="connsiteX74" fmla="*/ 8462074 w 8486869"/>
              <a:gd name="connsiteY74" fmla="*/ 1185620 h 3727342"/>
              <a:gd name="connsiteX75" fmla="*/ 8454325 w 8486869"/>
              <a:gd name="connsiteY75" fmla="*/ 1224366 h 3727342"/>
              <a:gd name="connsiteX76" fmla="*/ 8469823 w 8486869"/>
              <a:gd name="connsiteY76" fmla="*/ 1332854 h 3727342"/>
              <a:gd name="connsiteX77" fmla="*/ 8469823 w 8486869"/>
              <a:gd name="connsiteY77" fmla="*/ 1573078 h 3727342"/>
              <a:gd name="connsiteX78" fmla="*/ 8431078 w 8486869"/>
              <a:gd name="connsiteY78" fmla="*/ 1611824 h 3727342"/>
              <a:gd name="connsiteX79" fmla="*/ 8423329 w 8486869"/>
              <a:gd name="connsiteY79" fmla="*/ 1681566 h 3727342"/>
              <a:gd name="connsiteX80" fmla="*/ 8400081 w 8486869"/>
              <a:gd name="connsiteY80" fmla="*/ 1697064 h 3727342"/>
              <a:gd name="connsiteX81" fmla="*/ 8369084 w 8486869"/>
              <a:gd name="connsiteY81" fmla="*/ 1728061 h 3727342"/>
              <a:gd name="connsiteX82" fmla="*/ 8345837 w 8486869"/>
              <a:gd name="connsiteY82" fmla="*/ 1751308 h 3727342"/>
              <a:gd name="connsiteX83" fmla="*/ 8330339 w 8486869"/>
              <a:gd name="connsiteY83" fmla="*/ 1766807 h 3727342"/>
              <a:gd name="connsiteX84" fmla="*/ 8314840 w 8486869"/>
              <a:gd name="connsiteY84" fmla="*/ 1782305 h 3727342"/>
              <a:gd name="connsiteX85" fmla="*/ 8299342 w 8486869"/>
              <a:gd name="connsiteY85" fmla="*/ 1805552 h 3727342"/>
              <a:gd name="connsiteX86" fmla="*/ 8252847 w 8486869"/>
              <a:gd name="connsiteY86" fmla="*/ 1821051 h 3727342"/>
              <a:gd name="connsiteX87" fmla="*/ 8229600 w 8486869"/>
              <a:gd name="connsiteY87" fmla="*/ 1828800 h 3727342"/>
              <a:gd name="connsiteX88" fmla="*/ 8190854 w 8486869"/>
              <a:gd name="connsiteY88" fmla="*/ 1836549 h 3727342"/>
              <a:gd name="connsiteX89" fmla="*/ 8144359 w 8486869"/>
              <a:gd name="connsiteY89" fmla="*/ 1844298 h 3727342"/>
              <a:gd name="connsiteX90" fmla="*/ 8113362 w 8486869"/>
              <a:gd name="connsiteY90" fmla="*/ 1852047 h 3727342"/>
              <a:gd name="connsiteX91" fmla="*/ 8059118 w 8486869"/>
              <a:gd name="connsiteY91" fmla="*/ 1875295 h 3727342"/>
              <a:gd name="connsiteX92" fmla="*/ 8035871 w 8486869"/>
              <a:gd name="connsiteY92" fmla="*/ 1890793 h 3727342"/>
              <a:gd name="connsiteX93" fmla="*/ 8012623 w 8486869"/>
              <a:gd name="connsiteY93" fmla="*/ 1898542 h 3727342"/>
              <a:gd name="connsiteX94" fmla="*/ 7966129 w 8486869"/>
              <a:gd name="connsiteY94" fmla="*/ 1929539 h 3727342"/>
              <a:gd name="connsiteX95" fmla="*/ 7942881 w 8486869"/>
              <a:gd name="connsiteY95" fmla="*/ 1945037 h 3727342"/>
              <a:gd name="connsiteX96" fmla="*/ 7919634 w 8486869"/>
              <a:gd name="connsiteY96" fmla="*/ 1952786 h 3727342"/>
              <a:gd name="connsiteX97" fmla="*/ 7880888 w 8486869"/>
              <a:gd name="connsiteY97" fmla="*/ 1983783 h 3727342"/>
              <a:gd name="connsiteX98" fmla="*/ 7849891 w 8486869"/>
              <a:gd name="connsiteY98" fmla="*/ 2007030 h 3727342"/>
              <a:gd name="connsiteX99" fmla="*/ 7803396 w 8486869"/>
              <a:gd name="connsiteY99" fmla="*/ 2022529 h 3727342"/>
              <a:gd name="connsiteX100" fmla="*/ 7780149 w 8486869"/>
              <a:gd name="connsiteY100" fmla="*/ 2038027 h 3727342"/>
              <a:gd name="connsiteX101" fmla="*/ 7718156 w 8486869"/>
              <a:gd name="connsiteY101" fmla="*/ 2053525 h 3727342"/>
              <a:gd name="connsiteX102" fmla="*/ 7663912 w 8486869"/>
              <a:gd name="connsiteY102" fmla="*/ 2069024 h 3727342"/>
              <a:gd name="connsiteX103" fmla="*/ 7617417 w 8486869"/>
              <a:gd name="connsiteY103" fmla="*/ 2092271 h 3727342"/>
              <a:gd name="connsiteX104" fmla="*/ 7586420 w 8486869"/>
              <a:gd name="connsiteY104" fmla="*/ 2131017 h 3727342"/>
              <a:gd name="connsiteX105" fmla="*/ 7563173 w 8486869"/>
              <a:gd name="connsiteY105" fmla="*/ 2154264 h 3727342"/>
              <a:gd name="connsiteX106" fmla="*/ 7539925 w 8486869"/>
              <a:gd name="connsiteY106" fmla="*/ 2169763 h 3727342"/>
              <a:gd name="connsiteX107" fmla="*/ 7508929 w 8486869"/>
              <a:gd name="connsiteY107" fmla="*/ 2177512 h 3727342"/>
              <a:gd name="connsiteX108" fmla="*/ 7485681 w 8486869"/>
              <a:gd name="connsiteY108" fmla="*/ 2185261 h 3727342"/>
              <a:gd name="connsiteX109" fmla="*/ 7462434 w 8486869"/>
              <a:gd name="connsiteY109" fmla="*/ 2200759 h 3727342"/>
              <a:gd name="connsiteX110" fmla="*/ 7384942 w 8486869"/>
              <a:gd name="connsiteY110" fmla="*/ 2216257 h 3727342"/>
              <a:gd name="connsiteX111" fmla="*/ 7353945 w 8486869"/>
              <a:gd name="connsiteY111" fmla="*/ 2224007 h 3727342"/>
              <a:gd name="connsiteX112" fmla="*/ 7330698 w 8486869"/>
              <a:gd name="connsiteY112" fmla="*/ 2239505 h 3727342"/>
              <a:gd name="connsiteX113" fmla="*/ 7268705 w 8486869"/>
              <a:gd name="connsiteY113" fmla="*/ 2247254 h 3727342"/>
              <a:gd name="connsiteX114" fmla="*/ 7222210 w 8486869"/>
              <a:gd name="connsiteY114" fmla="*/ 2255003 h 3727342"/>
              <a:gd name="connsiteX115" fmla="*/ 7206712 w 8486869"/>
              <a:gd name="connsiteY115" fmla="*/ 2270502 h 3727342"/>
              <a:gd name="connsiteX116" fmla="*/ 7198962 w 8486869"/>
              <a:gd name="connsiteY116" fmla="*/ 2293749 h 3727342"/>
              <a:gd name="connsiteX117" fmla="*/ 7167966 w 8486869"/>
              <a:gd name="connsiteY117" fmla="*/ 2301498 h 3727342"/>
              <a:gd name="connsiteX118" fmla="*/ 7129220 w 8486869"/>
              <a:gd name="connsiteY118" fmla="*/ 2293749 h 3727342"/>
              <a:gd name="connsiteX119" fmla="*/ 7105973 w 8486869"/>
              <a:gd name="connsiteY119" fmla="*/ 2286000 h 3727342"/>
              <a:gd name="connsiteX120" fmla="*/ 6834752 w 8486869"/>
              <a:gd name="connsiteY120" fmla="*/ 2270502 h 3727342"/>
              <a:gd name="connsiteX121" fmla="*/ 6718515 w 8486869"/>
              <a:gd name="connsiteY121" fmla="*/ 2286000 h 3727342"/>
              <a:gd name="connsiteX122" fmla="*/ 6687518 w 8486869"/>
              <a:gd name="connsiteY122" fmla="*/ 2309247 h 3727342"/>
              <a:gd name="connsiteX123" fmla="*/ 6571281 w 8486869"/>
              <a:gd name="connsiteY123" fmla="*/ 2324746 h 3727342"/>
              <a:gd name="connsiteX124" fmla="*/ 6548034 w 8486869"/>
              <a:gd name="connsiteY124" fmla="*/ 2347993 h 3727342"/>
              <a:gd name="connsiteX125" fmla="*/ 6509288 w 8486869"/>
              <a:gd name="connsiteY125" fmla="*/ 2394488 h 3727342"/>
              <a:gd name="connsiteX126" fmla="*/ 6462793 w 8486869"/>
              <a:gd name="connsiteY126" fmla="*/ 2409986 h 3727342"/>
              <a:gd name="connsiteX127" fmla="*/ 6439545 w 8486869"/>
              <a:gd name="connsiteY127" fmla="*/ 2425485 h 3727342"/>
              <a:gd name="connsiteX128" fmla="*/ 6323308 w 8486869"/>
              <a:gd name="connsiteY128" fmla="*/ 2440983 h 3727342"/>
              <a:gd name="connsiteX129" fmla="*/ 6276813 w 8486869"/>
              <a:gd name="connsiteY129" fmla="*/ 2448732 h 3727342"/>
              <a:gd name="connsiteX130" fmla="*/ 6253566 w 8486869"/>
              <a:gd name="connsiteY130" fmla="*/ 2456481 h 3727342"/>
              <a:gd name="connsiteX131" fmla="*/ 6214820 w 8486869"/>
              <a:gd name="connsiteY131" fmla="*/ 2479729 h 3727342"/>
              <a:gd name="connsiteX132" fmla="*/ 6028840 w 8486869"/>
              <a:gd name="connsiteY132" fmla="*/ 2495227 h 3727342"/>
              <a:gd name="connsiteX133" fmla="*/ 6005593 w 8486869"/>
              <a:gd name="connsiteY133" fmla="*/ 2541722 h 3727342"/>
              <a:gd name="connsiteX134" fmla="*/ 5974596 w 8486869"/>
              <a:gd name="connsiteY134" fmla="*/ 2557220 h 3727342"/>
              <a:gd name="connsiteX135" fmla="*/ 5928101 w 8486869"/>
              <a:gd name="connsiteY135" fmla="*/ 2595966 h 3727342"/>
              <a:gd name="connsiteX136" fmla="*/ 5881607 w 8486869"/>
              <a:gd name="connsiteY136" fmla="*/ 2626963 h 3727342"/>
              <a:gd name="connsiteX137" fmla="*/ 5765369 w 8486869"/>
              <a:gd name="connsiteY137" fmla="*/ 2619213 h 3727342"/>
              <a:gd name="connsiteX138" fmla="*/ 5703376 w 8486869"/>
              <a:gd name="connsiteY138" fmla="*/ 2619213 h 3727342"/>
              <a:gd name="connsiteX139" fmla="*/ 5695627 w 8486869"/>
              <a:gd name="connsiteY139" fmla="*/ 2704454 h 3727342"/>
              <a:gd name="connsiteX140" fmla="*/ 5618135 w 8486869"/>
              <a:gd name="connsiteY140" fmla="*/ 2727702 h 3727342"/>
              <a:gd name="connsiteX141" fmla="*/ 5292671 w 8486869"/>
              <a:gd name="connsiteY141" fmla="*/ 2735451 h 3727342"/>
              <a:gd name="connsiteX142" fmla="*/ 5222929 w 8486869"/>
              <a:gd name="connsiteY142" fmla="*/ 2743200 h 3727342"/>
              <a:gd name="connsiteX143" fmla="*/ 5199681 w 8486869"/>
              <a:gd name="connsiteY143" fmla="*/ 2750949 h 3727342"/>
              <a:gd name="connsiteX144" fmla="*/ 5106691 w 8486869"/>
              <a:gd name="connsiteY144" fmla="*/ 2766447 h 3727342"/>
              <a:gd name="connsiteX145" fmla="*/ 4959457 w 8486869"/>
              <a:gd name="connsiteY145" fmla="*/ 2774196 h 3727342"/>
              <a:gd name="connsiteX146" fmla="*/ 4936210 w 8486869"/>
              <a:gd name="connsiteY146" fmla="*/ 2828441 h 3727342"/>
              <a:gd name="connsiteX147" fmla="*/ 4889715 w 8486869"/>
              <a:gd name="connsiteY147" fmla="*/ 2867186 h 3727342"/>
              <a:gd name="connsiteX148" fmla="*/ 4788976 w 8486869"/>
              <a:gd name="connsiteY148" fmla="*/ 2867186 h 3727342"/>
              <a:gd name="connsiteX149" fmla="*/ 4765729 w 8486869"/>
              <a:gd name="connsiteY149" fmla="*/ 2890434 h 3727342"/>
              <a:gd name="connsiteX150" fmla="*/ 4734732 w 8486869"/>
              <a:gd name="connsiteY150" fmla="*/ 2929180 h 3727342"/>
              <a:gd name="connsiteX151" fmla="*/ 4719234 w 8486869"/>
              <a:gd name="connsiteY151" fmla="*/ 2952427 h 3727342"/>
              <a:gd name="connsiteX152" fmla="*/ 4703735 w 8486869"/>
              <a:gd name="connsiteY152" fmla="*/ 2967925 h 3727342"/>
              <a:gd name="connsiteX153" fmla="*/ 4672739 w 8486869"/>
              <a:gd name="connsiteY153" fmla="*/ 3006671 h 3727342"/>
              <a:gd name="connsiteX154" fmla="*/ 4657240 w 8486869"/>
              <a:gd name="connsiteY154" fmla="*/ 3029919 h 3727342"/>
              <a:gd name="connsiteX155" fmla="*/ 4579749 w 8486869"/>
              <a:gd name="connsiteY155" fmla="*/ 3084163 h 3727342"/>
              <a:gd name="connsiteX156" fmla="*/ 4502257 w 8486869"/>
              <a:gd name="connsiteY156" fmla="*/ 3099661 h 3727342"/>
              <a:gd name="connsiteX157" fmla="*/ 4463512 w 8486869"/>
              <a:gd name="connsiteY157" fmla="*/ 3115159 h 3727342"/>
              <a:gd name="connsiteX158" fmla="*/ 4440264 w 8486869"/>
              <a:gd name="connsiteY158" fmla="*/ 3122908 h 3727342"/>
              <a:gd name="connsiteX159" fmla="*/ 4409268 w 8486869"/>
              <a:gd name="connsiteY159" fmla="*/ 3169403 h 3727342"/>
              <a:gd name="connsiteX160" fmla="*/ 4393769 w 8486869"/>
              <a:gd name="connsiteY160" fmla="*/ 3192651 h 3727342"/>
              <a:gd name="connsiteX161" fmla="*/ 4362773 w 8486869"/>
              <a:gd name="connsiteY161" fmla="*/ 3231396 h 3727342"/>
              <a:gd name="connsiteX162" fmla="*/ 4355023 w 8486869"/>
              <a:gd name="connsiteY162" fmla="*/ 3254644 h 3727342"/>
              <a:gd name="connsiteX163" fmla="*/ 4308529 w 8486869"/>
              <a:gd name="connsiteY163" fmla="*/ 3293390 h 3727342"/>
              <a:gd name="connsiteX164" fmla="*/ 4246535 w 8486869"/>
              <a:gd name="connsiteY164" fmla="*/ 3363132 h 3727342"/>
              <a:gd name="connsiteX165" fmla="*/ 4223288 w 8486869"/>
              <a:gd name="connsiteY165" fmla="*/ 3386380 h 3727342"/>
              <a:gd name="connsiteX166" fmla="*/ 4145796 w 8486869"/>
              <a:gd name="connsiteY166" fmla="*/ 3409627 h 3727342"/>
              <a:gd name="connsiteX167" fmla="*/ 4099301 w 8486869"/>
              <a:gd name="connsiteY167" fmla="*/ 3440624 h 3727342"/>
              <a:gd name="connsiteX168" fmla="*/ 4076054 w 8486869"/>
              <a:gd name="connsiteY168" fmla="*/ 3456122 h 3727342"/>
              <a:gd name="connsiteX169" fmla="*/ 4052807 w 8486869"/>
              <a:gd name="connsiteY169" fmla="*/ 3463871 h 3727342"/>
              <a:gd name="connsiteX170" fmla="*/ 4037308 w 8486869"/>
              <a:gd name="connsiteY170" fmla="*/ 3479369 h 3727342"/>
              <a:gd name="connsiteX171" fmla="*/ 4006312 w 8486869"/>
              <a:gd name="connsiteY171" fmla="*/ 3487119 h 3727342"/>
              <a:gd name="connsiteX172" fmla="*/ 3983064 w 8486869"/>
              <a:gd name="connsiteY172" fmla="*/ 3494868 h 3727342"/>
              <a:gd name="connsiteX173" fmla="*/ 3959817 w 8486869"/>
              <a:gd name="connsiteY173" fmla="*/ 3510366 h 3727342"/>
              <a:gd name="connsiteX174" fmla="*/ 3913322 w 8486869"/>
              <a:gd name="connsiteY174" fmla="*/ 3525864 h 3727342"/>
              <a:gd name="connsiteX175" fmla="*/ 3859078 w 8486869"/>
              <a:gd name="connsiteY175" fmla="*/ 3556861 h 3727342"/>
              <a:gd name="connsiteX176" fmla="*/ 3804834 w 8486869"/>
              <a:gd name="connsiteY176" fmla="*/ 3572359 h 3727342"/>
              <a:gd name="connsiteX177" fmla="*/ 3750590 w 8486869"/>
              <a:gd name="connsiteY177" fmla="*/ 3587857 h 3727342"/>
              <a:gd name="connsiteX178" fmla="*/ 3595607 w 8486869"/>
              <a:gd name="connsiteY178" fmla="*/ 3595607 h 3727342"/>
              <a:gd name="connsiteX179" fmla="*/ 3053166 w 8486869"/>
              <a:gd name="connsiteY179" fmla="*/ 3603356 h 3727342"/>
              <a:gd name="connsiteX180" fmla="*/ 2998922 w 8486869"/>
              <a:gd name="connsiteY180" fmla="*/ 3611105 h 3727342"/>
              <a:gd name="connsiteX181" fmla="*/ 2874935 w 8486869"/>
              <a:gd name="connsiteY181" fmla="*/ 3618854 h 3727342"/>
              <a:gd name="connsiteX182" fmla="*/ 2812942 w 8486869"/>
              <a:gd name="connsiteY182" fmla="*/ 3634352 h 3727342"/>
              <a:gd name="connsiteX183" fmla="*/ 2750949 w 8486869"/>
              <a:gd name="connsiteY183" fmla="*/ 3657600 h 3727342"/>
              <a:gd name="connsiteX184" fmla="*/ 2626962 w 8486869"/>
              <a:gd name="connsiteY184" fmla="*/ 3680847 h 3727342"/>
              <a:gd name="connsiteX185" fmla="*/ 1960535 w 8486869"/>
              <a:gd name="connsiteY185" fmla="*/ 3688596 h 3727342"/>
              <a:gd name="connsiteX186" fmla="*/ 1813301 w 8486869"/>
              <a:gd name="connsiteY186" fmla="*/ 3680847 h 3727342"/>
              <a:gd name="connsiteX187" fmla="*/ 1790054 w 8486869"/>
              <a:gd name="connsiteY187" fmla="*/ 3673098 h 3727342"/>
              <a:gd name="connsiteX188" fmla="*/ 1712562 w 8486869"/>
              <a:gd name="connsiteY188" fmla="*/ 3680847 h 3727342"/>
              <a:gd name="connsiteX189" fmla="*/ 1580827 w 8486869"/>
              <a:gd name="connsiteY189" fmla="*/ 3688596 h 3727342"/>
              <a:gd name="connsiteX190" fmla="*/ 1170122 w 8486869"/>
              <a:gd name="connsiteY190" fmla="*/ 3696346 h 3727342"/>
              <a:gd name="connsiteX191" fmla="*/ 1030637 w 8486869"/>
              <a:gd name="connsiteY191" fmla="*/ 3704095 h 3727342"/>
              <a:gd name="connsiteX192" fmla="*/ 867905 w 8486869"/>
              <a:gd name="connsiteY192" fmla="*/ 3719593 h 3727342"/>
              <a:gd name="connsiteX193" fmla="*/ 767166 w 8486869"/>
              <a:gd name="connsiteY193" fmla="*/ 3727342 h 3727342"/>
              <a:gd name="connsiteX194" fmla="*/ 635430 w 8486869"/>
              <a:gd name="connsiteY194" fmla="*/ 3719593 h 3727342"/>
              <a:gd name="connsiteX195" fmla="*/ 480447 w 8486869"/>
              <a:gd name="connsiteY195" fmla="*/ 3711844 h 3727342"/>
              <a:gd name="connsiteX196" fmla="*/ 457200 w 8486869"/>
              <a:gd name="connsiteY196" fmla="*/ 3704095 h 3727342"/>
              <a:gd name="connsiteX197" fmla="*/ 325464 w 8486869"/>
              <a:gd name="connsiteY197" fmla="*/ 3665349 h 3727342"/>
              <a:gd name="connsiteX198" fmla="*/ 302217 w 8486869"/>
              <a:gd name="connsiteY198" fmla="*/ 3649851 h 3727342"/>
              <a:gd name="connsiteX199" fmla="*/ 278969 w 8486869"/>
              <a:gd name="connsiteY199" fmla="*/ 3642102 h 3727342"/>
              <a:gd name="connsiteX200" fmla="*/ 247973 w 8486869"/>
              <a:gd name="connsiteY200" fmla="*/ 3603356 h 3727342"/>
              <a:gd name="connsiteX201" fmla="*/ 209227 w 8486869"/>
              <a:gd name="connsiteY201" fmla="*/ 3564610 h 3727342"/>
              <a:gd name="connsiteX202" fmla="*/ 193729 w 8486869"/>
              <a:gd name="connsiteY202" fmla="*/ 3533613 h 3727342"/>
              <a:gd name="connsiteX203" fmla="*/ 178230 w 8486869"/>
              <a:gd name="connsiteY203" fmla="*/ 3510366 h 3727342"/>
              <a:gd name="connsiteX204" fmla="*/ 162732 w 8486869"/>
              <a:gd name="connsiteY204" fmla="*/ 3448373 h 3727342"/>
              <a:gd name="connsiteX205" fmla="*/ 147234 w 8486869"/>
              <a:gd name="connsiteY205" fmla="*/ 3432874 h 3727342"/>
              <a:gd name="connsiteX206" fmla="*/ 139484 w 8486869"/>
              <a:gd name="connsiteY206" fmla="*/ 3409627 h 3727342"/>
              <a:gd name="connsiteX207" fmla="*/ 123986 w 8486869"/>
              <a:gd name="connsiteY207" fmla="*/ 3378630 h 3727342"/>
              <a:gd name="connsiteX208" fmla="*/ 139484 w 8486869"/>
              <a:gd name="connsiteY208" fmla="*/ 3200400 h 3727342"/>
              <a:gd name="connsiteX209" fmla="*/ 147234 w 8486869"/>
              <a:gd name="connsiteY209" fmla="*/ 2967925 h 3727342"/>
              <a:gd name="connsiteX210" fmla="*/ 154983 w 8486869"/>
              <a:gd name="connsiteY210" fmla="*/ 2882685 h 3727342"/>
              <a:gd name="connsiteX211" fmla="*/ 147234 w 8486869"/>
              <a:gd name="connsiteY211" fmla="*/ 2851688 h 3727342"/>
              <a:gd name="connsiteX212" fmla="*/ 139484 w 8486869"/>
              <a:gd name="connsiteY212" fmla="*/ 2812942 h 3727342"/>
              <a:gd name="connsiteX213" fmla="*/ 108488 w 8486869"/>
              <a:gd name="connsiteY213" fmla="*/ 2774196 h 3727342"/>
              <a:gd name="connsiteX214" fmla="*/ 100739 w 8486869"/>
              <a:gd name="connsiteY214" fmla="*/ 2572719 h 3727342"/>
              <a:gd name="connsiteX215" fmla="*/ 85240 w 8486869"/>
              <a:gd name="connsiteY215" fmla="*/ 2557220 h 3727342"/>
              <a:gd name="connsiteX216" fmla="*/ 61993 w 8486869"/>
              <a:gd name="connsiteY216" fmla="*/ 2518474 h 3727342"/>
              <a:gd name="connsiteX217" fmla="*/ 54244 w 8486869"/>
              <a:gd name="connsiteY217" fmla="*/ 2495227 h 3727342"/>
              <a:gd name="connsiteX218" fmla="*/ 38745 w 8486869"/>
              <a:gd name="connsiteY218" fmla="*/ 2479729 h 3727342"/>
              <a:gd name="connsiteX219" fmla="*/ 15498 w 8486869"/>
              <a:gd name="connsiteY219" fmla="*/ 2347993 h 3727342"/>
              <a:gd name="connsiteX220" fmla="*/ 7749 w 8486869"/>
              <a:gd name="connsiteY220" fmla="*/ 2100020 h 3727342"/>
              <a:gd name="connsiteX221" fmla="*/ 0 w 8486869"/>
              <a:gd name="connsiteY221" fmla="*/ 2076773 h 3727342"/>
              <a:gd name="connsiteX222" fmla="*/ 7749 w 8486869"/>
              <a:gd name="connsiteY222" fmla="*/ 1875295 h 3727342"/>
              <a:gd name="connsiteX223" fmla="*/ 23247 w 8486869"/>
              <a:gd name="connsiteY223" fmla="*/ 1774556 h 3727342"/>
              <a:gd name="connsiteX224" fmla="*/ 38745 w 8486869"/>
              <a:gd name="connsiteY224" fmla="*/ 1751308 h 3727342"/>
              <a:gd name="connsiteX225" fmla="*/ 46495 w 8486869"/>
              <a:gd name="connsiteY225" fmla="*/ 1697064 h 3727342"/>
              <a:gd name="connsiteX226" fmla="*/ 61993 w 8486869"/>
              <a:gd name="connsiteY226" fmla="*/ 1627322 h 3727342"/>
              <a:gd name="connsiteX227" fmla="*/ 77491 w 8486869"/>
              <a:gd name="connsiteY227" fmla="*/ 1542081 h 3727342"/>
              <a:gd name="connsiteX228" fmla="*/ 92990 w 8486869"/>
              <a:gd name="connsiteY228" fmla="*/ 1518834 h 3727342"/>
              <a:gd name="connsiteX229" fmla="*/ 100739 w 8486869"/>
              <a:gd name="connsiteY229" fmla="*/ 1495586 h 3727342"/>
              <a:gd name="connsiteX230" fmla="*/ 131735 w 8486869"/>
              <a:gd name="connsiteY230" fmla="*/ 1449091 h 3727342"/>
              <a:gd name="connsiteX231" fmla="*/ 162732 w 8486869"/>
              <a:gd name="connsiteY231" fmla="*/ 1379349 h 3727342"/>
              <a:gd name="connsiteX232" fmla="*/ 185979 w 8486869"/>
              <a:gd name="connsiteY232" fmla="*/ 1363851 h 3727342"/>
              <a:gd name="connsiteX233" fmla="*/ 224725 w 8486869"/>
              <a:gd name="connsiteY233" fmla="*/ 1356102 h 3727342"/>
              <a:gd name="connsiteX234" fmla="*/ 232474 w 8486869"/>
              <a:gd name="connsiteY234" fmla="*/ 1332854 h 3727342"/>
              <a:gd name="connsiteX235" fmla="*/ 247973 w 8486869"/>
              <a:gd name="connsiteY235" fmla="*/ 1201119 h 3727342"/>
              <a:gd name="connsiteX236" fmla="*/ 255722 w 8486869"/>
              <a:gd name="connsiteY236" fmla="*/ 728420 h 3727342"/>
              <a:gd name="connsiteX237" fmla="*/ 271220 w 8486869"/>
              <a:gd name="connsiteY237" fmla="*/ 705173 h 3727342"/>
              <a:gd name="connsiteX238" fmla="*/ 286718 w 8486869"/>
              <a:gd name="connsiteY238" fmla="*/ 658678 h 3727342"/>
              <a:gd name="connsiteX239" fmla="*/ 294468 w 8486869"/>
              <a:gd name="connsiteY239" fmla="*/ 635430 h 3727342"/>
              <a:gd name="connsiteX240" fmla="*/ 302217 w 8486869"/>
              <a:gd name="connsiteY240" fmla="*/ 441702 h 3727342"/>
              <a:gd name="connsiteX241" fmla="*/ 325464 w 8486869"/>
              <a:gd name="connsiteY241" fmla="*/ 426203 h 3727342"/>
              <a:gd name="connsiteX242" fmla="*/ 371959 w 8486869"/>
              <a:gd name="connsiteY242" fmla="*/ 387457 h 3727342"/>
              <a:gd name="connsiteX243" fmla="*/ 387457 w 8486869"/>
              <a:gd name="connsiteY243" fmla="*/ 364210 h 3727342"/>
              <a:gd name="connsiteX244" fmla="*/ 402956 w 8486869"/>
              <a:gd name="connsiteY244" fmla="*/ 348712 h 3727342"/>
              <a:gd name="connsiteX245" fmla="*/ 410705 w 8486869"/>
              <a:gd name="connsiteY245" fmla="*/ 325464 h 3727342"/>
              <a:gd name="connsiteX246" fmla="*/ 464949 w 8486869"/>
              <a:gd name="connsiteY246" fmla="*/ 255722 h 3727342"/>
              <a:gd name="connsiteX247" fmla="*/ 488196 w 8486869"/>
              <a:gd name="connsiteY247" fmla="*/ 247973 h 3727342"/>
              <a:gd name="connsiteX248" fmla="*/ 511444 w 8486869"/>
              <a:gd name="connsiteY248" fmla="*/ 232474 h 3727342"/>
              <a:gd name="connsiteX249" fmla="*/ 557939 w 8486869"/>
              <a:gd name="connsiteY249" fmla="*/ 209227 h 3727342"/>
              <a:gd name="connsiteX250" fmla="*/ 565688 w 8486869"/>
              <a:gd name="connsiteY250" fmla="*/ 185980 h 372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8486869" h="3727342">
                <a:moveTo>
                  <a:pt x="565688" y="185980"/>
                </a:moveTo>
                <a:cubicBezTo>
                  <a:pt x="574729" y="176939"/>
                  <a:pt x="568648" y="188843"/>
                  <a:pt x="612183" y="154983"/>
                </a:cubicBezTo>
                <a:cubicBezTo>
                  <a:pt x="727445" y="65335"/>
                  <a:pt x="605332" y="164715"/>
                  <a:pt x="689674" y="108488"/>
                </a:cubicBezTo>
                <a:cubicBezTo>
                  <a:pt x="695753" y="104435"/>
                  <a:pt x="698908" y="96749"/>
                  <a:pt x="705173" y="92990"/>
                </a:cubicBezTo>
                <a:cubicBezTo>
                  <a:pt x="713112" y="88227"/>
                  <a:pt x="753630" y="78938"/>
                  <a:pt x="759417" y="77491"/>
                </a:cubicBezTo>
                <a:cubicBezTo>
                  <a:pt x="767166" y="80074"/>
                  <a:pt x="774567" y="84161"/>
                  <a:pt x="782664" y="85241"/>
                </a:cubicBezTo>
                <a:cubicBezTo>
                  <a:pt x="878034" y="97958"/>
                  <a:pt x="873274" y="93188"/>
                  <a:pt x="968644" y="85241"/>
                </a:cubicBezTo>
                <a:cubicBezTo>
                  <a:pt x="973810" y="80075"/>
                  <a:pt x="979578" y="75447"/>
                  <a:pt x="984142" y="69742"/>
                </a:cubicBezTo>
                <a:cubicBezTo>
                  <a:pt x="989960" y="62470"/>
                  <a:pt x="992368" y="52313"/>
                  <a:pt x="999640" y="46495"/>
                </a:cubicBezTo>
                <a:cubicBezTo>
                  <a:pt x="1006019" y="41392"/>
                  <a:pt x="1014760" y="39559"/>
                  <a:pt x="1022888" y="38746"/>
                </a:cubicBezTo>
                <a:cubicBezTo>
                  <a:pt x="1066657" y="34369"/>
                  <a:pt x="1110711" y="33579"/>
                  <a:pt x="1154623" y="30996"/>
                </a:cubicBezTo>
                <a:cubicBezTo>
                  <a:pt x="1164955" y="28413"/>
                  <a:pt x="1175831" y="27442"/>
                  <a:pt x="1185620" y="23247"/>
                </a:cubicBezTo>
                <a:cubicBezTo>
                  <a:pt x="1194180" y="19578"/>
                  <a:pt x="1199601" y="8676"/>
                  <a:pt x="1208868" y="7749"/>
                </a:cubicBezTo>
                <a:cubicBezTo>
                  <a:pt x="1278312" y="805"/>
                  <a:pt x="1348353" y="2583"/>
                  <a:pt x="1418095" y="0"/>
                </a:cubicBezTo>
                <a:cubicBezTo>
                  <a:pt x="1430924" y="4276"/>
                  <a:pt x="1460175" y="14687"/>
                  <a:pt x="1472339" y="15498"/>
                </a:cubicBezTo>
                <a:cubicBezTo>
                  <a:pt x="1788457" y="36572"/>
                  <a:pt x="1952176" y="33490"/>
                  <a:pt x="2293749" y="38746"/>
                </a:cubicBezTo>
                <a:cubicBezTo>
                  <a:pt x="2597416" y="48868"/>
                  <a:pt x="2713928" y="54244"/>
                  <a:pt x="3076413" y="54244"/>
                </a:cubicBezTo>
                <a:cubicBezTo>
                  <a:pt x="3213339" y="54244"/>
                  <a:pt x="3350216" y="49078"/>
                  <a:pt x="3487118" y="46495"/>
                </a:cubicBezTo>
                <a:cubicBezTo>
                  <a:pt x="3494867" y="43912"/>
                  <a:pt x="3502198" y="38746"/>
                  <a:pt x="3510366" y="38746"/>
                </a:cubicBezTo>
                <a:cubicBezTo>
                  <a:pt x="3580485" y="38746"/>
                  <a:pt x="3555064" y="48345"/>
                  <a:pt x="3611105" y="54244"/>
                </a:cubicBezTo>
                <a:cubicBezTo>
                  <a:pt x="3647161" y="58039"/>
                  <a:pt x="3683474" y="58852"/>
                  <a:pt x="3719593" y="61993"/>
                </a:cubicBezTo>
                <a:cubicBezTo>
                  <a:pt x="3742895" y="64019"/>
                  <a:pt x="3766088" y="67159"/>
                  <a:pt x="3789335" y="69742"/>
                </a:cubicBezTo>
                <a:cubicBezTo>
                  <a:pt x="3794638" y="85651"/>
                  <a:pt x="3795562" y="99978"/>
                  <a:pt x="3812583" y="108488"/>
                </a:cubicBezTo>
                <a:cubicBezTo>
                  <a:pt x="3827195" y="115794"/>
                  <a:pt x="3859078" y="123986"/>
                  <a:pt x="3859078" y="123986"/>
                </a:cubicBezTo>
                <a:cubicBezTo>
                  <a:pt x="4155634" y="111092"/>
                  <a:pt x="3981617" y="74783"/>
                  <a:pt x="4052807" y="131735"/>
                </a:cubicBezTo>
                <a:cubicBezTo>
                  <a:pt x="4060079" y="137553"/>
                  <a:pt x="4068305" y="142068"/>
                  <a:pt x="4076054" y="147234"/>
                </a:cubicBezTo>
                <a:cubicBezTo>
                  <a:pt x="4082200" y="177964"/>
                  <a:pt x="4089957" y="219943"/>
                  <a:pt x="4099301" y="247973"/>
                </a:cubicBezTo>
                <a:cubicBezTo>
                  <a:pt x="4101884" y="255722"/>
                  <a:pt x="4101275" y="265444"/>
                  <a:pt x="4107051" y="271220"/>
                </a:cubicBezTo>
                <a:cubicBezTo>
                  <a:pt x="4112827" y="276996"/>
                  <a:pt x="4122549" y="276386"/>
                  <a:pt x="4130298" y="278969"/>
                </a:cubicBezTo>
                <a:cubicBezTo>
                  <a:pt x="4185655" y="315874"/>
                  <a:pt x="4158722" y="305448"/>
                  <a:pt x="4207790" y="317715"/>
                </a:cubicBezTo>
                <a:cubicBezTo>
                  <a:pt x="4270690" y="380618"/>
                  <a:pt x="4189188" y="307086"/>
                  <a:pt x="4262034" y="348712"/>
                </a:cubicBezTo>
                <a:cubicBezTo>
                  <a:pt x="4271549" y="354149"/>
                  <a:pt x="4276862" y="364943"/>
                  <a:pt x="4285281" y="371959"/>
                </a:cubicBezTo>
                <a:cubicBezTo>
                  <a:pt x="4308215" y="391070"/>
                  <a:pt x="4309986" y="387821"/>
                  <a:pt x="4339525" y="395207"/>
                </a:cubicBezTo>
                <a:cubicBezTo>
                  <a:pt x="4387233" y="466768"/>
                  <a:pt x="4326349" y="378736"/>
                  <a:pt x="4370522" y="433952"/>
                </a:cubicBezTo>
                <a:cubicBezTo>
                  <a:pt x="4376340" y="441225"/>
                  <a:pt x="4380607" y="449621"/>
                  <a:pt x="4386020" y="457200"/>
                </a:cubicBezTo>
                <a:cubicBezTo>
                  <a:pt x="4393527" y="467710"/>
                  <a:pt x="4401519" y="477864"/>
                  <a:pt x="4409268" y="488196"/>
                </a:cubicBezTo>
                <a:cubicBezTo>
                  <a:pt x="4414434" y="503694"/>
                  <a:pt x="4411173" y="525629"/>
                  <a:pt x="4424766" y="534691"/>
                </a:cubicBezTo>
                <a:cubicBezTo>
                  <a:pt x="4440264" y="545023"/>
                  <a:pt x="4453590" y="559798"/>
                  <a:pt x="4471261" y="565688"/>
                </a:cubicBezTo>
                <a:cubicBezTo>
                  <a:pt x="4527859" y="584554"/>
                  <a:pt x="4501907" y="577224"/>
                  <a:pt x="4548752" y="588935"/>
                </a:cubicBezTo>
                <a:cubicBezTo>
                  <a:pt x="4579749" y="586352"/>
                  <a:pt x="4610911" y="585297"/>
                  <a:pt x="4641742" y="581186"/>
                </a:cubicBezTo>
                <a:cubicBezTo>
                  <a:pt x="4649839" y="580106"/>
                  <a:pt x="4656824" y="573629"/>
                  <a:pt x="4664990" y="573437"/>
                </a:cubicBezTo>
                <a:cubicBezTo>
                  <a:pt x="4876757" y="568454"/>
                  <a:pt x="5088610" y="568271"/>
                  <a:pt x="5300420" y="565688"/>
                </a:cubicBezTo>
                <a:cubicBezTo>
                  <a:pt x="5371964" y="517994"/>
                  <a:pt x="5283965" y="578853"/>
                  <a:pt x="5339166" y="534691"/>
                </a:cubicBezTo>
                <a:cubicBezTo>
                  <a:pt x="5346438" y="528873"/>
                  <a:pt x="5355342" y="525254"/>
                  <a:pt x="5362413" y="519193"/>
                </a:cubicBezTo>
                <a:cubicBezTo>
                  <a:pt x="5373507" y="509684"/>
                  <a:pt x="5379548" y="492817"/>
                  <a:pt x="5393410" y="488196"/>
                </a:cubicBezTo>
                <a:cubicBezTo>
                  <a:pt x="5401159" y="485613"/>
                  <a:pt x="5409351" y="484100"/>
                  <a:pt x="5416657" y="480447"/>
                </a:cubicBezTo>
                <a:cubicBezTo>
                  <a:pt x="5424987" y="476282"/>
                  <a:pt x="5430605" y="465447"/>
                  <a:pt x="5439905" y="464949"/>
                </a:cubicBezTo>
                <a:cubicBezTo>
                  <a:pt x="5576635" y="457624"/>
                  <a:pt x="5713708" y="459783"/>
                  <a:pt x="5850610" y="457200"/>
                </a:cubicBezTo>
                <a:cubicBezTo>
                  <a:pt x="5858359" y="454617"/>
                  <a:pt x="5865784" y="450693"/>
                  <a:pt x="5873857" y="449451"/>
                </a:cubicBezTo>
                <a:cubicBezTo>
                  <a:pt x="5899515" y="445504"/>
                  <a:pt x="5927246" y="451343"/>
                  <a:pt x="5951349" y="441702"/>
                </a:cubicBezTo>
                <a:cubicBezTo>
                  <a:pt x="5968308" y="434919"/>
                  <a:pt x="5990095" y="402956"/>
                  <a:pt x="5990095" y="402956"/>
                </a:cubicBezTo>
                <a:cubicBezTo>
                  <a:pt x="6036590" y="405539"/>
                  <a:pt x="6083188" y="406671"/>
                  <a:pt x="6129579" y="410705"/>
                </a:cubicBezTo>
                <a:cubicBezTo>
                  <a:pt x="6142701" y="411846"/>
                  <a:pt x="6155155" y="418302"/>
                  <a:pt x="6168325" y="418454"/>
                </a:cubicBezTo>
                <a:lnTo>
                  <a:pt x="7470183" y="426203"/>
                </a:lnTo>
                <a:lnTo>
                  <a:pt x="7625166" y="433952"/>
                </a:lnTo>
                <a:lnTo>
                  <a:pt x="7857640" y="441702"/>
                </a:lnTo>
                <a:cubicBezTo>
                  <a:pt x="7893858" y="443348"/>
                  <a:pt x="7929966" y="446868"/>
                  <a:pt x="7966129" y="449451"/>
                </a:cubicBezTo>
                <a:cubicBezTo>
                  <a:pt x="7984210" y="452034"/>
                  <a:pt x="8002463" y="453618"/>
                  <a:pt x="8020373" y="457200"/>
                </a:cubicBezTo>
                <a:cubicBezTo>
                  <a:pt x="8028383" y="458802"/>
                  <a:pt x="8035646" y="463177"/>
                  <a:pt x="8043620" y="464949"/>
                </a:cubicBezTo>
                <a:cubicBezTo>
                  <a:pt x="8058958" y="468357"/>
                  <a:pt x="8074617" y="470115"/>
                  <a:pt x="8090115" y="472698"/>
                </a:cubicBezTo>
                <a:cubicBezTo>
                  <a:pt x="8097864" y="480447"/>
                  <a:pt x="8107283" y="486828"/>
                  <a:pt x="8113362" y="495946"/>
                </a:cubicBezTo>
                <a:cubicBezTo>
                  <a:pt x="8117893" y="502742"/>
                  <a:pt x="8115336" y="513417"/>
                  <a:pt x="8121112" y="519193"/>
                </a:cubicBezTo>
                <a:cubicBezTo>
                  <a:pt x="8133961" y="532041"/>
                  <a:pt x="8159149" y="535495"/>
                  <a:pt x="8175356" y="542441"/>
                </a:cubicBezTo>
                <a:cubicBezTo>
                  <a:pt x="8232083" y="566753"/>
                  <a:pt x="8180205" y="551402"/>
                  <a:pt x="8237349" y="565688"/>
                </a:cubicBezTo>
                <a:cubicBezTo>
                  <a:pt x="8247681" y="573437"/>
                  <a:pt x="8257393" y="582090"/>
                  <a:pt x="8268345" y="588935"/>
                </a:cubicBezTo>
                <a:cubicBezTo>
                  <a:pt x="8278141" y="595058"/>
                  <a:pt x="8290571" y="596916"/>
                  <a:pt x="8299342" y="604434"/>
                </a:cubicBezTo>
                <a:cubicBezTo>
                  <a:pt x="8309148" y="612839"/>
                  <a:pt x="8314322" y="625508"/>
                  <a:pt x="8322590" y="635430"/>
                </a:cubicBezTo>
                <a:cubicBezTo>
                  <a:pt x="8327267" y="641043"/>
                  <a:pt x="8333411" y="645316"/>
                  <a:pt x="8338088" y="650929"/>
                </a:cubicBezTo>
                <a:cubicBezTo>
                  <a:pt x="8384133" y="706185"/>
                  <a:pt x="8341785" y="662375"/>
                  <a:pt x="8376834" y="697424"/>
                </a:cubicBezTo>
                <a:cubicBezTo>
                  <a:pt x="8405094" y="782204"/>
                  <a:pt x="8360024" y="653788"/>
                  <a:pt x="8400081" y="743919"/>
                </a:cubicBezTo>
                <a:cubicBezTo>
                  <a:pt x="8410860" y="768172"/>
                  <a:pt x="8416889" y="795652"/>
                  <a:pt x="8423329" y="821410"/>
                </a:cubicBezTo>
                <a:cubicBezTo>
                  <a:pt x="8425912" y="842074"/>
                  <a:pt x="8426715" y="863040"/>
                  <a:pt x="8431078" y="883403"/>
                </a:cubicBezTo>
                <a:cubicBezTo>
                  <a:pt x="8465131" y="1042318"/>
                  <a:pt x="8431771" y="833316"/>
                  <a:pt x="8454325" y="968644"/>
                </a:cubicBezTo>
                <a:cubicBezTo>
                  <a:pt x="8462890" y="1020036"/>
                  <a:pt x="8464314" y="1045292"/>
                  <a:pt x="8469823" y="1100380"/>
                </a:cubicBezTo>
                <a:cubicBezTo>
                  <a:pt x="8467240" y="1128793"/>
                  <a:pt x="8465613" y="1157310"/>
                  <a:pt x="8462074" y="1185620"/>
                </a:cubicBezTo>
                <a:cubicBezTo>
                  <a:pt x="8460440" y="1198689"/>
                  <a:pt x="8454325" y="1211195"/>
                  <a:pt x="8454325" y="1224366"/>
                </a:cubicBezTo>
                <a:cubicBezTo>
                  <a:pt x="8454325" y="1243762"/>
                  <a:pt x="8465967" y="1309719"/>
                  <a:pt x="8469823" y="1332854"/>
                </a:cubicBezTo>
                <a:cubicBezTo>
                  <a:pt x="8473883" y="1393743"/>
                  <a:pt x="8486869" y="1513419"/>
                  <a:pt x="8469823" y="1573078"/>
                </a:cubicBezTo>
                <a:cubicBezTo>
                  <a:pt x="8464805" y="1590640"/>
                  <a:pt x="8431078" y="1611824"/>
                  <a:pt x="8431078" y="1611824"/>
                </a:cubicBezTo>
                <a:cubicBezTo>
                  <a:pt x="8428495" y="1635071"/>
                  <a:pt x="8431323" y="1659584"/>
                  <a:pt x="8423329" y="1681566"/>
                </a:cubicBezTo>
                <a:cubicBezTo>
                  <a:pt x="8420146" y="1690319"/>
                  <a:pt x="8407152" y="1691003"/>
                  <a:pt x="8400081" y="1697064"/>
                </a:cubicBezTo>
                <a:cubicBezTo>
                  <a:pt x="8388987" y="1706573"/>
                  <a:pt x="8379416" y="1717729"/>
                  <a:pt x="8369084" y="1728061"/>
                </a:cubicBezTo>
                <a:lnTo>
                  <a:pt x="8345837" y="1751308"/>
                </a:lnTo>
                <a:lnTo>
                  <a:pt x="8330339" y="1766807"/>
                </a:lnTo>
                <a:cubicBezTo>
                  <a:pt x="8325173" y="1771973"/>
                  <a:pt x="8318893" y="1776226"/>
                  <a:pt x="8314840" y="1782305"/>
                </a:cubicBezTo>
                <a:cubicBezTo>
                  <a:pt x="8309674" y="1790054"/>
                  <a:pt x="8307240" y="1800616"/>
                  <a:pt x="8299342" y="1805552"/>
                </a:cubicBezTo>
                <a:cubicBezTo>
                  <a:pt x="8285489" y="1814211"/>
                  <a:pt x="8268345" y="1815885"/>
                  <a:pt x="8252847" y="1821051"/>
                </a:cubicBezTo>
                <a:cubicBezTo>
                  <a:pt x="8245098" y="1823634"/>
                  <a:pt x="8237610" y="1827198"/>
                  <a:pt x="8229600" y="1828800"/>
                </a:cubicBezTo>
                <a:lnTo>
                  <a:pt x="8190854" y="1836549"/>
                </a:lnTo>
                <a:cubicBezTo>
                  <a:pt x="8175395" y="1839360"/>
                  <a:pt x="8159766" y="1841217"/>
                  <a:pt x="8144359" y="1844298"/>
                </a:cubicBezTo>
                <a:cubicBezTo>
                  <a:pt x="8133916" y="1846387"/>
                  <a:pt x="8123694" y="1849464"/>
                  <a:pt x="8113362" y="1852047"/>
                </a:cubicBezTo>
                <a:cubicBezTo>
                  <a:pt x="8081421" y="1883990"/>
                  <a:pt x="8117882" y="1853259"/>
                  <a:pt x="8059118" y="1875295"/>
                </a:cubicBezTo>
                <a:cubicBezTo>
                  <a:pt x="8050398" y="1878565"/>
                  <a:pt x="8044201" y="1886628"/>
                  <a:pt x="8035871" y="1890793"/>
                </a:cubicBezTo>
                <a:cubicBezTo>
                  <a:pt x="8028565" y="1894446"/>
                  <a:pt x="8020372" y="1895959"/>
                  <a:pt x="8012623" y="1898542"/>
                </a:cubicBezTo>
                <a:lnTo>
                  <a:pt x="7966129" y="1929539"/>
                </a:lnTo>
                <a:cubicBezTo>
                  <a:pt x="7958380" y="1934705"/>
                  <a:pt x="7951716" y="1942092"/>
                  <a:pt x="7942881" y="1945037"/>
                </a:cubicBezTo>
                <a:lnTo>
                  <a:pt x="7919634" y="1952786"/>
                </a:lnTo>
                <a:cubicBezTo>
                  <a:pt x="7890224" y="1996900"/>
                  <a:pt x="7921197" y="1960750"/>
                  <a:pt x="7880888" y="1983783"/>
                </a:cubicBezTo>
                <a:cubicBezTo>
                  <a:pt x="7869674" y="1990191"/>
                  <a:pt x="7861443" y="2001254"/>
                  <a:pt x="7849891" y="2007030"/>
                </a:cubicBezTo>
                <a:cubicBezTo>
                  <a:pt x="7835279" y="2014336"/>
                  <a:pt x="7803396" y="2022529"/>
                  <a:pt x="7803396" y="2022529"/>
                </a:cubicBezTo>
                <a:cubicBezTo>
                  <a:pt x="7795647" y="2027695"/>
                  <a:pt x="7788901" y="2034844"/>
                  <a:pt x="7780149" y="2038027"/>
                </a:cubicBezTo>
                <a:cubicBezTo>
                  <a:pt x="7760131" y="2045306"/>
                  <a:pt x="7738820" y="2048359"/>
                  <a:pt x="7718156" y="2053525"/>
                </a:cubicBezTo>
                <a:cubicBezTo>
                  <a:pt x="7679233" y="2063255"/>
                  <a:pt x="7697264" y="2057905"/>
                  <a:pt x="7663912" y="2069024"/>
                </a:cubicBezTo>
                <a:cubicBezTo>
                  <a:pt x="7627818" y="2105116"/>
                  <a:pt x="7674544" y="2063708"/>
                  <a:pt x="7617417" y="2092271"/>
                </a:cubicBezTo>
                <a:cubicBezTo>
                  <a:pt x="7604531" y="2098714"/>
                  <a:pt x="7594244" y="2121628"/>
                  <a:pt x="7586420" y="2131017"/>
                </a:cubicBezTo>
                <a:cubicBezTo>
                  <a:pt x="7579404" y="2139436"/>
                  <a:pt x="7571592" y="2147248"/>
                  <a:pt x="7563173" y="2154264"/>
                </a:cubicBezTo>
                <a:cubicBezTo>
                  <a:pt x="7556018" y="2160226"/>
                  <a:pt x="7548486" y="2166094"/>
                  <a:pt x="7539925" y="2169763"/>
                </a:cubicBezTo>
                <a:cubicBezTo>
                  <a:pt x="7530136" y="2173958"/>
                  <a:pt x="7519169" y="2174586"/>
                  <a:pt x="7508929" y="2177512"/>
                </a:cubicBezTo>
                <a:cubicBezTo>
                  <a:pt x="7501075" y="2179756"/>
                  <a:pt x="7493430" y="2182678"/>
                  <a:pt x="7485681" y="2185261"/>
                </a:cubicBezTo>
                <a:cubicBezTo>
                  <a:pt x="7477932" y="2190427"/>
                  <a:pt x="7470764" y="2196594"/>
                  <a:pt x="7462434" y="2200759"/>
                </a:cubicBezTo>
                <a:cubicBezTo>
                  <a:pt x="7439700" y="2212126"/>
                  <a:pt x="7407379" y="2212177"/>
                  <a:pt x="7384942" y="2216257"/>
                </a:cubicBezTo>
                <a:cubicBezTo>
                  <a:pt x="7374463" y="2218162"/>
                  <a:pt x="7364277" y="2221424"/>
                  <a:pt x="7353945" y="2224007"/>
                </a:cubicBezTo>
                <a:cubicBezTo>
                  <a:pt x="7346196" y="2229173"/>
                  <a:pt x="7339683" y="2237055"/>
                  <a:pt x="7330698" y="2239505"/>
                </a:cubicBezTo>
                <a:cubicBezTo>
                  <a:pt x="7310607" y="2244984"/>
                  <a:pt x="7289321" y="2244309"/>
                  <a:pt x="7268705" y="2247254"/>
                </a:cubicBezTo>
                <a:cubicBezTo>
                  <a:pt x="7253151" y="2249476"/>
                  <a:pt x="7237708" y="2252420"/>
                  <a:pt x="7222210" y="2255003"/>
                </a:cubicBezTo>
                <a:cubicBezTo>
                  <a:pt x="7217044" y="2260169"/>
                  <a:pt x="7210471" y="2264237"/>
                  <a:pt x="7206712" y="2270502"/>
                </a:cubicBezTo>
                <a:cubicBezTo>
                  <a:pt x="7202509" y="2277506"/>
                  <a:pt x="7205340" y="2288646"/>
                  <a:pt x="7198962" y="2293749"/>
                </a:cubicBezTo>
                <a:cubicBezTo>
                  <a:pt x="7190646" y="2300402"/>
                  <a:pt x="7178298" y="2298915"/>
                  <a:pt x="7167966" y="2301498"/>
                </a:cubicBezTo>
                <a:cubicBezTo>
                  <a:pt x="7155051" y="2298915"/>
                  <a:pt x="7141998" y="2296943"/>
                  <a:pt x="7129220" y="2293749"/>
                </a:cubicBezTo>
                <a:cubicBezTo>
                  <a:pt x="7121296" y="2291768"/>
                  <a:pt x="7114116" y="2286643"/>
                  <a:pt x="7105973" y="2286000"/>
                </a:cubicBezTo>
                <a:cubicBezTo>
                  <a:pt x="7015699" y="2278873"/>
                  <a:pt x="6925159" y="2275668"/>
                  <a:pt x="6834752" y="2270502"/>
                </a:cubicBezTo>
                <a:cubicBezTo>
                  <a:pt x="6796006" y="2275668"/>
                  <a:pt x="6756317" y="2276052"/>
                  <a:pt x="6718515" y="2286000"/>
                </a:cubicBezTo>
                <a:cubicBezTo>
                  <a:pt x="6706025" y="2289287"/>
                  <a:pt x="6698732" y="2302839"/>
                  <a:pt x="6687518" y="2309247"/>
                </a:cubicBezTo>
                <a:cubicBezTo>
                  <a:pt x="6660497" y="2324687"/>
                  <a:pt x="6574417" y="2324485"/>
                  <a:pt x="6571281" y="2324746"/>
                </a:cubicBezTo>
                <a:cubicBezTo>
                  <a:pt x="6563532" y="2332495"/>
                  <a:pt x="6555050" y="2339574"/>
                  <a:pt x="6548034" y="2347993"/>
                </a:cubicBezTo>
                <a:cubicBezTo>
                  <a:pt x="6533898" y="2364956"/>
                  <a:pt x="6530364" y="2382779"/>
                  <a:pt x="6509288" y="2394488"/>
                </a:cubicBezTo>
                <a:cubicBezTo>
                  <a:pt x="6495007" y="2402422"/>
                  <a:pt x="6462793" y="2409986"/>
                  <a:pt x="6462793" y="2409986"/>
                </a:cubicBezTo>
                <a:cubicBezTo>
                  <a:pt x="6455044" y="2415152"/>
                  <a:pt x="6447875" y="2421320"/>
                  <a:pt x="6439545" y="2425485"/>
                </a:cubicBezTo>
                <a:cubicBezTo>
                  <a:pt x="6407503" y="2441506"/>
                  <a:pt x="6345563" y="2438510"/>
                  <a:pt x="6323308" y="2440983"/>
                </a:cubicBezTo>
                <a:cubicBezTo>
                  <a:pt x="6307692" y="2442718"/>
                  <a:pt x="6292311" y="2446149"/>
                  <a:pt x="6276813" y="2448732"/>
                </a:cubicBezTo>
                <a:cubicBezTo>
                  <a:pt x="6269064" y="2451315"/>
                  <a:pt x="6260570" y="2452278"/>
                  <a:pt x="6253566" y="2456481"/>
                </a:cubicBezTo>
                <a:cubicBezTo>
                  <a:pt x="6224076" y="2474176"/>
                  <a:pt x="6254185" y="2473673"/>
                  <a:pt x="6214820" y="2479729"/>
                </a:cubicBezTo>
                <a:cubicBezTo>
                  <a:pt x="6175449" y="2485786"/>
                  <a:pt x="6059600" y="2493030"/>
                  <a:pt x="6028840" y="2495227"/>
                </a:cubicBezTo>
                <a:cubicBezTo>
                  <a:pt x="6023551" y="2511093"/>
                  <a:pt x="6019458" y="2530167"/>
                  <a:pt x="6005593" y="2541722"/>
                </a:cubicBezTo>
                <a:cubicBezTo>
                  <a:pt x="5996719" y="2549117"/>
                  <a:pt x="5984928" y="2552054"/>
                  <a:pt x="5974596" y="2557220"/>
                </a:cubicBezTo>
                <a:cubicBezTo>
                  <a:pt x="5936839" y="2613858"/>
                  <a:pt x="5987089" y="2546810"/>
                  <a:pt x="5928101" y="2595966"/>
                </a:cubicBezTo>
                <a:cubicBezTo>
                  <a:pt x="5882229" y="2634192"/>
                  <a:pt x="5949616" y="2609958"/>
                  <a:pt x="5881607" y="2626963"/>
                </a:cubicBezTo>
                <a:cubicBezTo>
                  <a:pt x="5842861" y="2624380"/>
                  <a:pt x="5803963" y="2623501"/>
                  <a:pt x="5765369" y="2619213"/>
                </a:cubicBezTo>
                <a:cubicBezTo>
                  <a:pt x="5704097" y="2612405"/>
                  <a:pt x="5791298" y="2601629"/>
                  <a:pt x="5703376" y="2619213"/>
                </a:cubicBezTo>
                <a:cubicBezTo>
                  <a:pt x="5700793" y="2647627"/>
                  <a:pt x="5709153" y="2679333"/>
                  <a:pt x="5695627" y="2704454"/>
                </a:cubicBezTo>
                <a:cubicBezTo>
                  <a:pt x="5694765" y="2706055"/>
                  <a:pt x="5628644" y="2727245"/>
                  <a:pt x="5618135" y="2727702"/>
                </a:cubicBezTo>
                <a:cubicBezTo>
                  <a:pt x="5509719" y="2732416"/>
                  <a:pt x="5401159" y="2732868"/>
                  <a:pt x="5292671" y="2735451"/>
                </a:cubicBezTo>
                <a:cubicBezTo>
                  <a:pt x="5269424" y="2738034"/>
                  <a:pt x="5246001" y="2739355"/>
                  <a:pt x="5222929" y="2743200"/>
                </a:cubicBezTo>
                <a:cubicBezTo>
                  <a:pt x="5214872" y="2744543"/>
                  <a:pt x="5207606" y="2748968"/>
                  <a:pt x="5199681" y="2750949"/>
                </a:cubicBezTo>
                <a:cubicBezTo>
                  <a:pt x="5177875" y="2756400"/>
                  <a:pt x="5125645" y="2764989"/>
                  <a:pt x="5106691" y="2766447"/>
                </a:cubicBezTo>
                <a:cubicBezTo>
                  <a:pt x="5057690" y="2770216"/>
                  <a:pt x="5008535" y="2771613"/>
                  <a:pt x="4959457" y="2774196"/>
                </a:cubicBezTo>
                <a:cubicBezTo>
                  <a:pt x="4919364" y="2814292"/>
                  <a:pt x="4972941" y="2754979"/>
                  <a:pt x="4936210" y="2828441"/>
                </a:cubicBezTo>
                <a:cubicBezTo>
                  <a:pt x="4928752" y="2843356"/>
                  <a:pt x="4903065" y="2858286"/>
                  <a:pt x="4889715" y="2867186"/>
                </a:cubicBezTo>
                <a:cubicBezTo>
                  <a:pt x="4849960" y="2857248"/>
                  <a:pt x="4838701" y="2850611"/>
                  <a:pt x="4788976" y="2867186"/>
                </a:cubicBezTo>
                <a:cubicBezTo>
                  <a:pt x="4778579" y="2870652"/>
                  <a:pt x="4773478" y="2882685"/>
                  <a:pt x="4765729" y="2890434"/>
                </a:cubicBezTo>
                <a:cubicBezTo>
                  <a:pt x="4749655" y="2954720"/>
                  <a:pt x="4772947" y="2898607"/>
                  <a:pt x="4734732" y="2929180"/>
                </a:cubicBezTo>
                <a:cubicBezTo>
                  <a:pt x="4727460" y="2934998"/>
                  <a:pt x="4725052" y="2945155"/>
                  <a:pt x="4719234" y="2952427"/>
                </a:cubicBezTo>
                <a:cubicBezTo>
                  <a:pt x="4714670" y="2958132"/>
                  <a:pt x="4708901" y="2962759"/>
                  <a:pt x="4703735" y="2967925"/>
                </a:cubicBezTo>
                <a:cubicBezTo>
                  <a:pt x="4687664" y="3032213"/>
                  <a:pt x="4710953" y="2976099"/>
                  <a:pt x="4672739" y="3006671"/>
                </a:cubicBezTo>
                <a:cubicBezTo>
                  <a:pt x="4665466" y="3012489"/>
                  <a:pt x="4663428" y="3022958"/>
                  <a:pt x="4657240" y="3029919"/>
                </a:cubicBezTo>
                <a:cubicBezTo>
                  <a:pt x="4614851" y="3077606"/>
                  <a:pt x="4626354" y="3074176"/>
                  <a:pt x="4579749" y="3084163"/>
                </a:cubicBezTo>
                <a:cubicBezTo>
                  <a:pt x="4553992" y="3089683"/>
                  <a:pt x="4502257" y="3099661"/>
                  <a:pt x="4502257" y="3099661"/>
                </a:cubicBezTo>
                <a:cubicBezTo>
                  <a:pt x="4489342" y="3104827"/>
                  <a:pt x="4476536" y="3110275"/>
                  <a:pt x="4463512" y="3115159"/>
                </a:cubicBezTo>
                <a:cubicBezTo>
                  <a:pt x="4455864" y="3118027"/>
                  <a:pt x="4446040" y="3117132"/>
                  <a:pt x="4440264" y="3122908"/>
                </a:cubicBezTo>
                <a:cubicBezTo>
                  <a:pt x="4427093" y="3136079"/>
                  <a:pt x="4419600" y="3153905"/>
                  <a:pt x="4409268" y="3169403"/>
                </a:cubicBezTo>
                <a:lnTo>
                  <a:pt x="4393769" y="3192651"/>
                </a:lnTo>
                <a:cubicBezTo>
                  <a:pt x="4374292" y="3251082"/>
                  <a:pt x="4402831" y="3181324"/>
                  <a:pt x="4362773" y="3231396"/>
                </a:cubicBezTo>
                <a:cubicBezTo>
                  <a:pt x="4357670" y="3237775"/>
                  <a:pt x="4359554" y="3247847"/>
                  <a:pt x="4355023" y="3254644"/>
                </a:cubicBezTo>
                <a:cubicBezTo>
                  <a:pt x="4343091" y="3272542"/>
                  <a:pt x="4325681" y="3281954"/>
                  <a:pt x="4308529" y="3293390"/>
                </a:cubicBezTo>
                <a:cubicBezTo>
                  <a:pt x="4280871" y="3334874"/>
                  <a:pt x="4299617" y="3310049"/>
                  <a:pt x="4246535" y="3363132"/>
                </a:cubicBezTo>
                <a:cubicBezTo>
                  <a:pt x="4238786" y="3370881"/>
                  <a:pt x="4233685" y="3382915"/>
                  <a:pt x="4223288" y="3386380"/>
                </a:cubicBezTo>
                <a:cubicBezTo>
                  <a:pt x="4166689" y="3405246"/>
                  <a:pt x="4192642" y="3397916"/>
                  <a:pt x="4145796" y="3409627"/>
                </a:cubicBezTo>
                <a:lnTo>
                  <a:pt x="4099301" y="3440624"/>
                </a:lnTo>
                <a:cubicBezTo>
                  <a:pt x="4091552" y="3445790"/>
                  <a:pt x="4084889" y="3453177"/>
                  <a:pt x="4076054" y="3456122"/>
                </a:cubicBezTo>
                <a:lnTo>
                  <a:pt x="4052807" y="3463871"/>
                </a:lnTo>
                <a:cubicBezTo>
                  <a:pt x="4047641" y="3469037"/>
                  <a:pt x="4043843" y="3476102"/>
                  <a:pt x="4037308" y="3479369"/>
                </a:cubicBezTo>
                <a:cubicBezTo>
                  <a:pt x="4027782" y="3484132"/>
                  <a:pt x="4016552" y="3484193"/>
                  <a:pt x="4006312" y="3487119"/>
                </a:cubicBezTo>
                <a:cubicBezTo>
                  <a:pt x="3998458" y="3489363"/>
                  <a:pt x="3990813" y="3492285"/>
                  <a:pt x="3983064" y="3494868"/>
                </a:cubicBezTo>
                <a:cubicBezTo>
                  <a:pt x="3975315" y="3500034"/>
                  <a:pt x="3968327" y="3506584"/>
                  <a:pt x="3959817" y="3510366"/>
                </a:cubicBezTo>
                <a:cubicBezTo>
                  <a:pt x="3944888" y="3517001"/>
                  <a:pt x="3913322" y="3525864"/>
                  <a:pt x="3913322" y="3525864"/>
                </a:cubicBezTo>
                <a:cubicBezTo>
                  <a:pt x="3889975" y="3541429"/>
                  <a:pt x="3886606" y="3545063"/>
                  <a:pt x="3859078" y="3556861"/>
                </a:cubicBezTo>
                <a:cubicBezTo>
                  <a:pt x="3840501" y="3564823"/>
                  <a:pt x="3824492" y="3566743"/>
                  <a:pt x="3804834" y="3572359"/>
                </a:cubicBezTo>
                <a:cubicBezTo>
                  <a:pt x="3788221" y="3577106"/>
                  <a:pt x="3767688" y="3586432"/>
                  <a:pt x="3750590" y="3587857"/>
                </a:cubicBezTo>
                <a:cubicBezTo>
                  <a:pt x="3699043" y="3592153"/>
                  <a:pt x="3647320" y="3594458"/>
                  <a:pt x="3595607" y="3595607"/>
                </a:cubicBezTo>
                <a:lnTo>
                  <a:pt x="3053166" y="3603356"/>
                </a:lnTo>
                <a:cubicBezTo>
                  <a:pt x="3035085" y="3605939"/>
                  <a:pt x="3017118" y="3609523"/>
                  <a:pt x="2998922" y="3611105"/>
                </a:cubicBezTo>
                <a:cubicBezTo>
                  <a:pt x="2957668" y="3614692"/>
                  <a:pt x="2916025" y="3613718"/>
                  <a:pt x="2874935" y="3618854"/>
                </a:cubicBezTo>
                <a:cubicBezTo>
                  <a:pt x="2853799" y="3621496"/>
                  <a:pt x="2812942" y="3634352"/>
                  <a:pt x="2812942" y="3634352"/>
                </a:cubicBezTo>
                <a:cubicBezTo>
                  <a:pt x="2783560" y="3663736"/>
                  <a:pt x="2810617" y="3642683"/>
                  <a:pt x="2750949" y="3657600"/>
                </a:cubicBezTo>
                <a:cubicBezTo>
                  <a:pt x="2674344" y="3676751"/>
                  <a:pt x="2729421" y="3678712"/>
                  <a:pt x="2626962" y="3680847"/>
                </a:cubicBezTo>
                <a:lnTo>
                  <a:pt x="1960535" y="3688596"/>
                </a:lnTo>
                <a:cubicBezTo>
                  <a:pt x="1911457" y="3686013"/>
                  <a:pt x="1862245" y="3685296"/>
                  <a:pt x="1813301" y="3680847"/>
                </a:cubicBezTo>
                <a:cubicBezTo>
                  <a:pt x="1805166" y="3680108"/>
                  <a:pt x="1798222" y="3673098"/>
                  <a:pt x="1790054" y="3673098"/>
                </a:cubicBezTo>
                <a:cubicBezTo>
                  <a:pt x="1764095" y="3673098"/>
                  <a:pt x="1738451" y="3678929"/>
                  <a:pt x="1712562" y="3680847"/>
                </a:cubicBezTo>
                <a:cubicBezTo>
                  <a:pt x="1668695" y="3684096"/>
                  <a:pt x="1624797" y="3687340"/>
                  <a:pt x="1580827" y="3688596"/>
                </a:cubicBezTo>
                <a:lnTo>
                  <a:pt x="1170122" y="3696346"/>
                </a:lnTo>
                <a:cubicBezTo>
                  <a:pt x="1123627" y="3698929"/>
                  <a:pt x="1077067" y="3700524"/>
                  <a:pt x="1030637" y="3704095"/>
                </a:cubicBezTo>
                <a:cubicBezTo>
                  <a:pt x="976308" y="3708274"/>
                  <a:pt x="922234" y="3715414"/>
                  <a:pt x="867905" y="3719593"/>
                </a:cubicBezTo>
                <a:lnTo>
                  <a:pt x="767166" y="3727342"/>
                </a:lnTo>
                <a:cubicBezTo>
                  <a:pt x="710510" y="3689573"/>
                  <a:pt x="765827" y="3719593"/>
                  <a:pt x="635430" y="3719593"/>
                </a:cubicBezTo>
                <a:cubicBezTo>
                  <a:pt x="583704" y="3719593"/>
                  <a:pt x="532108" y="3714427"/>
                  <a:pt x="480447" y="3711844"/>
                </a:cubicBezTo>
                <a:cubicBezTo>
                  <a:pt x="472698" y="3709261"/>
                  <a:pt x="465036" y="3706400"/>
                  <a:pt x="457200" y="3704095"/>
                </a:cubicBezTo>
                <a:cubicBezTo>
                  <a:pt x="315919" y="3662541"/>
                  <a:pt x="389808" y="3686796"/>
                  <a:pt x="325464" y="3665349"/>
                </a:cubicBezTo>
                <a:cubicBezTo>
                  <a:pt x="317715" y="3660183"/>
                  <a:pt x="310547" y="3654016"/>
                  <a:pt x="302217" y="3649851"/>
                </a:cubicBezTo>
                <a:cubicBezTo>
                  <a:pt x="294911" y="3646198"/>
                  <a:pt x="285973" y="3646305"/>
                  <a:pt x="278969" y="3642102"/>
                </a:cubicBezTo>
                <a:cubicBezTo>
                  <a:pt x="263070" y="3632562"/>
                  <a:pt x="259641" y="3616691"/>
                  <a:pt x="247973" y="3603356"/>
                </a:cubicBezTo>
                <a:cubicBezTo>
                  <a:pt x="235945" y="3589610"/>
                  <a:pt x="209227" y="3564610"/>
                  <a:pt x="209227" y="3564610"/>
                </a:cubicBezTo>
                <a:cubicBezTo>
                  <a:pt x="204061" y="3554278"/>
                  <a:pt x="199460" y="3543643"/>
                  <a:pt x="193729" y="3533613"/>
                </a:cubicBezTo>
                <a:cubicBezTo>
                  <a:pt x="189108" y="3525527"/>
                  <a:pt x="181500" y="3519086"/>
                  <a:pt x="178230" y="3510366"/>
                </a:cubicBezTo>
                <a:cubicBezTo>
                  <a:pt x="172673" y="3495548"/>
                  <a:pt x="172293" y="3464309"/>
                  <a:pt x="162732" y="3448373"/>
                </a:cubicBezTo>
                <a:cubicBezTo>
                  <a:pt x="158973" y="3442108"/>
                  <a:pt x="152400" y="3438040"/>
                  <a:pt x="147234" y="3432874"/>
                </a:cubicBezTo>
                <a:cubicBezTo>
                  <a:pt x="144651" y="3425125"/>
                  <a:pt x="142702" y="3417135"/>
                  <a:pt x="139484" y="3409627"/>
                </a:cubicBezTo>
                <a:cubicBezTo>
                  <a:pt x="134933" y="3399009"/>
                  <a:pt x="124488" y="3390171"/>
                  <a:pt x="123986" y="3378630"/>
                </a:cubicBezTo>
                <a:cubicBezTo>
                  <a:pt x="119370" y="3272460"/>
                  <a:pt x="122616" y="3267871"/>
                  <a:pt x="139484" y="3200400"/>
                </a:cubicBezTo>
                <a:cubicBezTo>
                  <a:pt x="142067" y="3122908"/>
                  <a:pt x="143456" y="3045368"/>
                  <a:pt x="147234" y="2967925"/>
                </a:cubicBezTo>
                <a:cubicBezTo>
                  <a:pt x="148624" y="2939428"/>
                  <a:pt x="154983" y="2911215"/>
                  <a:pt x="154983" y="2882685"/>
                </a:cubicBezTo>
                <a:cubicBezTo>
                  <a:pt x="154983" y="2872035"/>
                  <a:pt x="149544" y="2862085"/>
                  <a:pt x="147234" y="2851688"/>
                </a:cubicBezTo>
                <a:cubicBezTo>
                  <a:pt x="144377" y="2838831"/>
                  <a:pt x="144109" y="2825275"/>
                  <a:pt x="139484" y="2812942"/>
                </a:cubicBezTo>
                <a:cubicBezTo>
                  <a:pt x="133619" y="2797303"/>
                  <a:pt x="119835" y="2785544"/>
                  <a:pt x="108488" y="2774196"/>
                </a:cubicBezTo>
                <a:cubicBezTo>
                  <a:pt x="105905" y="2707037"/>
                  <a:pt x="107899" y="2639545"/>
                  <a:pt x="100739" y="2572719"/>
                </a:cubicBezTo>
                <a:cubicBezTo>
                  <a:pt x="99961" y="2565454"/>
                  <a:pt x="88999" y="2563485"/>
                  <a:pt x="85240" y="2557220"/>
                </a:cubicBezTo>
                <a:cubicBezTo>
                  <a:pt x="55059" y="2506919"/>
                  <a:pt x="101265" y="2557748"/>
                  <a:pt x="61993" y="2518474"/>
                </a:cubicBezTo>
                <a:cubicBezTo>
                  <a:pt x="59410" y="2510725"/>
                  <a:pt x="58447" y="2502231"/>
                  <a:pt x="54244" y="2495227"/>
                </a:cubicBezTo>
                <a:cubicBezTo>
                  <a:pt x="50485" y="2488962"/>
                  <a:pt x="40091" y="2486910"/>
                  <a:pt x="38745" y="2479729"/>
                </a:cubicBezTo>
                <a:cubicBezTo>
                  <a:pt x="11311" y="2333418"/>
                  <a:pt x="55992" y="2408737"/>
                  <a:pt x="15498" y="2347993"/>
                </a:cubicBezTo>
                <a:cubicBezTo>
                  <a:pt x="12915" y="2265335"/>
                  <a:pt x="12467" y="2182583"/>
                  <a:pt x="7749" y="2100020"/>
                </a:cubicBezTo>
                <a:cubicBezTo>
                  <a:pt x="7283" y="2091865"/>
                  <a:pt x="0" y="2084941"/>
                  <a:pt x="0" y="2076773"/>
                </a:cubicBezTo>
                <a:cubicBezTo>
                  <a:pt x="0" y="2009564"/>
                  <a:pt x="3915" y="1942395"/>
                  <a:pt x="7749" y="1875295"/>
                </a:cubicBezTo>
                <a:cubicBezTo>
                  <a:pt x="8433" y="1863328"/>
                  <a:pt x="13577" y="1797119"/>
                  <a:pt x="23247" y="1774556"/>
                </a:cubicBezTo>
                <a:cubicBezTo>
                  <a:pt x="26916" y="1765996"/>
                  <a:pt x="33579" y="1759057"/>
                  <a:pt x="38745" y="1751308"/>
                </a:cubicBezTo>
                <a:cubicBezTo>
                  <a:pt x="41328" y="1733227"/>
                  <a:pt x="43228" y="1715034"/>
                  <a:pt x="46495" y="1697064"/>
                </a:cubicBezTo>
                <a:cubicBezTo>
                  <a:pt x="61917" y="1612249"/>
                  <a:pt x="46617" y="1727268"/>
                  <a:pt x="61993" y="1627322"/>
                </a:cubicBezTo>
                <a:cubicBezTo>
                  <a:pt x="65554" y="1604177"/>
                  <a:pt x="65197" y="1566668"/>
                  <a:pt x="77491" y="1542081"/>
                </a:cubicBezTo>
                <a:cubicBezTo>
                  <a:pt x="81656" y="1533751"/>
                  <a:pt x="87824" y="1526583"/>
                  <a:pt x="92990" y="1518834"/>
                </a:cubicBezTo>
                <a:cubicBezTo>
                  <a:pt x="95573" y="1511085"/>
                  <a:pt x="96772" y="1502727"/>
                  <a:pt x="100739" y="1495586"/>
                </a:cubicBezTo>
                <a:cubicBezTo>
                  <a:pt x="109785" y="1479303"/>
                  <a:pt x="125845" y="1466762"/>
                  <a:pt x="131735" y="1449091"/>
                </a:cubicBezTo>
                <a:cubicBezTo>
                  <a:pt x="139408" y="1426073"/>
                  <a:pt x="144312" y="1397769"/>
                  <a:pt x="162732" y="1379349"/>
                </a:cubicBezTo>
                <a:cubicBezTo>
                  <a:pt x="169317" y="1372764"/>
                  <a:pt x="177259" y="1367121"/>
                  <a:pt x="185979" y="1363851"/>
                </a:cubicBezTo>
                <a:cubicBezTo>
                  <a:pt x="198312" y="1359226"/>
                  <a:pt x="211810" y="1358685"/>
                  <a:pt x="224725" y="1356102"/>
                </a:cubicBezTo>
                <a:cubicBezTo>
                  <a:pt x="227308" y="1348353"/>
                  <a:pt x="230493" y="1340779"/>
                  <a:pt x="232474" y="1332854"/>
                </a:cubicBezTo>
                <a:cubicBezTo>
                  <a:pt x="244591" y="1284383"/>
                  <a:pt x="243218" y="1258174"/>
                  <a:pt x="247973" y="1201119"/>
                </a:cubicBezTo>
                <a:cubicBezTo>
                  <a:pt x="250556" y="1043553"/>
                  <a:pt x="248343" y="885835"/>
                  <a:pt x="255722" y="728420"/>
                </a:cubicBezTo>
                <a:cubicBezTo>
                  <a:pt x="256158" y="719117"/>
                  <a:pt x="267438" y="713683"/>
                  <a:pt x="271220" y="705173"/>
                </a:cubicBezTo>
                <a:cubicBezTo>
                  <a:pt x="277855" y="690244"/>
                  <a:pt x="281552" y="674176"/>
                  <a:pt x="286718" y="658678"/>
                </a:cubicBezTo>
                <a:lnTo>
                  <a:pt x="294468" y="635430"/>
                </a:lnTo>
                <a:cubicBezTo>
                  <a:pt x="297051" y="570854"/>
                  <a:pt x="292746" y="505632"/>
                  <a:pt x="302217" y="441702"/>
                </a:cubicBezTo>
                <a:cubicBezTo>
                  <a:pt x="303582" y="432489"/>
                  <a:pt x="318879" y="432789"/>
                  <a:pt x="325464" y="426203"/>
                </a:cubicBezTo>
                <a:cubicBezTo>
                  <a:pt x="369274" y="382392"/>
                  <a:pt x="305462" y="420707"/>
                  <a:pt x="371959" y="387457"/>
                </a:cubicBezTo>
                <a:cubicBezTo>
                  <a:pt x="377125" y="379708"/>
                  <a:pt x="381639" y="371482"/>
                  <a:pt x="387457" y="364210"/>
                </a:cubicBezTo>
                <a:cubicBezTo>
                  <a:pt x="392021" y="358505"/>
                  <a:pt x="399197" y="354977"/>
                  <a:pt x="402956" y="348712"/>
                </a:cubicBezTo>
                <a:cubicBezTo>
                  <a:pt x="407159" y="341708"/>
                  <a:pt x="406738" y="332605"/>
                  <a:pt x="410705" y="325464"/>
                </a:cubicBezTo>
                <a:cubicBezTo>
                  <a:pt x="419762" y="309160"/>
                  <a:pt x="445014" y="269012"/>
                  <a:pt x="464949" y="255722"/>
                </a:cubicBezTo>
                <a:cubicBezTo>
                  <a:pt x="471745" y="251191"/>
                  <a:pt x="480447" y="250556"/>
                  <a:pt x="488196" y="247973"/>
                </a:cubicBezTo>
                <a:cubicBezTo>
                  <a:pt x="495945" y="242807"/>
                  <a:pt x="502883" y="236143"/>
                  <a:pt x="511444" y="232474"/>
                </a:cubicBezTo>
                <a:cubicBezTo>
                  <a:pt x="561431" y="211050"/>
                  <a:pt x="526743" y="240421"/>
                  <a:pt x="557939" y="209227"/>
                </a:cubicBezTo>
                <a:cubicBezTo>
                  <a:pt x="566843" y="182514"/>
                  <a:pt x="556647" y="195021"/>
                  <a:pt x="565688" y="185980"/>
                </a:cubicBezTo>
                <a:close/>
              </a:path>
            </a:pathLst>
          </a:custGeom>
          <a:blipFill dpi="0" rotWithShape="1">
            <a:blip r:embed="rId6" cstate="print">
              <a:alphaModFix amt="50000"/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60"/>
          <p:cNvGrpSpPr/>
          <p:nvPr/>
        </p:nvGrpSpPr>
        <p:grpSpPr>
          <a:xfrm>
            <a:off x="5849954" y="2087544"/>
            <a:ext cx="1404999" cy="2789256"/>
            <a:chOff x="5849954" y="1782744"/>
            <a:chExt cx="1404999" cy="2789256"/>
          </a:xfrm>
        </p:grpSpPr>
        <p:grpSp>
          <p:nvGrpSpPr>
            <p:cNvPr id="7" name="Group 326"/>
            <p:cNvGrpSpPr>
              <a:grpSpLocks/>
            </p:cNvGrpSpPr>
            <p:nvPr/>
          </p:nvGrpSpPr>
          <p:grpSpPr bwMode="auto">
            <a:xfrm>
              <a:off x="6610428" y="2465383"/>
              <a:ext cx="644525" cy="339725"/>
              <a:chOff x="7438322" y="4419600"/>
              <a:chExt cx="715078" cy="376172"/>
            </a:xfrm>
          </p:grpSpPr>
          <p:sp>
            <p:nvSpPr>
              <p:cNvPr id="42" name="TextBox 318"/>
              <p:cNvSpPr txBox="1">
                <a:spLocks noChangeAspect="1"/>
              </p:cNvSpPr>
              <p:nvPr/>
            </p:nvSpPr>
            <p:spPr bwMode="auto">
              <a:xfrm>
                <a:off x="7438322" y="4419600"/>
                <a:ext cx="715078" cy="3761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2a</a:t>
                </a:r>
                <a:endPara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278"/>
              <p:cNvGrpSpPr>
                <a:grpSpLocks/>
              </p:cNvGrpSpPr>
              <p:nvPr/>
            </p:nvGrpSpPr>
            <p:grpSpPr bwMode="auto">
              <a:xfrm>
                <a:off x="7845552" y="4453128"/>
                <a:ext cx="254143" cy="295049"/>
                <a:chOff x="3950917" y="2670612"/>
                <a:chExt cx="254143" cy="295049"/>
              </a:xfrm>
            </p:grpSpPr>
            <p:sp>
              <p:nvSpPr>
                <p:cNvPr id="4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950917" y="2670612"/>
                  <a:ext cx="254143" cy="291136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Rectangle 57"/>
                <p:cNvSpPr>
                  <a:spLocks noChangeArrowheads="1"/>
                </p:cNvSpPr>
                <p:nvPr/>
              </p:nvSpPr>
              <p:spPr bwMode="auto">
                <a:xfrm>
                  <a:off x="4003007" y="2912446"/>
                  <a:ext cx="37885" cy="48485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Rectangle 58"/>
                <p:cNvSpPr>
                  <a:spLocks noChangeArrowheads="1"/>
                </p:cNvSpPr>
                <p:nvPr/>
              </p:nvSpPr>
              <p:spPr bwMode="auto">
                <a:xfrm>
                  <a:off x="4040892" y="2723239"/>
                  <a:ext cx="37885" cy="242422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4078777" y="2863963"/>
                  <a:ext cx="37885" cy="96969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Rectangle 60"/>
                <p:cNvSpPr>
                  <a:spLocks noChangeArrowheads="1"/>
                </p:cNvSpPr>
                <p:nvPr/>
              </p:nvSpPr>
              <p:spPr bwMode="auto">
                <a:xfrm>
                  <a:off x="4116661" y="2926047"/>
                  <a:ext cx="37885" cy="34294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Rectangle 57"/>
                <p:cNvSpPr>
                  <a:spLocks noChangeArrowheads="1"/>
                </p:cNvSpPr>
                <p:nvPr/>
              </p:nvSpPr>
              <p:spPr bwMode="auto">
                <a:xfrm>
                  <a:off x="4003007" y="2912446"/>
                  <a:ext cx="37885" cy="48485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Rectangle 58"/>
                <p:cNvSpPr>
                  <a:spLocks noChangeArrowheads="1"/>
                </p:cNvSpPr>
                <p:nvPr/>
              </p:nvSpPr>
              <p:spPr bwMode="auto">
                <a:xfrm>
                  <a:off x="4040892" y="2723239"/>
                  <a:ext cx="37885" cy="242422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4078777" y="2863963"/>
                  <a:ext cx="37885" cy="96969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Rectangle 60"/>
                <p:cNvSpPr>
                  <a:spLocks noChangeArrowheads="1"/>
                </p:cNvSpPr>
                <p:nvPr/>
              </p:nvSpPr>
              <p:spPr bwMode="auto">
                <a:xfrm>
                  <a:off x="4116661" y="2926047"/>
                  <a:ext cx="37885" cy="34294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89" name="Picture 88" descr="treecartoo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9293" y="1782744"/>
              <a:ext cx="442316" cy="617499"/>
            </a:xfrm>
            <a:prstGeom prst="rect">
              <a:avLst/>
            </a:prstGeom>
          </p:spPr>
        </p:pic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391350" y="2830513"/>
              <a:ext cx="82550" cy="8255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Straight Connector 100"/>
            <p:cNvCxnSpPr>
              <a:stCxn id="99" idx="3"/>
              <a:endCxn id="92" idx="7"/>
            </p:cNvCxnSpPr>
            <p:nvPr/>
          </p:nvCxnSpPr>
          <p:spPr>
            <a:xfrm rot="5400000">
              <a:off x="6130793" y="2850278"/>
              <a:ext cx="221951" cy="323343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r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9954" y="3900498"/>
              <a:ext cx="693747" cy="671502"/>
            </a:xfrm>
            <a:prstGeom prst="rect">
              <a:avLst/>
            </a:prstGeom>
          </p:spPr>
        </p:pic>
        <p:grpSp>
          <p:nvGrpSpPr>
            <p:cNvPr id="9" name="Group 275"/>
            <p:cNvGrpSpPr>
              <a:grpSpLocks/>
            </p:cNvGrpSpPr>
            <p:nvPr/>
          </p:nvGrpSpPr>
          <p:grpSpPr bwMode="auto">
            <a:xfrm>
              <a:off x="5880168" y="3779851"/>
              <a:ext cx="642937" cy="339725"/>
              <a:chOff x="4009322" y="4191000"/>
              <a:chExt cx="715078" cy="376172"/>
            </a:xfrm>
          </p:grpSpPr>
          <p:sp>
            <p:nvSpPr>
              <p:cNvPr id="35" name="TextBox 254"/>
              <p:cNvSpPr txBox="1">
                <a:spLocks noChangeArrowheads="1"/>
              </p:cNvSpPr>
              <p:nvPr/>
            </p:nvSpPr>
            <p:spPr bwMode="auto">
              <a:xfrm>
                <a:off x="4009322" y="4191000"/>
                <a:ext cx="715078" cy="3761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2b</a:t>
                </a:r>
              </a:p>
            </p:txBody>
          </p:sp>
          <p:grpSp>
            <p:nvGrpSpPr>
              <p:cNvPr id="10" name="Group 137"/>
              <p:cNvGrpSpPr>
                <a:grpSpLocks/>
              </p:cNvGrpSpPr>
              <p:nvPr/>
            </p:nvGrpSpPr>
            <p:grpSpPr bwMode="auto">
              <a:xfrm>
                <a:off x="4419600" y="4215376"/>
                <a:ext cx="257557" cy="295538"/>
                <a:chOff x="4800601" y="5974080"/>
                <a:chExt cx="242057" cy="274775"/>
              </a:xfrm>
            </p:grpSpPr>
            <p:sp>
              <p:nvSpPr>
                <p:cNvPr id="37" name="Rectangle 247"/>
                <p:cNvSpPr>
                  <a:spLocks noChangeArrowheads="1"/>
                </p:cNvSpPr>
                <p:nvPr/>
              </p:nvSpPr>
              <p:spPr bwMode="auto">
                <a:xfrm>
                  <a:off x="4800601" y="5974080"/>
                  <a:ext cx="242057" cy="27432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Rectangle 57"/>
                <p:cNvSpPr>
                  <a:spLocks noChangeArrowheads="1"/>
                </p:cNvSpPr>
                <p:nvPr/>
              </p:nvSpPr>
              <p:spPr bwMode="auto">
                <a:xfrm>
                  <a:off x="4849769" y="6157333"/>
                  <a:ext cx="36506" cy="91522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4921121" y="6203094"/>
                  <a:ext cx="36506" cy="45761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ctangle 60"/>
                <p:cNvSpPr>
                  <a:spLocks noChangeArrowheads="1"/>
                </p:cNvSpPr>
                <p:nvPr/>
              </p:nvSpPr>
              <p:spPr bwMode="auto">
                <a:xfrm>
                  <a:off x="4957627" y="6065812"/>
                  <a:ext cx="36506" cy="183043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93" name="Straight Connector 92"/>
            <p:cNvCxnSpPr>
              <a:stCxn id="92" idx="4"/>
              <a:endCxn id="94" idx="0"/>
            </p:cNvCxnSpPr>
            <p:nvPr/>
          </p:nvCxnSpPr>
          <p:spPr>
            <a:xfrm rot="16200000" flipH="1">
              <a:off x="5896825" y="3351208"/>
              <a:ext cx="361967" cy="57162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062733" y="3560773"/>
              <a:ext cx="87312" cy="889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59"/>
          <p:cNvGrpSpPr/>
          <p:nvPr/>
        </p:nvGrpSpPr>
        <p:grpSpPr>
          <a:xfrm>
            <a:off x="5734116" y="1831953"/>
            <a:ext cx="2174835" cy="2862282"/>
            <a:chOff x="5734116" y="1527153"/>
            <a:chExt cx="2174835" cy="2862282"/>
          </a:xfrm>
        </p:grpSpPr>
        <p:pic>
          <p:nvPicPr>
            <p:cNvPr id="70" name="Picture 69" descr="roa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7449" y="3717933"/>
              <a:ext cx="671502" cy="671502"/>
            </a:xfrm>
            <a:prstGeom prst="rect">
              <a:avLst/>
            </a:prstGeom>
          </p:spPr>
        </p:pic>
        <p:grpSp>
          <p:nvGrpSpPr>
            <p:cNvPr id="12" name="Group 274"/>
            <p:cNvGrpSpPr>
              <a:grpSpLocks/>
            </p:cNvGrpSpPr>
            <p:nvPr/>
          </p:nvGrpSpPr>
          <p:grpSpPr bwMode="auto">
            <a:xfrm>
              <a:off x="6683454" y="3597286"/>
              <a:ext cx="642937" cy="339725"/>
              <a:chOff x="4466522" y="3810000"/>
              <a:chExt cx="715078" cy="376172"/>
            </a:xfrm>
          </p:grpSpPr>
          <p:sp>
            <p:nvSpPr>
              <p:cNvPr id="81" name="TextBox 240"/>
              <p:cNvSpPr txBox="1">
                <a:spLocks noChangeAspect="1"/>
              </p:cNvSpPr>
              <p:nvPr/>
            </p:nvSpPr>
            <p:spPr bwMode="auto">
              <a:xfrm>
                <a:off x="4466522" y="3810000"/>
                <a:ext cx="715078" cy="3761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1b</a:t>
                </a:r>
              </a:p>
            </p:txBody>
          </p:sp>
          <p:grpSp>
            <p:nvGrpSpPr>
              <p:cNvPr id="13" name="Group 141"/>
              <p:cNvGrpSpPr>
                <a:grpSpLocks/>
              </p:cNvGrpSpPr>
              <p:nvPr/>
            </p:nvGrpSpPr>
            <p:grpSpPr bwMode="auto">
              <a:xfrm>
                <a:off x="4846320" y="3831336"/>
                <a:ext cx="257557" cy="295049"/>
                <a:chOff x="3644143" y="5974080"/>
                <a:chExt cx="242057" cy="274320"/>
              </a:xfrm>
            </p:grpSpPr>
            <p:sp>
              <p:nvSpPr>
                <p:cNvPr id="83" name="Rectangle 65"/>
                <p:cNvSpPr>
                  <a:spLocks noChangeArrowheads="1"/>
                </p:cNvSpPr>
                <p:nvPr/>
              </p:nvSpPr>
              <p:spPr bwMode="auto">
                <a:xfrm>
                  <a:off x="3644143" y="5974080"/>
                  <a:ext cx="242057" cy="27432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" name="Rectangle 57"/>
                <p:cNvSpPr>
                  <a:spLocks noChangeArrowheads="1"/>
                </p:cNvSpPr>
                <p:nvPr/>
              </p:nvSpPr>
              <p:spPr bwMode="auto">
                <a:xfrm>
                  <a:off x="3693746" y="6197756"/>
                  <a:ext cx="36506" cy="45761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" name="Rectangle 58"/>
                <p:cNvSpPr>
                  <a:spLocks noChangeArrowheads="1"/>
                </p:cNvSpPr>
                <p:nvPr/>
              </p:nvSpPr>
              <p:spPr bwMode="auto">
                <a:xfrm>
                  <a:off x="3730253" y="6191219"/>
                  <a:ext cx="34847" cy="53932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Rectangle 60"/>
                <p:cNvSpPr>
                  <a:spLocks noChangeArrowheads="1"/>
                </p:cNvSpPr>
                <p:nvPr/>
              </p:nvSpPr>
              <p:spPr bwMode="auto">
                <a:xfrm>
                  <a:off x="3801606" y="5993466"/>
                  <a:ext cx="36506" cy="251685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95" name="Straight Connector 94"/>
            <p:cNvCxnSpPr>
              <a:stCxn id="92" idx="5"/>
              <a:endCxn id="96" idx="0"/>
            </p:cNvCxnSpPr>
            <p:nvPr/>
          </p:nvCxnSpPr>
          <p:spPr>
            <a:xfrm rot="16200000" flipH="1">
              <a:off x="6124828" y="3141055"/>
              <a:ext cx="265447" cy="35491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391350" y="3451234"/>
              <a:ext cx="87312" cy="8731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375"/>
            <p:cNvGrpSpPr>
              <a:grpSpLocks/>
            </p:cNvGrpSpPr>
            <p:nvPr/>
          </p:nvGrpSpPr>
          <p:grpSpPr bwMode="auto">
            <a:xfrm>
              <a:off x="5734116" y="2209792"/>
              <a:ext cx="644525" cy="338137"/>
              <a:chOff x="7438322" y="4419600"/>
              <a:chExt cx="715078" cy="376172"/>
            </a:xfrm>
          </p:grpSpPr>
          <p:sp>
            <p:nvSpPr>
              <p:cNvPr id="54" name="TextBox 376"/>
              <p:cNvSpPr txBox="1">
                <a:spLocks noChangeAspect="1"/>
              </p:cNvSpPr>
              <p:nvPr/>
            </p:nvSpPr>
            <p:spPr bwMode="auto">
              <a:xfrm>
                <a:off x="7438322" y="4419600"/>
                <a:ext cx="715078" cy="3761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" name="Group 278"/>
              <p:cNvGrpSpPr>
                <a:grpSpLocks/>
              </p:cNvGrpSpPr>
              <p:nvPr/>
            </p:nvGrpSpPr>
            <p:grpSpPr bwMode="auto">
              <a:xfrm>
                <a:off x="7845552" y="4453128"/>
                <a:ext cx="254143" cy="295049"/>
                <a:chOff x="3950917" y="2670612"/>
                <a:chExt cx="254143" cy="295049"/>
              </a:xfrm>
            </p:grpSpPr>
            <p:sp>
              <p:nvSpPr>
                <p:cNvPr id="56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950917" y="2670612"/>
                  <a:ext cx="254143" cy="291136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Rectangle 57"/>
                <p:cNvSpPr>
                  <a:spLocks noChangeArrowheads="1"/>
                </p:cNvSpPr>
                <p:nvPr/>
              </p:nvSpPr>
              <p:spPr bwMode="auto">
                <a:xfrm>
                  <a:off x="4003007" y="2912446"/>
                  <a:ext cx="37885" cy="48485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Rectangle 58"/>
                <p:cNvSpPr>
                  <a:spLocks noChangeArrowheads="1"/>
                </p:cNvSpPr>
                <p:nvPr/>
              </p:nvSpPr>
              <p:spPr bwMode="auto">
                <a:xfrm>
                  <a:off x="4040892" y="2723239"/>
                  <a:ext cx="37885" cy="242422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4078777" y="2908582"/>
                  <a:ext cx="37885" cy="4572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Rectangle 60"/>
                <p:cNvSpPr>
                  <a:spLocks noChangeArrowheads="1"/>
                </p:cNvSpPr>
                <p:nvPr/>
              </p:nvSpPr>
              <p:spPr bwMode="auto">
                <a:xfrm>
                  <a:off x="4116661" y="2926047"/>
                  <a:ext cx="37885" cy="34294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88" name="Picture 87" descr="treecartoo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13442" y="1527153"/>
              <a:ext cx="442316" cy="617499"/>
            </a:xfrm>
            <a:prstGeom prst="rect">
              <a:avLst/>
            </a:prstGeom>
          </p:spPr>
        </p:pic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005570" y="2747963"/>
              <a:ext cx="82550" cy="8255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Straight Connector 102"/>
            <p:cNvCxnSpPr>
              <a:stCxn id="102" idx="4"/>
              <a:endCxn id="92" idx="0"/>
            </p:cNvCxnSpPr>
            <p:nvPr/>
          </p:nvCxnSpPr>
          <p:spPr>
            <a:xfrm rot="16200000" flipH="1">
              <a:off x="5908340" y="2969018"/>
              <a:ext cx="279393" cy="2382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11"/>
          <p:cNvGrpSpPr/>
          <p:nvPr/>
        </p:nvGrpSpPr>
        <p:grpSpPr>
          <a:xfrm>
            <a:off x="4425948" y="2076558"/>
            <a:ext cx="1592409" cy="2763729"/>
            <a:chOff x="4425948" y="1771758"/>
            <a:chExt cx="1592409" cy="2763729"/>
          </a:xfrm>
        </p:grpSpPr>
        <p:grpSp>
          <p:nvGrpSpPr>
            <p:cNvPr id="17" name="Group 399"/>
            <p:cNvGrpSpPr>
              <a:grpSpLocks/>
            </p:cNvGrpSpPr>
            <p:nvPr/>
          </p:nvGrpSpPr>
          <p:grpSpPr bwMode="auto">
            <a:xfrm>
              <a:off x="4834000" y="2465383"/>
              <a:ext cx="644525" cy="339725"/>
              <a:chOff x="6476998" y="4995442"/>
              <a:chExt cx="715078" cy="376172"/>
            </a:xfrm>
          </p:grpSpPr>
          <p:sp>
            <p:nvSpPr>
              <p:cNvPr id="62" name="TextBox 311"/>
              <p:cNvSpPr txBox="1">
                <a:spLocks noChangeAspect="1"/>
              </p:cNvSpPr>
              <p:nvPr/>
            </p:nvSpPr>
            <p:spPr bwMode="auto">
              <a:xfrm>
                <a:off x="6476998" y="4995442"/>
                <a:ext cx="715078" cy="3761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3a</a:t>
                </a:r>
              </a:p>
            </p:txBody>
          </p:sp>
          <p:grpSp>
            <p:nvGrpSpPr>
              <p:cNvPr id="18" name="Group 398"/>
              <p:cNvGrpSpPr>
                <a:grpSpLocks/>
              </p:cNvGrpSpPr>
              <p:nvPr/>
            </p:nvGrpSpPr>
            <p:grpSpPr bwMode="auto">
              <a:xfrm>
                <a:off x="6858000" y="5020056"/>
                <a:ext cx="257559" cy="295049"/>
                <a:chOff x="3136703" y="4812902"/>
                <a:chExt cx="257559" cy="295049"/>
              </a:xfrm>
            </p:grpSpPr>
            <p:sp>
              <p:nvSpPr>
                <p:cNvPr id="6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36703" y="4812902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Rectangle 57"/>
                <p:cNvSpPr>
                  <a:spLocks noChangeArrowheads="1"/>
                </p:cNvSpPr>
                <p:nvPr/>
              </p:nvSpPr>
              <p:spPr bwMode="auto">
                <a:xfrm>
                  <a:off x="3189493" y="4899200"/>
                  <a:ext cx="38393" cy="207330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6" name="Rectangle 58"/>
                <p:cNvSpPr>
                  <a:spLocks noChangeArrowheads="1"/>
                </p:cNvSpPr>
                <p:nvPr/>
              </p:nvSpPr>
              <p:spPr bwMode="auto">
                <a:xfrm>
                  <a:off x="3227888" y="5037022"/>
                  <a:ext cx="38393" cy="68911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7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3266281" y="5071177"/>
                  <a:ext cx="38393" cy="34754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8" name="Rectangle 60"/>
                <p:cNvSpPr>
                  <a:spLocks noChangeArrowheads="1"/>
                </p:cNvSpPr>
                <p:nvPr/>
              </p:nvSpPr>
              <p:spPr bwMode="auto">
                <a:xfrm>
                  <a:off x="3304676" y="5071777"/>
                  <a:ext cx="38393" cy="34754"/>
                </a:xfrm>
                <a:prstGeom prst="rect">
                  <a:avLst/>
                </a:prstGeom>
                <a:solidFill>
                  <a:srgbClr val="FFC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69" name="Picture 2" descr="http://www.michaelgilvonio.com/gallery/images/cartoon_building.jpg"/>
            <p:cNvPicPr>
              <a:picLocks noChangeAspect="1" noChangeArrowheads="1"/>
            </p:cNvPicPr>
            <p:nvPr/>
          </p:nvPicPr>
          <p:blipFill>
            <a:blip r:embed="rId10" cstate="print"/>
            <a:srcRect l="18568" t="3194" r="13749" b="4964"/>
            <a:stretch>
              <a:fillRect/>
            </a:stretch>
          </p:blipFill>
          <p:spPr bwMode="auto">
            <a:xfrm>
              <a:off x="4498974" y="1771758"/>
              <a:ext cx="620721" cy="631707"/>
            </a:xfrm>
            <a:prstGeom prst="rect">
              <a:avLst/>
            </a:prstGeom>
            <a:noFill/>
          </p:spPr>
        </p:pic>
        <p:pic>
          <p:nvPicPr>
            <p:cNvPr id="71" name="Picture 70" descr="roa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5948" y="3863985"/>
              <a:ext cx="671502" cy="671502"/>
            </a:xfrm>
            <a:prstGeom prst="rect">
              <a:avLst/>
            </a:prstGeom>
          </p:spPr>
        </p:pic>
        <p:grpSp>
          <p:nvGrpSpPr>
            <p:cNvPr id="21" name="Group 352"/>
            <p:cNvGrpSpPr>
              <a:grpSpLocks/>
            </p:cNvGrpSpPr>
            <p:nvPr/>
          </p:nvGrpSpPr>
          <p:grpSpPr bwMode="auto">
            <a:xfrm>
              <a:off x="5040369" y="3706825"/>
              <a:ext cx="642937" cy="338137"/>
              <a:chOff x="5380922" y="3928646"/>
              <a:chExt cx="715078" cy="376172"/>
            </a:xfrm>
          </p:grpSpPr>
          <p:sp>
            <p:nvSpPr>
              <p:cNvPr id="73" name="TextBox 266"/>
              <p:cNvSpPr txBox="1">
                <a:spLocks noChangeArrowheads="1"/>
              </p:cNvSpPr>
              <p:nvPr/>
            </p:nvSpPr>
            <p:spPr bwMode="auto">
              <a:xfrm>
                <a:off x="5380922" y="3928646"/>
                <a:ext cx="715078" cy="3761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3b</a:t>
                </a:r>
              </a:p>
            </p:txBody>
          </p:sp>
          <p:grpSp>
            <p:nvGrpSpPr>
              <p:cNvPr id="22" name="Group 140"/>
              <p:cNvGrpSpPr>
                <a:grpSpLocks/>
              </p:cNvGrpSpPr>
              <p:nvPr/>
            </p:nvGrpSpPr>
            <p:grpSpPr bwMode="auto">
              <a:xfrm>
                <a:off x="5762243" y="3959352"/>
                <a:ext cx="257557" cy="295049"/>
                <a:chOff x="4253743" y="5974080"/>
                <a:chExt cx="242057" cy="274320"/>
              </a:xfrm>
            </p:grpSpPr>
            <p:sp>
              <p:nvSpPr>
                <p:cNvPr id="7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53743" y="5974080"/>
                  <a:ext cx="242057" cy="27432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Rectangle 57"/>
                <p:cNvSpPr>
                  <a:spLocks noChangeArrowheads="1"/>
                </p:cNvSpPr>
                <p:nvPr/>
              </p:nvSpPr>
              <p:spPr bwMode="auto">
                <a:xfrm>
                  <a:off x="4303575" y="6155707"/>
                  <a:ext cx="36506" cy="91952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7" name="Rectangle 58"/>
                <p:cNvSpPr>
                  <a:spLocks noChangeArrowheads="1"/>
                </p:cNvSpPr>
                <p:nvPr/>
              </p:nvSpPr>
              <p:spPr bwMode="auto">
                <a:xfrm>
                  <a:off x="4340082" y="6223028"/>
                  <a:ext cx="34846" cy="22988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4374928" y="6201683"/>
                  <a:ext cx="36506" cy="45976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Rectangle 60"/>
                <p:cNvSpPr>
                  <a:spLocks noChangeArrowheads="1"/>
                </p:cNvSpPr>
                <p:nvPr/>
              </p:nvSpPr>
              <p:spPr bwMode="auto">
                <a:xfrm>
                  <a:off x="4411434" y="6065397"/>
                  <a:ext cx="36506" cy="182262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97" name="Straight Connector 96"/>
            <p:cNvCxnSpPr>
              <a:stCxn id="98" idx="0"/>
              <a:endCxn id="92" idx="3"/>
            </p:cNvCxnSpPr>
            <p:nvPr/>
          </p:nvCxnSpPr>
          <p:spPr>
            <a:xfrm rot="5400000" flipH="1" flipV="1">
              <a:off x="5700252" y="3299821"/>
              <a:ext cx="432138" cy="204071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770629" y="3617925"/>
              <a:ext cx="87313" cy="889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661090" y="2684461"/>
              <a:ext cx="82550" cy="8255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" name="Straight Connector 103"/>
            <p:cNvCxnSpPr>
              <a:stCxn id="100" idx="4"/>
              <a:endCxn id="92" idx="1"/>
            </p:cNvCxnSpPr>
            <p:nvPr/>
          </p:nvCxnSpPr>
          <p:spPr>
            <a:xfrm rot="16200000" flipH="1">
              <a:off x="5682404" y="2786972"/>
              <a:ext cx="355914" cy="315992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70"/>
          <p:cNvSpPr>
            <a:spLocks noChangeArrowheads="1"/>
          </p:cNvSpPr>
          <p:nvPr/>
        </p:nvSpPr>
        <p:spPr bwMode="auto">
          <a:xfrm>
            <a:off x="228600" y="4724400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u="none" dirty="0">
                <a:solidFill>
                  <a:srgbClr val="000000"/>
                </a:solidFill>
                <a:cs typeface="Arial" pitchFamily="34" charset="0"/>
              </a:rPr>
              <a:t>Consider spatially near regions </a:t>
            </a:r>
            <a:r>
              <a:rPr lang="en-US" sz="2400" i="1" u="none" dirty="0">
                <a:solidFill>
                  <a:srgbClr val="000000"/>
                </a:solidFill>
                <a:cs typeface="Arial" pitchFamily="34" charset="0"/>
              </a:rPr>
              <a:t>above</a:t>
            </a:r>
            <a:r>
              <a:rPr lang="en-US" sz="2400" u="none" dirty="0">
                <a:solidFill>
                  <a:srgbClr val="000000"/>
                </a:solidFill>
                <a:cs typeface="Arial" pitchFamily="34" charset="0"/>
              </a:rPr>
              <a:t> and </a:t>
            </a:r>
            <a:r>
              <a:rPr lang="en-US" sz="2400" i="1" u="none" dirty="0">
                <a:solidFill>
                  <a:srgbClr val="000000"/>
                </a:solidFill>
                <a:cs typeface="Arial" pitchFamily="34" charset="0"/>
              </a:rPr>
              <a:t>below</a:t>
            </a:r>
            <a:r>
              <a:rPr lang="en-US" sz="2400" u="none" dirty="0">
                <a:solidFill>
                  <a:srgbClr val="000000"/>
                </a:solidFill>
                <a:cs typeface="Arial" pitchFamily="34" charset="0"/>
              </a:rPr>
              <a:t>,</a:t>
            </a:r>
            <a:r>
              <a:rPr lang="en-US" sz="2400" i="1" u="none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u="none" dirty="0">
                <a:solidFill>
                  <a:srgbClr val="000000"/>
                </a:solidFill>
                <a:cs typeface="Arial" pitchFamily="34" charset="0"/>
              </a:rPr>
              <a:t>record distributions for each known class.</a:t>
            </a:r>
          </a:p>
        </p:txBody>
      </p:sp>
      <p:grpSp>
        <p:nvGrpSpPr>
          <p:cNvPr id="23" name="Group 113"/>
          <p:cNvGrpSpPr/>
          <p:nvPr/>
        </p:nvGrpSpPr>
        <p:grpSpPr>
          <a:xfrm>
            <a:off x="5662670" y="3352800"/>
            <a:ext cx="430213" cy="338137"/>
            <a:chOff x="5662670" y="3048000"/>
            <a:chExt cx="430213" cy="338137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6005570" y="3109906"/>
              <a:ext cx="87313" cy="889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483"/>
            <p:cNvSpPr txBox="1">
              <a:spLocks noChangeAspect="1"/>
            </p:cNvSpPr>
            <p:nvPr/>
          </p:nvSpPr>
          <p:spPr bwMode="auto">
            <a:xfrm>
              <a:off x="5662670" y="3048000"/>
              <a:ext cx="234950" cy="338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grpSp>
        <p:nvGrpSpPr>
          <p:cNvPr id="226" name="Group 178"/>
          <p:cNvGrpSpPr>
            <a:grpSpLocks noChangeAspect="1"/>
          </p:cNvGrpSpPr>
          <p:nvPr/>
        </p:nvGrpSpPr>
        <p:grpSpPr>
          <a:xfrm>
            <a:off x="4080033" y="4968239"/>
            <a:ext cx="5368767" cy="1737361"/>
            <a:chOff x="929027" y="4444968"/>
            <a:chExt cx="7221247" cy="2336832"/>
          </a:xfrm>
        </p:grpSpPr>
        <p:sp>
          <p:nvSpPr>
            <p:cNvPr id="180" name="Rectangle 179"/>
            <p:cNvSpPr/>
            <p:nvPr/>
          </p:nvSpPr>
          <p:spPr>
            <a:xfrm>
              <a:off x="929027" y="4444968"/>
              <a:ext cx="6559529" cy="23368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228" name="Group 207"/>
            <p:cNvGrpSpPr/>
            <p:nvPr/>
          </p:nvGrpSpPr>
          <p:grpSpPr>
            <a:xfrm>
              <a:off x="1030239" y="4517991"/>
              <a:ext cx="7120035" cy="2241212"/>
              <a:chOff x="665109" y="3940179"/>
              <a:chExt cx="7120035" cy="2241212"/>
            </a:xfrm>
          </p:grpSpPr>
          <p:grpSp>
            <p:nvGrpSpPr>
              <p:cNvPr id="244" name="Group 216"/>
              <p:cNvGrpSpPr/>
              <p:nvPr/>
            </p:nvGrpSpPr>
            <p:grpSpPr>
              <a:xfrm>
                <a:off x="3001941" y="3955098"/>
                <a:ext cx="2081241" cy="1899820"/>
                <a:chOff x="3294045" y="3950208"/>
                <a:chExt cx="2081241" cy="1899820"/>
              </a:xfrm>
            </p:grpSpPr>
            <p:grpSp>
              <p:nvGrpSpPr>
                <p:cNvPr id="245" name="Group 214"/>
                <p:cNvGrpSpPr/>
                <p:nvPr/>
              </p:nvGrpSpPr>
              <p:grpSpPr>
                <a:xfrm>
                  <a:off x="3294045" y="3950208"/>
                  <a:ext cx="2081241" cy="1899820"/>
                  <a:chOff x="3294045" y="3950208"/>
                  <a:chExt cx="2081241" cy="1899820"/>
                </a:xfrm>
              </p:grpSpPr>
              <p:grpSp>
                <p:nvGrpSpPr>
                  <p:cNvPr id="246" name="Group 129"/>
                  <p:cNvGrpSpPr/>
                  <p:nvPr/>
                </p:nvGrpSpPr>
                <p:grpSpPr>
                  <a:xfrm>
                    <a:off x="3714032" y="4729091"/>
                    <a:ext cx="1151620" cy="320064"/>
                    <a:chOff x="1065685" y="3893319"/>
                    <a:chExt cx="839315" cy="297681"/>
                  </a:xfrm>
                </p:grpSpPr>
                <p:sp>
                  <p:nvSpPr>
                    <p:cNvPr id="236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5686" y="3893319"/>
                      <a:ext cx="354141" cy="2976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57150">
                      <a:noFill/>
                      <a:miter lim="800000"/>
                      <a:headEnd type="none" w="med" len="sm"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7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5685" y="4128406"/>
                      <a:ext cx="79682" cy="60452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  <a:miter lim="800000"/>
                      <a:headEnd type="none" w="med" len="sm"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9402" y="3903415"/>
                      <a:ext cx="79682" cy="28544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  <a:miter lim="800000"/>
                      <a:headEnd type="none" w="med" len="sm"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39" name="Rectangle 5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229134" y="4072158"/>
                      <a:ext cx="79682" cy="11670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  <a:miter lim="800000"/>
                      <a:headEnd type="none" w="med" len="sm"/>
                      <a:tailEnd type="none" w="med" len="sm"/>
                    </a:ln>
                  </p:spPr>
                  <p:txBody>
                    <a:bodyPr rot="10800000" wrap="none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0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0860" y="4148168"/>
                      <a:ext cx="81725" cy="414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175">
                      <a:solidFill>
                        <a:schemeClr val="tx1"/>
                      </a:solidFill>
                      <a:miter lim="800000"/>
                      <a:headEnd type="none" w="med" len="sm"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76465" y="4130809"/>
                      <a:ext cx="82134" cy="53648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2">
                          <a:lumMod val="25000"/>
                        </a:schemeClr>
                      </a:solidFill>
                      <a:miter lim="800000"/>
                      <a:headEnd type="none" w="med" len="sm"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8598" y="4124677"/>
                      <a:ext cx="79682" cy="59977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2">
                          <a:lumMod val="25000"/>
                        </a:schemeClr>
                      </a:solidFill>
                      <a:miter lim="800000"/>
                      <a:headEnd type="none" w="med" len="sm"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 sz="1000"/>
                    </a:p>
                  </p:txBody>
                </p:sp>
                <p:sp>
                  <p:nvSpPr>
                    <p:cNvPr id="243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2866" y="3893319"/>
                      <a:ext cx="82134" cy="295065"/>
                    </a:xfrm>
                    <a:prstGeom prst="rect">
                      <a:avLst/>
                    </a:pr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2">
                          <a:lumMod val="25000"/>
                        </a:schemeClr>
                      </a:solidFill>
                      <a:miter lim="800000"/>
                      <a:headEnd type="none" w="med" len="sm"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 sz="1000"/>
                    </a:p>
                  </p:txBody>
                </p:sp>
              </p:grp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3586149" y="4962548"/>
                    <a:ext cx="850920" cy="372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b t s r</a:t>
                    </a:r>
                    <a:endParaRPr lang="en-US" sz="1200" dirty="0"/>
                  </a:p>
                </p:txBody>
              </p:sp>
              <p:sp>
                <p:nvSpPr>
                  <p:cNvPr id="230" name="Right Brace 229"/>
                  <p:cNvSpPr/>
                  <p:nvPr/>
                </p:nvSpPr>
                <p:spPr>
                  <a:xfrm rot="16200000">
                    <a:off x="3903771" y="4294314"/>
                    <a:ext cx="84864" cy="594360"/>
                  </a:xfrm>
                  <a:prstGeom prst="rightBrac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3294045" y="3950208"/>
                    <a:ext cx="1243302" cy="620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1a</a:t>
                    </a:r>
                  </a:p>
                  <a:p>
                    <a:pPr algn="ctr"/>
                    <a:r>
                      <a:rPr lang="en-US" sz="1200" i="1" dirty="0" smtClean="0"/>
                      <a:t>above</a:t>
                    </a:r>
                    <a:endParaRPr lang="en-US" sz="1200" i="1" dirty="0"/>
                  </a:p>
                </p:txBody>
              </p:sp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4039826" y="3951085"/>
                    <a:ext cx="1335460" cy="620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Arial" pitchFamily="34" charset="0"/>
                        <a:cs typeface="Arial" pitchFamily="34" charset="0"/>
                      </a:rPr>
                      <a:t>1b</a:t>
                    </a:r>
                  </a:p>
                  <a:p>
                    <a:pPr algn="ctr"/>
                    <a:r>
                      <a:rPr lang="en-US" sz="1200" i="1" dirty="0" smtClean="0"/>
                      <a:t>below</a:t>
                    </a:r>
                    <a:endParaRPr lang="en-US" sz="1200" i="1" dirty="0"/>
                  </a:p>
                </p:txBody>
              </p:sp>
              <p:sp>
                <p:nvSpPr>
                  <p:cNvPr id="233" name="Right Brace 232"/>
                  <p:cNvSpPr/>
                  <p:nvPr/>
                </p:nvSpPr>
                <p:spPr>
                  <a:xfrm rot="5400000">
                    <a:off x="4243383" y="4706955"/>
                    <a:ext cx="109539" cy="1277955"/>
                  </a:xfrm>
                  <a:prstGeom prst="rightBrac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3841740" y="5291163"/>
                    <a:ext cx="940982" cy="5588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sz="1400" b="1" i="1" dirty="0" smtClean="0"/>
                      <a:t>H</a:t>
                    </a:r>
                    <a:r>
                      <a:rPr lang="en-US" sz="1400" b="1" i="1" baseline="-25000" dirty="0" smtClean="0"/>
                      <a:t>1</a:t>
                    </a:r>
                    <a:r>
                      <a:rPr lang="en-US" sz="1400" b="1" i="1" dirty="0" smtClean="0"/>
                      <a:t>(s)</a:t>
                    </a:r>
                    <a:endParaRPr lang="en-US" sz="1400" b="1" dirty="0" smtClean="0"/>
                  </a:p>
                </p:txBody>
              </p:sp>
              <p:sp>
                <p:nvSpPr>
                  <p:cNvPr id="235" name="Right Brace 234"/>
                  <p:cNvSpPr/>
                  <p:nvPr/>
                </p:nvSpPr>
                <p:spPr>
                  <a:xfrm rot="16200000">
                    <a:off x="4574658" y="4271456"/>
                    <a:ext cx="84864" cy="640080"/>
                  </a:xfrm>
                  <a:prstGeom prst="rightBrac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227" name="TextBox 226"/>
                <p:cNvSpPr txBox="1"/>
                <p:nvPr/>
              </p:nvSpPr>
              <p:spPr>
                <a:xfrm>
                  <a:off x="4305078" y="4962548"/>
                  <a:ext cx="904360" cy="372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b t s r</a:t>
                  </a:r>
                  <a:endParaRPr lang="en-US" sz="1200" dirty="0"/>
                </a:p>
              </p:txBody>
            </p:sp>
          </p:grpSp>
          <p:grpSp>
            <p:nvGrpSpPr>
              <p:cNvPr id="247" name="Group 129"/>
              <p:cNvGrpSpPr/>
              <p:nvPr/>
            </p:nvGrpSpPr>
            <p:grpSpPr>
              <a:xfrm>
                <a:off x="2645656" y="4729095"/>
                <a:ext cx="485916" cy="320064"/>
                <a:chOff x="1065685" y="3893319"/>
                <a:chExt cx="354142" cy="297681"/>
              </a:xfrm>
              <a:solidFill>
                <a:schemeClr val="bg1"/>
              </a:solidFill>
            </p:grpSpPr>
            <p:sp>
              <p:nvSpPr>
                <p:cNvPr id="221" name="Rectangle 56"/>
                <p:cNvSpPr>
                  <a:spLocks noChangeArrowheads="1"/>
                </p:cNvSpPr>
                <p:nvPr/>
              </p:nvSpPr>
              <p:spPr bwMode="auto">
                <a:xfrm>
                  <a:off x="1065686" y="3893319"/>
                  <a:ext cx="354141" cy="297681"/>
                </a:xfrm>
                <a:prstGeom prst="rect">
                  <a:avLst/>
                </a:prstGeom>
                <a:grpFill/>
                <a:ln w="57150">
                  <a:noFill/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222" name="Rectangle 57"/>
                <p:cNvSpPr>
                  <a:spLocks noChangeArrowheads="1"/>
                </p:cNvSpPr>
                <p:nvPr/>
              </p:nvSpPr>
              <p:spPr bwMode="auto">
                <a:xfrm>
                  <a:off x="1065685" y="3995384"/>
                  <a:ext cx="79682" cy="195604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223" name="Rectangle 58"/>
                <p:cNvSpPr>
                  <a:spLocks noChangeArrowheads="1"/>
                </p:cNvSpPr>
                <p:nvPr/>
              </p:nvSpPr>
              <p:spPr bwMode="auto">
                <a:xfrm>
                  <a:off x="1149402" y="3918847"/>
                  <a:ext cx="79682" cy="272145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224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1229134" y="4105946"/>
                  <a:ext cx="79682" cy="85045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endParaRPr lang="en-US" sz="1000"/>
                </a:p>
              </p:txBody>
            </p:sp>
            <p:sp>
              <p:nvSpPr>
                <p:cNvPr id="225" name="Rectangle 60"/>
                <p:cNvSpPr>
                  <a:spLocks noChangeArrowheads="1"/>
                </p:cNvSpPr>
                <p:nvPr/>
              </p:nvSpPr>
              <p:spPr bwMode="auto">
                <a:xfrm>
                  <a:off x="1310860" y="3978379"/>
                  <a:ext cx="81725" cy="212613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</p:grpSp>
          <p:sp>
            <p:nvSpPr>
              <p:cNvPr id="184" name="TextBox 183"/>
              <p:cNvSpPr txBox="1"/>
              <p:nvPr/>
            </p:nvSpPr>
            <p:spPr>
              <a:xfrm>
                <a:off x="2527272" y="4962546"/>
                <a:ext cx="850920" cy="37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 t s r</a:t>
                </a:r>
                <a:endParaRPr lang="en-US" sz="1200" dirty="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2235168" y="5284860"/>
                <a:ext cx="940982" cy="558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b="1" i="1" dirty="0" smtClean="0"/>
                  <a:t>H</a:t>
                </a:r>
                <a:r>
                  <a:rPr lang="en-US" sz="1400" b="1" i="1" baseline="-25000" dirty="0" smtClean="0"/>
                  <a:t>0</a:t>
                </a:r>
                <a:r>
                  <a:rPr lang="en-US" sz="1400" b="1" i="1" dirty="0" smtClean="0"/>
                  <a:t>(s)</a:t>
                </a:r>
                <a:endParaRPr lang="en-US" sz="1400" b="1" dirty="0" smtClean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1577934" y="3940182"/>
                <a:ext cx="1243301" cy="62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1200" i="1" dirty="0" smtClean="0">
                  <a:latin typeface="+mj-lt"/>
                  <a:cs typeface="Arial" pitchFamily="34" charset="0"/>
                </a:endParaRPr>
              </a:p>
              <a:p>
                <a:pPr algn="ctr"/>
                <a:r>
                  <a:rPr lang="en-US" sz="1200" i="1" dirty="0" smtClean="0"/>
                  <a:t>self</a:t>
                </a:r>
                <a:endParaRPr lang="en-US" sz="1200" i="1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665109" y="4524391"/>
                <a:ext cx="7120035" cy="745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 smtClean="0"/>
                  <a:t>g(s)</a:t>
                </a:r>
                <a:r>
                  <a:rPr lang="en-US" sz="2000" dirty="0" smtClean="0"/>
                  <a:t> = [                    ,        </a:t>
                </a:r>
                <a:r>
                  <a:rPr lang="en-US" sz="1600" dirty="0" smtClean="0"/>
                  <a:t>  </a:t>
                </a:r>
                <a:r>
                  <a:rPr lang="en-US" sz="2000" dirty="0" smtClean="0"/>
                  <a:t>         ,     ,            </a:t>
                </a:r>
                <a:r>
                  <a:rPr lang="en-US" sz="1600" dirty="0" smtClean="0"/>
                  <a:t>        </a:t>
                </a:r>
                <a:r>
                  <a:rPr lang="en-US" sz="2000" dirty="0" smtClean="0"/>
                  <a:t>]                </a:t>
                </a:r>
              </a:p>
            </p:txBody>
          </p:sp>
          <p:pic>
            <p:nvPicPr>
              <p:cNvPr id="188" name="Picture 1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16200000" flipH="1">
                <a:off x="5018451" y="4818672"/>
                <a:ext cx="62553" cy="298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8" name="Group 217"/>
              <p:cNvGrpSpPr/>
              <p:nvPr/>
            </p:nvGrpSpPr>
            <p:grpSpPr>
              <a:xfrm>
                <a:off x="5010156" y="3950208"/>
                <a:ext cx="2008215" cy="1899820"/>
                <a:chOff x="5123629" y="3950208"/>
                <a:chExt cx="2008215" cy="1899820"/>
              </a:xfrm>
            </p:grpSpPr>
            <p:grpSp>
              <p:nvGrpSpPr>
                <p:cNvPr id="249" name="Group 143"/>
                <p:cNvGrpSpPr/>
                <p:nvPr/>
              </p:nvGrpSpPr>
              <p:grpSpPr>
                <a:xfrm>
                  <a:off x="5553362" y="4731268"/>
                  <a:ext cx="1151804" cy="333118"/>
                  <a:chOff x="3733800" y="5263240"/>
                  <a:chExt cx="839450" cy="309822"/>
                </a:xfrm>
              </p:grpSpPr>
              <p:sp>
                <p:nvSpPr>
                  <p:cNvPr id="212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733800" y="5275379"/>
                    <a:ext cx="354141" cy="297681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noFill/>
                    <a:miter lim="800000"/>
                    <a:headEnd type="none" w="med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1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733800" y="5334631"/>
                    <a:ext cx="81725" cy="238431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  <a:miter lim="800000"/>
                    <a:headEnd type="none" w="med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815524" y="5364612"/>
                    <a:ext cx="81725" cy="208448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  <a:miter lim="800000"/>
                    <a:headEnd type="none" w="med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15" name="Rectangle 5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897249" y="5423863"/>
                    <a:ext cx="81725" cy="148484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  <a:miter lim="800000"/>
                    <a:headEnd type="none" w="med" len="sm"/>
                    <a:tailEnd type="none" w="med" len="sm"/>
                  </a:ln>
                </p:spPr>
                <p:txBody>
                  <a:bodyPr rot="10800000"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1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978974" y="5530230"/>
                    <a:ext cx="81725" cy="41404"/>
                  </a:xfrm>
                  <a:prstGeom prst="rect">
                    <a:avLst/>
                  </a:prstGeom>
                  <a:solidFill>
                    <a:srgbClr val="FFC000"/>
                  </a:solidFill>
                  <a:ln w="3175">
                    <a:solidFill>
                      <a:schemeClr val="tx1"/>
                    </a:solidFill>
                    <a:miter lim="800000"/>
                    <a:headEnd type="none" w="med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1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246350" y="5465976"/>
                    <a:ext cx="81725" cy="107079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3175">
                    <a:solidFill>
                      <a:schemeClr val="bg2">
                        <a:lumMod val="25000"/>
                      </a:schemeClr>
                    </a:solidFill>
                    <a:miter lim="800000"/>
                    <a:headEnd type="none" w="med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1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8075" y="5543074"/>
                    <a:ext cx="81725" cy="29981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3175">
                    <a:solidFill>
                      <a:schemeClr val="bg2">
                        <a:lumMod val="25000"/>
                      </a:schemeClr>
                    </a:solidFill>
                    <a:miter lim="800000"/>
                    <a:headEnd type="none" w="med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19" name="Rectangle 59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09800" y="5513806"/>
                    <a:ext cx="81725" cy="59251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3175">
                    <a:solidFill>
                      <a:schemeClr val="bg2">
                        <a:lumMod val="25000"/>
                      </a:schemeClr>
                    </a:solidFill>
                    <a:miter lim="800000"/>
                    <a:headEnd type="none" w="med" len="sm"/>
                    <a:tailEnd type="none" w="med" len="sm"/>
                  </a:ln>
                </p:spPr>
                <p:txBody>
                  <a:bodyPr rot="10800000"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2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491525" y="5263240"/>
                    <a:ext cx="81725" cy="309816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3175">
                    <a:solidFill>
                      <a:schemeClr val="bg2">
                        <a:lumMod val="25000"/>
                      </a:schemeClr>
                    </a:solidFill>
                    <a:miter lim="800000"/>
                    <a:headEnd type="none" w="med" len="sm"/>
                    <a:tailEnd type="none" w="med" len="sm"/>
                  </a:ln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</p:grpSp>
            <p:sp>
              <p:nvSpPr>
                <p:cNvPr id="204" name="Rectangle 203"/>
                <p:cNvSpPr/>
                <p:nvPr/>
              </p:nvSpPr>
              <p:spPr>
                <a:xfrm>
                  <a:off x="5622174" y="5291163"/>
                  <a:ext cx="940982" cy="5588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1400" b="1" i="1" dirty="0" smtClean="0"/>
                    <a:t>H</a:t>
                  </a:r>
                  <a:r>
                    <a:rPr lang="en-US" sz="1400" b="1" i="1" baseline="-25000" dirty="0" smtClean="0"/>
                    <a:t>R</a:t>
                  </a:r>
                  <a:r>
                    <a:rPr lang="en-US" sz="1400" b="1" i="1" dirty="0" smtClean="0"/>
                    <a:t>(s)</a:t>
                  </a:r>
                  <a:endParaRPr lang="en-US" sz="1400" b="1" dirty="0" smtClean="0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5404027" y="4962546"/>
                  <a:ext cx="904361" cy="372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b t s r</a:t>
                  </a:r>
                  <a:endParaRPr lang="en-US" sz="1200" dirty="0"/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6132900" y="4962546"/>
                  <a:ext cx="904361" cy="372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b t s r</a:t>
                  </a:r>
                  <a:endParaRPr lang="en-US" sz="1200" dirty="0"/>
                </a:p>
              </p:txBody>
            </p:sp>
            <p:sp>
              <p:nvSpPr>
                <p:cNvPr id="207" name="Right Brace 206"/>
                <p:cNvSpPr/>
                <p:nvPr/>
              </p:nvSpPr>
              <p:spPr>
                <a:xfrm rot="5400000">
                  <a:off x="6051974" y="4706955"/>
                  <a:ext cx="109539" cy="1277955"/>
                </a:xfrm>
                <a:prstGeom prst="rightBrac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5123629" y="3950208"/>
                  <a:ext cx="1243303" cy="620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Ra</a:t>
                  </a:r>
                </a:p>
                <a:p>
                  <a:pPr algn="ctr"/>
                  <a:r>
                    <a:rPr lang="en-US" sz="1200" i="1" dirty="0" smtClean="0"/>
                    <a:t>above</a:t>
                  </a:r>
                  <a:endParaRPr lang="en-US" sz="1200" i="1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5796383" y="3950208"/>
                  <a:ext cx="1335461" cy="620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 smtClean="0">
                      <a:latin typeface="Arial" pitchFamily="34" charset="0"/>
                      <a:cs typeface="Arial" pitchFamily="34" charset="0"/>
                    </a:rPr>
                    <a:t>Rb</a:t>
                  </a:r>
                  <a:endParaRPr lang="en-US" sz="1200" dirty="0" smtClean="0"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n-US" sz="1200" i="1" dirty="0" smtClean="0"/>
                    <a:t>below</a:t>
                  </a:r>
                  <a:endParaRPr lang="en-US" sz="1200" i="1" dirty="0"/>
                </a:p>
              </p:txBody>
            </p:sp>
            <p:sp>
              <p:nvSpPr>
                <p:cNvPr id="210" name="Right Brace 209"/>
                <p:cNvSpPr/>
                <p:nvPr/>
              </p:nvSpPr>
              <p:spPr>
                <a:xfrm rot="16200000">
                  <a:off x="5733355" y="4294314"/>
                  <a:ext cx="84864" cy="594360"/>
                </a:xfrm>
                <a:prstGeom prst="rightBrac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11" name="Right Brace 210"/>
                <p:cNvSpPr/>
                <p:nvPr/>
              </p:nvSpPr>
              <p:spPr>
                <a:xfrm rot="16200000">
                  <a:off x="6411954" y="4271456"/>
                  <a:ext cx="84864" cy="640080"/>
                </a:xfrm>
                <a:prstGeom prst="rightBrac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90" name="Rectangle 30"/>
              <p:cNvSpPr>
                <a:spLocks noChangeArrowheads="1"/>
              </p:cNvSpPr>
              <p:nvPr/>
            </p:nvSpPr>
            <p:spPr bwMode="auto">
              <a:xfrm>
                <a:off x="2883092" y="5767416"/>
                <a:ext cx="2309630" cy="41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1</a:t>
                </a:r>
                <a:r>
                  <a:rPr lang="en-US" sz="1400" i="1" baseline="3000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st</a:t>
                </a:r>
                <a:r>
                  <a:rPr lang="en-US" sz="1400" i="1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nearest region</a:t>
                </a:r>
                <a:endParaRPr lang="en-US" sz="140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91" name="Rectangle 29"/>
              <p:cNvSpPr>
                <a:spLocks noChangeArrowheads="1"/>
              </p:cNvSpPr>
              <p:nvPr/>
            </p:nvSpPr>
            <p:spPr bwMode="auto">
              <a:xfrm>
                <a:off x="4425948" y="5767414"/>
                <a:ext cx="3322637" cy="41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o</a:t>
                </a:r>
                <a:r>
                  <a:rPr lang="en-US" sz="1400" i="1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ut </a:t>
                </a:r>
                <a:r>
                  <a:rPr lang="en-US" sz="1400" i="1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to </a:t>
                </a:r>
                <a:r>
                  <a:rPr lang="en-US" sz="1400" i="1" dirty="0" err="1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R</a:t>
                </a:r>
                <a:r>
                  <a:rPr lang="en-US" sz="1400" i="1" baseline="30000" dirty="0" err="1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th</a:t>
                </a:r>
                <a:r>
                  <a:rPr lang="en-US" sz="1400" i="1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nearest</a:t>
                </a:r>
                <a:endParaRPr lang="en-US" sz="140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grpSp>
            <p:nvGrpSpPr>
              <p:cNvPr id="250" name="Group 129"/>
              <p:cNvGrpSpPr/>
              <p:nvPr/>
            </p:nvGrpSpPr>
            <p:grpSpPr>
              <a:xfrm>
                <a:off x="1951909" y="4724893"/>
                <a:ext cx="485916" cy="320064"/>
                <a:chOff x="1065685" y="3893319"/>
                <a:chExt cx="354142" cy="297681"/>
              </a:xfrm>
              <a:solidFill>
                <a:schemeClr val="bg1"/>
              </a:solidFill>
            </p:grpSpPr>
            <p:sp>
              <p:nvSpPr>
                <p:cNvPr id="198" name="Rectangle 56"/>
                <p:cNvSpPr>
                  <a:spLocks noChangeArrowheads="1"/>
                </p:cNvSpPr>
                <p:nvPr/>
              </p:nvSpPr>
              <p:spPr bwMode="auto">
                <a:xfrm>
                  <a:off x="1065686" y="3893319"/>
                  <a:ext cx="354141" cy="297681"/>
                </a:xfrm>
                <a:prstGeom prst="rect">
                  <a:avLst/>
                </a:prstGeom>
                <a:grpFill/>
                <a:ln w="57150">
                  <a:noFill/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199" name="Rectangle 57"/>
                <p:cNvSpPr>
                  <a:spLocks noChangeArrowheads="1"/>
                </p:cNvSpPr>
                <p:nvPr/>
              </p:nvSpPr>
              <p:spPr bwMode="auto">
                <a:xfrm>
                  <a:off x="1065685" y="3995384"/>
                  <a:ext cx="79682" cy="195604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200" name="Rectangle 58"/>
                <p:cNvSpPr>
                  <a:spLocks noChangeArrowheads="1"/>
                </p:cNvSpPr>
                <p:nvPr/>
              </p:nvSpPr>
              <p:spPr bwMode="auto">
                <a:xfrm>
                  <a:off x="1149402" y="3918847"/>
                  <a:ext cx="79682" cy="272145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  <p:sp>
              <p:nvSpPr>
                <p:cNvPr id="201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1229134" y="4105946"/>
                  <a:ext cx="79682" cy="85045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endParaRPr lang="en-US" sz="1000"/>
                </a:p>
              </p:txBody>
            </p:sp>
            <p:sp>
              <p:nvSpPr>
                <p:cNvPr id="202" name="Rectangle 60"/>
                <p:cNvSpPr>
                  <a:spLocks noChangeArrowheads="1"/>
                </p:cNvSpPr>
                <p:nvPr/>
              </p:nvSpPr>
              <p:spPr bwMode="auto">
                <a:xfrm>
                  <a:off x="1310860" y="3978379"/>
                  <a:ext cx="81725" cy="212613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</p:grpSp>
          <p:sp>
            <p:nvSpPr>
              <p:cNvPr id="193" name="TextBox 192"/>
              <p:cNvSpPr txBox="1"/>
              <p:nvPr/>
            </p:nvSpPr>
            <p:spPr>
              <a:xfrm>
                <a:off x="1833525" y="4958341"/>
                <a:ext cx="850920" cy="37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 t s r</a:t>
                </a:r>
                <a:endParaRPr lang="en-US" sz="1200" dirty="0"/>
              </a:p>
            </p:txBody>
          </p:sp>
          <p:sp>
            <p:nvSpPr>
              <p:cNvPr id="194" name="Right Brace 193"/>
              <p:cNvSpPr/>
              <p:nvPr/>
            </p:nvSpPr>
            <p:spPr>
              <a:xfrm rot="16200000">
                <a:off x="2151147" y="4306155"/>
                <a:ext cx="84864" cy="59436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5" name="Right Brace 194"/>
              <p:cNvSpPr/>
              <p:nvPr/>
            </p:nvSpPr>
            <p:spPr>
              <a:xfrm rot="16200000">
                <a:off x="2822034" y="4283297"/>
                <a:ext cx="84864" cy="64008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6" name="Right Brace 195"/>
              <p:cNvSpPr/>
              <p:nvPr/>
            </p:nvSpPr>
            <p:spPr>
              <a:xfrm rot="5400000">
                <a:off x="2490759" y="4706955"/>
                <a:ext cx="109539" cy="1277955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2235168" y="3940179"/>
                <a:ext cx="1243301" cy="62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1200" i="1" dirty="0" smtClean="0">
                  <a:latin typeface="+mj-lt"/>
                  <a:cs typeface="Arial" pitchFamily="34" charset="0"/>
                </a:endParaRPr>
              </a:p>
              <a:p>
                <a:pPr algn="ctr"/>
                <a:r>
                  <a:rPr lang="en-US" sz="1200" i="1" dirty="0" smtClean="0"/>
                  <a:t>self</a:t>
                </a:r>
                <a:endParaRPr lang="en-US" sz="1200" i="1" dirty="0"/>
              </a:p>
            </p:txBody>
          </p:sp>
        </p:grpSp>
      </p:grpSp>
      <p:cxnSp>
        <p:nvCxnSpPr>
          <p:cNvPr id="172" name="Straight Connector 171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Object-Graphs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3" name="Group 169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171" name="Rounded Rectangle 170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203" name="Straight Arrow Connector 202"/>
            <p:cNvCxnSpPr>
              <a:stCxn id="192" idx="3"/>
              <a:endCxn id="171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>
              <a:stCxn id="171" idx="3"/>
              <a:endCxn id="183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183" idx="3"/>
              <a:endCxn id="189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934053" y="3240833"/>
            <a:ext cx="1133856" cy="542730"/>
          </a:xfrm>
          <a:custGeom>
            <a:avLst/>
            <a:gdLst>
              <a:gd name="connsiteX0" fmla="*/ 41987 w 1174102"/>
              <a:gd name="connsiteY0" fmla="*/ 220824 h 542730"/>
              <a:gd name="connsiteX1" fmla="*/ 69979 w 1174102"/>
              <a:gd name="connsiteY1" fmla="*/ 118187 h 542730"/>
              <a:gd name="connsiteX2" fmla="*/ 116632 w 1174102"/>
              <a:gd name="connsiteY2" fmla="*/ 52873 h 542730"/>
              <a:gd name="connsiteX3" fmla="*/ 181947 w 1174102"/>
              <a:gd name="connsiteY3" fmla="*/ 6220 h 542730"/>
              <a:gd name="connsiteX4" fmla="*/ 331236 w 1174102"/>
              <a:gd name="connsiteY4" fmla="*/ 15551 h 542730"/>
              <a:gd name="connsiteX5" fmla="*/ 443204 w 1174102"/>
              <a:gd name="connsiteY5" fmla="*/ 24881 h 542730"/>
              <a:gd name="connsiteX6" fmla="*/ 564502 w 1174102"/>
              <a:gd name="connsiteY6" fmla="*/ 24881 h 542730"/>
              <a:gd name="connsiteX7" fmla="*/ 629816 w 1174102"/>
              <a:gd name="connsiteY7" fmla="*/ 99526 h 542730"/>
              <a:gd name="connsiteX8" fmla="*/ 788436 w 1174102"/>
              <a:gd name="connsiteY8" fmla="*/ 71534 h 542730"/>
              <a:gd name="connsiteX9" fmla="*/ 881743 w 1174102"/>
              <a:gd name="connsiteY9" fmla="*/ 71534 h 542730"/>
              <a:gd name="connsiteX10" fmla="*/ 1031032 w 1174102"/>
              <a:gd name="connsiteY10" fmla="*/ 71534 h 542730"/>
              <a:gd name="connsiteX11" fmla="*/ 1077685 w 1174102"/>
              <a:gd name="connsiteY11" fmla="*/ 71534 h 542730"/>
              <a:gd name="connsiteX12" fmla="*/ 1152330 w 1174102"/>
              <a:gd name="connsiteY12" fmla="*/ 90196 h 542730"/>
              <a:gd name="connsiteX13" fmla="*/ 1170992 w 1174102"/>
              <a:gd name="connsiteY13" fmla="*/ 164840 h 542730"/>
              <a:gd name="connsiteX14" fmla="*/ 1170992 w 1174102"/>
              <a:gd name="connsiteY14" fmla="*/ 211494 h 542730"/>
              <a:gd name="connsiteX15" fmla="*/ 1161661 w 1174102"/>
              <a:gd name="connsiteY15" fmla="*/ 230155 h 542730"/>
              <a:gd name="connsiteX16" fmla="*/ 1133669 w 1174102"/>
              <a:gd name="connsiteY16" fmla="*/ 276808 h 542730"/>
              <a:gd name="connsiteX17" fmla="*/ 1087016 w 1174102"/>
              <a:gd name="connsiteY17" fmla="*/ 286138 h 542730"/>
              <a:gd name="connsiteX18" fmla="*/ 1003041 w 1174102"/>
              <a:gd name="connsiteY18" fmla="*/ 323461 h 542730"/>
              <a:gd name="connsiteX19" fmla="*/ 956387 w 1174102"/>
              <a:gd name="connsiteY19" fmla="*/ 332791 h 542730"/>
              <a:gd name="connsiteX20" fmla="*/ 919065 w 1174102"/>
              <a:gd name="connsiteY20" fmla="*/ 342122 h 542730"/>
              <a:gd name="connsiteX21" fmla="*/ 881743 w 1174102"/>
              <a:gd name="connsiteY21" fmla="*/ 351453 h 542730"/>
              <a:gd name="connsiteX22" fmla="*/ 853751 w 1174102"/>
              <a:gd name="connsiteY22" fmla="*/ 360783 h 542730"/>
              <a:gd name="connsiteX23" fmla="*/ 825759 w 1174102"/>
              <a:gd name="connsiteY23" fmla="*/ 370114 h 542730"/>
              <a:gd name="connsiteX24" fmla="*/ 807098 w 1174102"/>
              <a:gd name="connsiteY24" fmla="*/ 388775 h 542730"/>
              <a:gd name="connsiteX25" fmla="*/ 760445 w 1174102"/>
              <a:gd name="connsiteY25" fmla="*/ 388775 h 542730"/>
              <a:gd name="connsiteX26" fmla="*/ 713792 w 1174102"/>
              <a:gd name="connsiteY26" fmla="*/ 398106 h 542730"/>
              <a:gd name="connsiteX27" fmla="*/ 676469 w 1174102"/>
              <a:gd name="connsiteY27" fmla="*/ 426098 h 542730"/>
              <a:gd name="connsiteX28" fmla="*/ 648477 w 1174102"/>
              <a:gd name="connsiteY28" fmla="*/ 435428 h 542730"/>
              <a:gd name="connsiteX29" fmla="*/ 620485 w 1174102"/>
              <a:gd name="connsiteY29" fmla="*/ 454089 h 542730"/>
              <a:gd name="connsiteX30" fmla="*/ 611155 w 1174102"/>
              <a:gd name="connsiteY30" fmla="*/ 482081 h 542730"/>
              <a:gd name="connsiteX31" fmla="*/ 527179 w 1174102"/>
              <a:gd name="connsiteY31" fmla="*/ 519404 h 542730"/>
              <a:gd name="connsiteX32" fmla="*/ 471196 w 1174102"/>
              <a:gd name="connsiteY32" fmla="*/ 510073 h 542730"/>
              <a:gd name="connsiteX33" fmla="*/ 396551 w 1174102"/>
              <a:gd name="connsiteY33" fmla="*/ 538065 h 542730"/>
              <a:gd name="connsiteX34" fmla="*/ 331236 w 1174102"/>
              <a:gd name="connsiteY34" fmla="*/ 538065 h 542730"/>
              <a:gd name="connsiteX35" fmla="*/ 265922 w 1174102"/>
              <a:gd name="connsiteY35" fmla="*/ 528734 h 542730"/>
              <a:gd name="connsiteX36" fmla="*/ 200608 w 1174102"/>
              <a:gd name="connsiteY36" fmla="*/ 528734 h 542730"/>
              <a:gd name="connsiteX37" fmla="*/ 181947 w 1174102"/>
              <a:gd name="connsiteY37" fmla="*/ 519404 h 542730"/>
              <a:gd name="connsiteX38" fmla="*/ 135294 w 1174102"/>
              <a:gd name="connsiteY38" fmla="*/ 528734 h 542730"/>
              <a:gd name="connsiteX39" fmla="*/ 88641 w 1174102"/>
              <a:gd name="connsiteY39" fmla="*/ 519404 h 542730"/>
              <a:gd name="connsiteX40" fmla="*/ 79310 w 1174102"/>
              <a:gd name="connsiteY40" fmla="*/ 491412 h 542730"/>
              <a:gd name="connsiteX41" fmla="*/ 41987 w 1174102"/>
              <a:gd name="connsiteY41" fmla="*/ 435428 h 542730"/>
              <a:gd name="connsiteX42" fmla="*/ 51318 w 1174102"/>
              <a:gd name="connsiteY42" fmla="*/ 388775 h 542730"/>
              <a:gd name="connsiteX43" fmla="*/ 4665 w 1174102"/>
              <a:gd name="connsiteY43" fmla="*/ 314130 h 542730"/>
              <a:gd name="connsiteX44" fmla="*/ 41987 w 1174102"/>
              <a:gd name="connsiteY44" fmla="*/ 220824 h 542730"/>
              <a:gd name="connsiteX0" fmla="*/ 41987 w 1174102"/>
              <a:gd name="connsiteY0" fmla="*/ 220824 h 542730"/>
              <a:gd name="connsiteX1" fmla="*/ 69979 w 1174102"/>
              <a:gd name="connsiteY1" fmla="*/ 118187 h 542730"/>
              <a:gd name="connsiteX2" fmla="*/ 116632 w 1174102"/>
              <a:gd name="connsiteY2" fmla="*/ 52873 h 542730"/>
              <a:gd name="connsiteX3" fmla="*/ 181947 w 1174102"/>
              <a:gd name="connsiteY3" fmla="*/ 6220 h 542730"/>
              <a:gd name="connsiteX4" fmla="*/ 331236 w 1174102"/>
              <a:gd name="connsiteY4" fmla="*/ 15551 h 542730"/>
              <a:gd name="connsiteX5" fmla="*/ 443204 w 1174102"/>
              <a:gd name="connsiteY5" fmla="*/ 24881 h 542730"/>
              <a:gd name="connsiteX6" fmla="*/ 564502 w 1174102"/>
              <a:gd name="connsiteY6" fmla="*/ 24881 h 542730"/>
              <a:gd name="connsiteX7" fmla="*/ 629816 w 1174102"/>
              <a:gd name="connsiteY7" fmla="*/ 99526 h 542730"/>
              <a:gd name="connsiteX8" fmla="*/ 788436 w 1174102"/>
              <a:gd name="connsiteY8" fmla="*/ 71534 h 542730"/>
              <a:gd name="connsiteX9" fmla="*/ 881743 w 1174102"/>
              <a:gd name="connsiteY9" fmla="*/ 71534 h 542730"/>
              <a:gd name="connsiteX10" fmla="*/ 1031032 w 1174102"/>
              <a:gd name="connsiteY10" fmla="*/ 71534 h 542730"/>
              <a:gd name="connsiteX11" fmla="*/ 1077685 w 1174102"/>
              <a:gd name="connsiteY11" fmla="*/ 71534 h 542730"/>
              <a:gd name="connsiteX12" fmla="*/ 1152330 w 1174102"/>
              <a:gd name="connsiteY12" fmla="*/ 90196 h 542730"/>
              <a:gd name="connsiteX13" fmla="*/ 1170992 w 1174102"/>
              <a:gd name="connsiteY13" fmla="*/ 164840 h 542730"/>
              <a:gd name="connsiteX14" fmla="*/ 1170992 w 1174102"/>
              <a:gd name="connsiteY14" fmla="*/ 211494 h 542730"/>
              <a:gd name="connsiteX15" fmla="*/ 1161661 w 1174102"/>
              <a:gd name="connsiteY15" fmla="*/ 230155 h 542730"/>
              <a:gd name="connsiteX16" fmla="*/ 1133669 w 1174102"/>
              <a:gd name="connsiteY16" fmla="*/ 276808 h 542730"/>
              <a:gd name="connsiteX17" fmla="*/ 1087016 w 1174102"/>
              <a:gd name="connsiteY17" fmla="*/ 286138 h 542730"/>
              <a:gd name="connsiteX18" fmla="*/ 1003041 w 1174102"/>
              <a:gd name="connsiteY18" fmla="*/ 323461 h 542730"/>
              <a:gd name="connsiteX19" fmla="*/ 956387 w 1174102"/>
              <a:gd name="connsiteY19" fmla="*/ 332791 h 542730"/>
              <a:gd name="connsiteX20" fmla="*/ 919065 w 1174102"/>
              <a:gd name="connsiteY20" fmla="*/ 342122 h 542730"/>
              <a:gd name="connsiteX21" fmla="*/ 881743 w 1174102"/>
              <a:gd name="connsiteY21" fmla="*/ 351453 h 542730"/>
              <a:gd name="connsiteX22" fmla="*/ 853751 w 1174102"/>
              <a:gd name="connsiteY22" fmla="*/ 360783 h 542730"/>
              <a:gd name="connsiteX23" fmla="*/ 825759 w 1174102"/>
              <a:gd name="connsiteY23" fmla="*/ 370114 h 542730"/>
              <a:gd name="connsiteX24" fmla="*/ 807098 w 1174102"/>
              <a:gd name="connsiteY24" fmla="*/ 388775 h 542730"/>
              <a:gd name="connsiteX25" fmla="*/ 760445 w 1174102"/>
              <a:gd name="connsiteY25" fmla="*/ 388775 h 542730"/>
              <a:gd name="connsiteX26" fmla="*/ 713792 w 1174102"/>
              <a:gd name="connsiteY26" fmla="*/ 398106 h 542730"/>
              <a:gd name="connsiteX27" fmla="*/ 676469 w 1174102"/>
              <a:gd name="connsiteY27" fmla="*/ 426098 h 542730"/>
              <a:gd name="connsiteX28" fmla="*/ 648477 w 1174102"/>
              <a:gd name="connsiteY28" fmla="*/ 435428 h 542730"/>
              <a:gd name="connsiteX29" fmla="*/ 620485 w 1174102"/>
              <a:gd name="connsiteY29" fmla="*/ 454089 h 542730"/>
              <a:gd name="connsiteX30" fmla="*/ 611155 w 1174102"/>
              <a:gd name="connsiteY30" fmla="*/ 482081 h 542730"/>
              <a:gd name="connsiteX31" fmla="*/ 527179 w 1174102"/>
              <a:gd name="connsiteY31" fmla="*/ 519404 h 542730"/>
              <a:gd name="connsiteX32" fmla="*/ 471196 w 1174102"/>
              <a:gd name="connsiteY32" fmla="*/ 510073 h 542730"/>
              <a:gd name="connsiteX33" fmla="*/ 396551 w 1174102"/>
              <a:gd name="connsiteY33" fmla="*/ 538065 h 542730"/>
              <a:gd name="connsiteX34" fmla="*/ 331236 w 1174102"/>
              <a:gd name="connsiteY34" fmla="*/ 538065 h 542730"/>
              <a:gd name="connsiteX35" fmla="*/ 265922 w 1174102"/>
              <a:gd name="connsiteY35" fmla="*/ 528734 h 542730"/>
              <a:gd name="connsiteX36" fmla="*/ 200608 w 1174102"/>
              <a:gd name="connsiteY36" fmla="*/ 528734 h 542730"/>
              <a:gd name="connsiteX37" fmla="*/ 181947 w 1174102"/>
              <a:gd name="connsiteY37" fmla="*/ 519404 h 542730"/>
              <a:gd name="connsiteX38" fmla="*/ 135294 w 1174102"/>
              <a:gd name="connsiteY38" fmla="*/ 528734 h 542730"/>
              <a:gd name="connsiteX39" fmla="*/ 88641 w 1174102"/>
              <a:gd name="connsiteY39" fmla="*/ 519404 h 542730"/>
              <a:gd name="connsiteX40" fmla="*/ 79310 w 1174102"/>
              <a:gd name="connsiteY40" fmla="*/ 491412 h 542730"/>
              <a:gd name="connsiteX41" fmla="*/ 41987 w 1174102"/>
              <a:gd name="connsiteY41" fmla="*/ 435428 h 542730"/>
              <a:gd name="connsiteX42" fmla="*/ 51318 w 1174102"/>
              <a:gd name="connsiteY42" fmla="*/ 388775 h 542730"/>
              <a:gd name="connsiteX43" fmla="*/ 4665 w 1174102"/>
              <a:gd name="connsiteY43" fmla="*/ 264367 h 542730"/>
              <a:gd name="connsiteX44" fmla="*/ 41987 w 1174102"/>
              <a:gd name="connsiteY44" fmla="*/ 220824 h 542730"/>
              <a:gd name="connsiteX0" fmla="*/ 81124 w 1174361"/>
              <a:gd name="connsiteY0" fmla="*/ 188167 h 542730"/>
              <a:gd name="connsiteX1" fmla="*/ 70238 w 1174361"/>
              <a:gd name="connsiteY1" fmla="*/ 118187 h 542730"/>
              <a:gd name="connsiteX2" fmla="*/ 116891 w 1174361"/>
              <a:gd name="connsiteY2" fmla="*/ 52873 h 542730"/>
              <a:gd name="connsiteX3" fmla="*/ 182206 w 1174361"/>
              <a:gd name="connsiteY3" fmla="*/ 6220 h 542730"/>
              <a:gd name="connsiteX4" fmla="*/ 331495 w 1174361"/>
              <a:gd name="connsiteY4" fmla="*/ 15551 h 542730"/>
              <a:gd name="connsiteX5" fmla="*/ 443463 w 1174361"/>
              <a:gd name="connsiteY5" fmla="*/ 24881 h 542730"/>
              <a:gd name="connsiteX6" fmla="*/ 564761 w 1174361"/>
              <a:gd name="connsiteY6" fmla="*/ 24881 h 542730"/>
              <a:gd name="connsiteX7" fmla="*/ 630075 w 1174361"/>
              <a:gd name="connsiteY7" fmla="*/ 99526 h 542730"/>
              <a:gd name="connsiteX8" fmla="*/ 788695 w 1174361"/>
              <a:gd name="connsiteY8" fmla="*/ 71534 h 542730"/>
              <a:gd name="connsiteX9" fmla="*/ 882002 w 1174361"/>
              <a:gd name="connsiteY9" fmla="*/ 71534 h 542730"/>
              <a:gd name="connsiteX10" fmla="*/ 1031291 w 1174361"/>
              <a:gd name="connsiteY10" fmla="*/ 71534 h 542730"/>
              <a:gd name="connsiteX11" fmla="*/ 1077944 w 1174361"/>
              <a:gd name="connsiteY11" fmla="*/ 71534 h 542730"/>
              <a:gd name="connsiteX12" fmla="*/ 1152589 w 1174361"/>
              <a:gd name="connsiteY12" fmla="*/ 90196 h 542730"/>
              <a:gd name="connsiteX13" fmla="*/ 1171251 w 1174361"/>
              <a:gd name="connsiteY13" fmla="*/ 164840 h 542730"/>
              <a:gd name="connsiteX14" fmla="*/ 1171251 w 1174361"/>
              <a:gd name="connsiteY14" fmla="*/ 211494 h 542730"/>
              <a:gd name="connsiteX15" fmla="*/ 1161920 w 1174361"/>
              <a:gd name="connsiteY15" fmla="*/ 230155 h 542730"/>
              <a:gd name="connsiteX16" fmla="*/ 1133928 w 1174361"/>
              <a:gd name="connsiteY16" fmla="*/ 276808 h 542730"/>
              <a:gd name="connsiteX17" fmla="*/ 1087275 w 1174361"/>
              <a:gd name="connsiteY17" fmla="*/ 286138 h 542730"/>
              <a:gd name="connsiteX18" fmla="*/ 1003300 w 1174361"/>
              <a:gd name="connsiteY18" fmla="*/ 323461 h 542730"/>
              <a:gd name="connsiteX19" fmla="*/ 956646 w 1174361"/>
              <a:gd name="connsiteY19" fmla="*/ 332791 h 542730"/>
              <a:gd name="connsiteX20" fmla="*/ 919324 w 1174361"/>
              <a:gd name="connsiteY20" fmla="*/ 342122 h 542730"/>
              <a:gd name="connsiteX21" fmla="*/ 882002 w 1174361"/>
              <a:gd name="connsiteY21" fmla="*/ 351453 h 542730"/>
              <a:gd name="connsiteX22" fmla="*/ 854010 w 1174361"/>
              <a:gd name="connsiteY22" fmla="*/ 360783 h 542730"/>
              <a:gd name="connsiteX23" fmla="*/ 826018 w 1174361"/>
              <a:gd name="connsiteY23" fmla="*/ 370114 h 542730"/>
              <a:gd name="connsiteX24" fmla="*/ 807357 w 1174361"/>
              <a:gd name="connsiteY24" fmla="*/ 388775 h 542730"/>
              <a:gd name="connsiteX25" fmla="*/ 760704 w 1174361"/>
              <a:gd name="connsiteY25" fmla="*/ 388775 h 542730"/>
              <a:gd name="connsiteX26" fmla="*/ 714051 w 1174361"/>
              <a:gd name="connsiteY26" fmla="*/ 398106 h 542730"/>
              <a:gd name="connsiteX27" fmla="*/ 676728 w 1174361"/>
              <a:gd name="connsiteY27" fmla="*/ 426098 h 542730"/>
              <a:gd name="connsiteX28" fmla="*/ 648736 w 1174361"/>
              <a:gd name="connsiteY28" fmla="*/ 435428 h 542730"/>
              <a:gd name="connsiteX29" fmla="*/ 620744 w 1174361"/>
              <a:gd name="connsiteY29" fmla="*/ 454089 h 542730"/>
              <a:gd name="connsiteX30" fmla="*/ 611414 w 1174361"/>
              <a:gd name="connsiteY30" fmla="*/ 482081 h 542730"/>
              <a:gd name="connsiteX31" fmla="*/ 527438 w 1174361"/>
              <a:gd name="connsiteY31" fmla="*/ 519404 h 542730"/>
              <a:gd name="connsiteX32" fmla="*/ 471455 w 1174361"/>
              <a:gd name="connsiteY32" fmla="*/ 510073 h 542730"/>
              <a:gd name="connsiteX33" fmla="*/ 396810 w 1174361"/>
              <a:gd name="connsiteY33" fmla="*/ 538065 h 542730"/>
              <a:gd name="connsiteX34" fmla="*/ 331495 w 1174361"/>
              <a:gd name="connsiteY34" fmla="*/ 538065 h 542730"/>
              <a:gd name="connsiteX35" fmla="*/ 266181 w 1174361"/>
              <a:gd name="connsiteY35" fmla="*/ 528734 h 542730"/>
              <a:gd name="connsiteX36" fmla="*/ 200867 w 1174361"/>
              <a:gd name="connsiteY36" fmla="*/ 528734 h 542730"/>
              <a:gd name="connsiteX37" fmla="*/ 182206 w 1174361"/>
              <a:gd name="connsiteY37" fmla="*/ 519404 h 542730"/>
              <a:gd name="connsiteX38" fmla="*/ 135553 w 1174361"/>
              <a:gd name="connsiteY38" fmla="*/ 528734 h 542730"/>
              <a:gd name="connsiteX39" fmla="*/ 88900 w 1174361"/>
              <a:gd name="connsiteY39" fmla="*/ 519404 h 542730"/>
              <a:gd name="connsiteX40" fmla="*/ 79569 w 1174361"/>
              <a:gd name="connsiteY40" fmla="*/ 491412 h 542730"/>
              <a:gd name="connsiteX41" fmla="*/ 42246 w 1174361"/>
              <a:gd name="connsiteY41" fmla="*/ 435428 h 542730"/>
              <a:gd name="connsiteX42" fmla="*/ 51577 w 1174361"/>
              <a:gd name="connsiteY42" fmla="*/ 388775 h 542730"/>
              <a:gd name="connsiteX43" fmla="*/ 4924 w 1174361"/>
              <a:gd name="connsiteY43" fmla="*/ 264367 h 542730"/>
              <a:gd name="connsiteX44" fmla="*/ 81124 w 1174361"/>
              <a:gd name="connsiteY44" fmla="*/ 188167 h 542730"/>
              <a:gd name="connsiteX0" fmla="*/ 86048 w 1179285"/>
              <a:gd name="connsiteY0" fmla="*/ 188167 h 542730"/>
              <a:gd name="connsiteX1" fmla="*/ 75162 w 1179285"/>
              <a:gd name="connsiteY1" fmla="*/ 118187 h 542730"/>
              <a:gd name="connsiteX2" fmla="*/ 121815 w 1179285"/>
              <a:gd name="connsiteY2" fmla="*/ 52873 h 542730"/>
              <a:gd name="connsiteX3" fmla="*/ 187130 w 1179285"/>
              <a:gd name="connsiteY3" fmla="*/ 6220 h 542730"/>
              <a:gd name="connsiteX4" fmla="*/ 336419 w 1179285"/>
              <a:gd name="connsiteY4" fmla="*/ 15551 h 542730"/>
              <a:gd name="connsiteX5" fmla="*/ 448387 w 1179285"/>
              <a:gd name="connsiteY5" fmla="*/ 24881 h 542730"/>
              <a:gd name="connsiteX6" fmla="*/ 569685 w 1179285"/>
              <a:gd name="connsiteY6" fmla="*/ 24881 h 542730"/>
              <a:gd name="connsiteX7" fmla="*/ 634999 w 1179285"/>
              <a:gd name="connsiteY7" fmla="*/ 99526 h 542730"/>
              <a:gd name="connsiteX8" fmla="*/ 793619 w 1179285"/>
              <a:gd name="connsiteY8" fmla="*/ 71534 h 542730"/>
              <a:gd name="connsiteX9" fmla="*/ 886926 w 1179285"/>
              <a:gd name="connsiteY9" fmla="*/ 71534 h 542730"/>
              <a:gd name="connsiteX10" fmla="*/ 1036215 w 1179285"/>
              <a:gd name="connsiteY10" fmla="*/ 71534 h 542730"/>
              <a:gd name="connsiteX11" fmla="*/ 1082868 w 1179285"/>
              <a:gd name="connsiteY11" fmla="*/ 71534 h 542730"/>
              <a:gd name="connsiteX12" fmla="*/ 1157513 w 1179285"/>
              <a:gd name="connsiteY12" fmla="*/ 90196 h 542730"/>
              <a:gd name="connsiteX13" fmla="*/ 1176175 w 1179285"/>
              <a:gd name="connsiteY13" fmla="*/ 164840 h 542730"/>
              <a:gd name="connsiteX14" fmla="*/ 1176175 w 1179285"/>
              <a:gd name="connsiteY14" fmla="*/ 211494 h 542730"/>
              <a:gd name="connsiteX15" fmla="*/ 1166844 w 1179285"/>
              <a:gd name="connsiteY15" fmla="*/ 230155 h 542730"/>
              <a:gd name="connsiteX16" fmla="*/ 1138852 w 1179285"/>
              <a:gd name="connsiteY16" fmla="*/ 276808 h 542730"/>
              <a:gd name="connsiteX17" fmla="*/ 1092199 w 1179285"/>
              <a:gd name="connsiteY17" fmla="*/ 286138 h 542730"/>
              <a:gd name="connsiteX18" fmla="*/ 1008224 w 1179285"/>
              <a:gd name="connsiteY18" fmla="*/ 323461 h 542730"/>
              <a:gd name="connsiteX19" fmla="*/ 961570 w 1179285"/>
              <a:gd name="connsiteY19" fmla="*/ 332791 h 542730"/>
              <a:gd name="connsiteX20" fmla="*/ 924248 w 1179285"/>
              <a:gd name="connsiteY20" fmla="*/ 342122 h 542730"/>
              <a:gd name="connsiteX21" fmla="*/ 886926 w 1179285"/>
              <a:gd name="connsiteY21" fmla="*/ 351453 h 542730"/>
              <a:gd name="connsiteX22" fmla="*/ 858934 w 1179285"/>
              <a:gd name="connsiteY22" fmla="*/ 360783 h 542730"/>
              <a:gd name="connsiteX23" fmla="*/ 830942 w 1179285"/>
              <a:gd name="connsiteY23" fmla="*/ 370114 h 542730"/>
              <a:gd name="connsiteX24" fmla="*/ 812281 w 1179285"/>
              <a:gd name="connsiteY24" fmla="*/ 388775 h 542730"/>
              <a:gd name="connsiteX25" fmla="*/ 765628 w 1179285"/>
              <a:gd name="connsiteY25" fmla="*/ 388775 h 542730"/>
              <a:gd name="connsiteX26" fmla="*/ 718975 w 1179285"/>
              <a:gd name="connsiteY26" fmla="*/ 398106 h 542730"/>
              <a:gd name="connsiteX27" fmla="*/ 681652 w 1179285"/>
              <a:gd name="connsiteY27" fmla="*/ 426098 h 542730"/>
              <a:gd name="connsiteX28" fmla="*/ 653660 w 1179285"/>
              <a:gd name="connsiteY28" fmla="*/ 435428 h 542730"/>
              <a:gd name="connsiteX29" fmla="*/ 625668 w 1179285"/>
              <a:gd name="connsiteY29" fmla="*/ 454089 h 542730"/>
              <a:gd name="connsiteX30" fmla="*/ 616338 w 1179285"/>
              <a:gd name="connsiteY30" fmla="*/ 482081 h 542730"/>
              <a:gd name="connsiteX31" fmla="*/ 532362 w 1179285"/>
              <a:gd name="connsiteY31" fmla="*/ 519404 h 542730"/>
              <a:gd name="connsiteX32" fmla="*/ 476379 w 1179285"/>
              <a:gd name="connsiteY32" fmla="*/ 510073 h 542730"/>
              <a:gd name="connsiteX33" fmla="*/ 401734 w 1179285"/>
              <a:gd name="connsiteY33" fmla="*/ 538065 h 542730"/>
              <a:gd name="connsiteX34" fmla="*/ 336419 w 1179285"/>
              <a:gd name="connsiteY34" fmla="*/ 538065 h 542730"/>
              <a:gd name="connsiteX35" fmla="*/ 271105 w 1179285"/>
              <a:gd name="connsiteY35" fmla="*/ 528734 h 542730"/>
              <a:gd name="connsiteX36" fmla="*/ 205791 w 1179285"/>
              <a:gd name="connsiteY36" fmla="*/ 528734 h 542730"/>
              <a:gd name="connsiteX37" fmla="*/ 187130 w 1179285"/>
              <a:gd name="connsiteY37" fmla="*/ 519404 h 542730"/>
              <a:gd name="connsiteX38" fmla="*/ 140477 w 1179285"/>
              <a:gd name="connsiteY38" fmla="*/ 528734 h 542730"/>
              <a:gd name="connsiteX39" fmla="*/ 93824 w 1179285"/>
              <a:gd name="connsiteY39" fmla="*/ 519404 h 542730"/>
              <a:gd name="connsiteX40" fmla="*/ 84493 w 1179285"/>
              <a:gd name="connsiteY40" fmla="*/ 491412 h 542730"/>
              <a:gd name="connsiteX41" fmla="*/ 47170 w 1179285"/>
              <a:gd name="connsiteY41" fmla="*/ 435428 h 542730"/>
              <a:gd name="connsiteX42" fmla="*/ 56501 w 1179285"/>
              <a:gd name="connsiteY42" fmla="*/ 388775 h 542730"/>
              <a:gd name="connsiteX43" fmla="*/ 4924 w 1179285"/>
              <a:gd name="connsiteY43" fmla="*/ 264367 h 542730"/>
              <a:gd name="connsiteX44" fmla="*/ 86048 w 1179285"/>
              <a:gd name="connsiteY44" fmla="*/ 188167 h 542730"/>
              <a:gd name="connsiteX0" fmla="*/ 86048 w 1179285"/>
              <a:gd name="connsiteY0" fmla="*/ 188167 h 542730"/>
              <a:gd name="connsiteX1" fmla="*/ 75162 w 1179285"/>
              <a:gd name="connsiteY1" fmla="*/ 118187 h 542730"/>
              <a:gd name="connsiteX2" fmla="*/ 121815 w 1179285"/>
              <a:gd name="connsiteY2" fmla="*/ 52873 h 542730"/>
              <a:gd name="connsiteX3" fmla="*/ 187130 w 1179285"/>
              <a:gd name="connsiteY3" fmla="*/ 6220 h 542730"/>
              <a:gd name="connsiteX4" fmla="*/ 336419 w 1179285"/>
              <a:gd name="connsiteY4" fmla="*/ 15551 h 542730"/>
              <a:gd name="connsiteX5" fmla="*/ 448387 w 1179285"/>
              <a:gd name="connsiteY5" fmla="*/ 24881 h 542730"/>
              <a:gd name="connsiteX6" fmla="*/ 569685 w 1179285"/>
              <a:gd name="connsiteY6" fmla="*/ 24881 h 542730"/>
              <a:gd name="connsiteX7" fmla="*/ 634999 w 1179285"/>
              <a:gd name="connsiteY7" fmla="*/ 99526 h 542730"/>
              <a:gd name="connsiteX8" fmla="*/ 793619 w 1179285"/>
              <a:gd name="connsiteY8" fmla="*/ 71534 h 542730"/>
              <a:gd name="connsiteX9" fmla="*/ 886926 w 1179285"/>
              <a:gd name="connsiteY9" fmla="*/ 71534 h 542730"/>
              <a:gd name="connsiteX10" fmla="*/ 1036215 w 1179285"/>
              <a:gd name="connsiteY10" fmla="*/ 71534 h 542730"/>
              <a:gd name="connsiteX11" fmla="*/ 1082868 w 1179285"/>
              <a:gd name="connsiteY11" fmla="*/ 71534 h 542730"/>
              <a:gd name="connsiteX12" fmla="*/ 1157513 w 1179285"/>
              <a:gd name="connsiteY12" fmla="*/ 90196 h 542730"/>
              <a:gd name="connsiteX13" fmla="*/ 1176175 w 1179285"/>
              <a:gd name="connsiteY13" fmla="*/ 164840 h 542730"/>
              <a:gd name="connsiteX14" fmla="*/ 1176175 w 1179285"/>
              <a:gd name="connsiteY14" fmla="*/ 211494 h 542730"/>
              <a:gd name="connsiteX15" fmla="*/ 1166844 w 1179285"/>
              <a:gd name="connsiteY15" fmla="*/ 230155 h 542730"/>
              <a:gd name="connsiteX16" fmla="*/ 1138852 w 1179285"/>
              <a:gd name="connsiteY16" fmla="*/ 276808 h 542730"/>
              <a:gd name="connsiteX17" fmla="*/ 1092199 w 1179285"/>
              <a:gd name="connsiteY17" fmla="*/ 286138 h 542730"/>
              <a:gd name="connsiteX18" fmla="*/ 1008224 w 1179285"/>
              <a:gd name="connsiteY18" fmla="*/ 323461 h 542730"/>
              <a:gd name="connsiteX19" fmla="*/ 961570 w 1179285"/>
              <a:gd name="connsiteY19" fmla="*/ 332791 h 542730"/>
              <a:gd name="connsiteX20" fmla="*/ 924248 w 1179285"/>
              <a:gd name="connsiteY20" fmla="*/ 342122 h 542730"/>
              <a:gd name="connsiteX21" fmla="*/ 886926 w 1179285"/>
              <a:gd name="connsiteY21" fmla="*/ 351453 h 542730"/>
              <a:gd name="connsiteX22" fmla="*/ 858934 w 1179285"/>
              <a:gd name="connsiteY22" fmla="*/ 360783 h 542730"/>
              <a:gd name="connsiteX23" fmla="*/ 830942 w 1179285"/>
              <a:gd name="connsiteY23" fmla="*/ 370114 h 542730"/>
              <a:gd name="connsiteX24" fmla="*/ 812281 w 1179285"/>
              <a:gd name="connsiteY24" fmla="*/ 388775 h 542730"/>
              <a:gd name="connsiteX25" fmla="*/ 765628 w 1179285"/>
              <a:gd name="connsiteY25" fmla="*/ 388775 h 542730"/>
              <a:gd name="connsiteX26" fmla="*/ 718975 w 1179285"/>
              <a:gd name="connsiteY26" fmla="*/ 398106 h 542730"/>
              <a:gd name="connsiteX27" fmla="*/ 681652 w 1179285"/>
              <a:gd name="connsiteY27" fmla="*/ 426098 h 542730"/>
              <a:gd name="connsiteX28" fmla="*/ 653660 w 1179285"/>
              <a:gd name="connsiteY28" fmla="*/ 435428 h 542730"/>
              <a:gd name="connsiteX29" fmla="*/ 625668 w 1179285"/>
              <a:gd name="connsiteY29" fmla="*/ 454089 h 542730"/>
              <a:gd name="connsiteX30" fmla="*/ 616338 w 1179285"/>
              <a:gd name="connsiteY30" fmla="*/ 482081 h 542730"/>
              <a:gd name="connsiteX31" fmla="*/ 532362 w 1179285"/>
              <a:gd name="connsiteY31" fmla="*/ 519404 h 542730"/>
              <a:gd name="connsiteX32" fmla="*/ 476379 w 1179285"/>
              <a:gd name="connsiteY32" fmla="*/ 510073 h 542730"/>
              <a:gd name="connsiteX33" fmla="*/ 401734 w 1179285"/>
              <a:gd name="connsiteY33" fmla="*/ 538065 h 542730"/>
              <a:gd name="connsiteX34" fmla="*/ 336419 w 1179285"/>
              <a:gd name="connsiteY34" fmla="*/ 538065 h 542730"/>
              <a:gd name="connsiteX35" fmla="*/ 271105 w 1179285"/>
              <a:gd name="connsiteY35" fmla="*/ 528734 h 542730"/>
              <a:gd name="connsiteX36" fmla="*/ 205791 w 1179285"/>
              <a:gd name="connsiteY36" fmla="*/ 528734 h 542730"/>
              <a:gd name="connsiteX37" fmla="*/ 187130 w 1179285"/>
              <a:gd name="connsiteY37" fmla="*/ 519404 h 542730"/>
              <a:gd name="connsiteX38" fmla="*/ 140477 w 1179285"/>
              <a:gd name="connsiteY38" fmla="*/ 528734 h 542730"/>
              <a:gd name="connsiteX39" fmla="*/ 93824 w 1179285"/>
              <a:gd name="connsiteY39" fmla="*/ 519404 h 542730"/>
              <a:gd name="connsiteX40" fmla="*/ 84493 w 1179285"/>
              <a:gd name="connsiteY40" fmla="*/ 491412 h 542730"/>
              <a:gd name="connsiteX41" fmla="*/ 47170 w 1179285"/>
              <a:gd name="connsiteY41" fmla="*/ 435428 h 542730"/>
              <a:gd name="connsiteX42" fmla="*/ 56501 w 1179285"/>
              <a:gd name="connsiteY42" fmla="*/ 388775 h 542730"/>
              <a:gd name="connsiteX43" fmla="*/ 4924 w 1179285"/>
              <a:gd name="connsiteY43" fmla="*/ 188167 h 542730"/>
              <a:gd name="connsiteX44" fmla="*/ 86048 w 1179285"/>
              <a:gd name="connsiteY44" fmla="*/ 188167 h 542730"/>
              <a:gd name="connsiteX0" fmla="*/ 86048 w 1179285"/>
              <a:gd name="connsiteY0" fmla="*/ 188167 h 542730"/>
              <a:gd name="connsiteX1" fmla="*/ 75162 w 1179285"/>
              <a:gd name="connsiteY1" fmla="*/ 118187 h 542730"/>
              <a:gd name="connsiteX2" fmla="*/ 121815 w 1179285"/>
              <a:gd name="connsiteY2" fmla="*/ 52873 h 542730"/>
              <a:gd name="connsiteX3" fmla="*/ 187130 w 1179285"/>
              <a:gd name="connsiteY3" fmla="*/ 6220 h 542730"/>
              <a:gd name="connsiteX4" fmla="*/ 336419 w 1179285"/>
              <a:gd name="connsiteY4" fmla="*/ 15551 h 542730"/>
              <a:gd name="connsiteX5" fmla="*/ 448387 w 1179285"/>
              <a:gd name="connsiteY5" fmla="*/ 24881 h 542730"/>
              <a:gd name="connsiteX6" fmla="*/ 569685 w 1179285"/>
              <a:gd name="connsiteY6" fmla="*/ 24881 h 542730"/>
              <a:gd name="connsiteX7" fmla="*/ 634999 w 1179285"/>
              <a:gd name="connsiteY7" fmla="*/ 99526 h 542730"/>
              <a:gd name="connsiteX8" fmla="*/ 793619 w 1179285"/>
              <a:gd name="connsiteY8" fmla="*/ 71534 h 542730"/>
              <a:gd name="connsiteX9" fmla="*/ 886926 w 1179285"/>
              <a:gd name="connsiteY9" fmla="*/ 71534 h 542730"/>
              <a:gd name="connsiteX10" fmla="*/ 1036215 w 1179285"/>
              <a:gd name="connsiteY10" fmla="*/ 71534 h 542730"/>
              <a:gd name="connsiteX11" fmla="*/ 1082868 w 1179285"/>
              <a:gd name="connsiteY11" fmla="*/ 71534 h 542730"/>
              <a:gd name="connsiteX12" fmla="*/ 1157513 w 1179285"/>
              <a:gd name="connsiteY12" fmla="*/ 90196 h 542730"/>
              <a:gd name="connsiteX13" fmla="*/ 1176175 w 1179285"/>
              <a:gd name="connsiteY13" fmla="*/ 164840 h 542730"/>
              <a:gd name="connsiteX14" fmla="*/ 1176175 w 1179285"/>
              <a:gd name="connsiteY14" fmla="*/ 211494 h 542730"/>
              <a:gd name="connsiteX15" fmla="*/ 1166844 w 1179285"/>
              <a:gd name="connsiteY15" fmla="*/ 230155 h 542730"/>
              <a:gd name="connsiteX16" fmla="*/ 1138852 w 1179285"/>
              <a:gd name="connsiteY16" fmla="*/ 276808 h 542730"/>
              <a:gd name="connsiteX17" fmla="*/ 1092199 w 1179285"/>
              <a:gd name="connsiteY17" fmla="*/ 286138 h 542730"/>
              <a:gd name="connsiteX18" fmla="*/ 1008224 w 1179285"/>
              <a:gd name="connsiteY18" fmla="*/ 323461 h 542730"/>
              <a:gd name="connsiteX19" fmla="*/ 961570 w 1179285"/>
              <a:gd name="connsiteY19" fmla="*/ 332791 h 542730"/>
              <a:gd name="connsiteX20" fmla="*/ 924248 w 1179285"/>
              <a:gd name="connsiteY20" fmla="*/ 342122 h 542730"/>
              <a:gd name="connsiteX21" fmla="*/ 886926 w 1179285"/>
              <a:gd name="connsiteY21" fmla="*/ 351453 h 542730"/>
              <a:gd name="connsiteX22" fmla="*/ 858934 w 1179285"/>
              <a:gd name="connsiteY22" fmla="*/ 360783 h 542730"/>
              <a:gd name="connsiteX23" fmla="*/ 830942 w 1179285"/>
              <a:gd name="connsiteY23" fmla="*/ 370114 h 542730"/>
              <a:gd name="connsiteX24" fmla="*/ 812281 w 1179285"/>
              <a:gd name="connsiteY24" fmla="*/ 388775 h 542730"/>
              <a:gd name="connsiteX25" fmla="*/ 765628 w 1179285"/>
              <a:gd name="connsiteY25" fmla="*/ 388775 h 542730"/>
              <a:gd name="connsiteX26" fmla="*/ 718975 w 1179285"/>
              <a:gd name="connsiteY26" fmla="*/ 398106 h 542730"/>
              <a:gd name="connsiteX27" fmla="*/ 681652 w 1179285"/>
              <a:gd name="connsiteY27" fmla="*/ 426098 h 542730"/>
              <a:gd name="connsiteX28" fmla="*/ 653660 w 1179285"/>
              <a:gd name="connsiteY28" fmla="*/ 435428 h 542730"/>
              <a:gd name="connsiteX29" fmla="*/ 625668 w 1179285"/>
              <a:gd name="connsiteY29" fmla="*/ 454089 h 542730"/>
              <a:gd name="connsiteX30" fmla="*/ 616338 w 1179285"/>
              <a:gd name="connsiteY30" fmla="*/ 482081 h 542730"/>
              <a:gd name="connsiteX31" fmla="*/ 532362 w 1179285"/>
              <a:gd name="connsiteY31" fmla="*/ 519404 h 542730"/>
              <a:gd name="connsiteX32" fmla="*/ 476379 w 1179285"/>
              <a:gd name="connsiteY32" fmla="*/ 510073 h 542730"/>
              <a:gd name="connsiteX33" fmla="*/ 401734 w 1179285"/>
              <a:gd name="connsiteY33" fmla="*/ 538065 h 542730"/>
              <a:gd name="connsiteX34" fmla="*/ 336419 w 1179285"/>
              <a:gd name="connsiteY34" fmla="*/ 538065 h 542730"/>
              <a:gd name="connsiteX35" fmla="*/ 271105 w 1179285"/>
              <a:gd name="connsiteY35" fmla="*/ 528734 h 542730"/>
              <a:gd name="connsiteX36" fmla="*/ 205791 w 1179285"/>
              <a:gd name="connsiteY36" fmla="*/ 528734 h 542730"/>
              <a:gd name="connsiteX37" fmla="*/ 187130 w 1179285"/>
              <a:gd name="connsiteY37" fmla="*/ 519404 h 542730"/>
              <a:gd name="connsiteX38" fmla="*/ 140477 w 1179285"/>
              <a:gd name="connsiteY38" fmla="*/ 528734 h 542730"/>
              <a:gd name="connsiteX39" fmla="*/ 93824 w 1179285"/>
              <a:gd name="connsiteY39" fmla="*/ 519404 h 542730"/>
              <a:gd name="connsiteX40" fmla="*/ 84493 w 1179285"/>
              <a:gd name="connsiteY40" fmla="*/ 491412 h 542730"/>
              <a:gd name="connsiteX41" fmla="*/ 47170 w 1179285"/>
              <a:gd name="connsiteY41" fmla="*/ 435428 h 542730"/>
              <a:gd name="connsiteX42" fmla="*/ 56501 w 1179285"/>
              <a:gd name="connsiteY42" fmla="*/ 388775 h 542730"/>
              <a:gd name="connsiteX43" fmla="*/ 4924 w 1179285"/>
              <a:gd name="connsiteY43" fmla="*/ 264367 h 542730"/>
              <a:gd name="connsiteX44" fmla="*/ 86048 w 1179285"/>
              <a:gd name="connsiteY44" fmla="*/ 188167 h 542730"/>
              <a:gd name="connsiteX0" fmla="*/ 43543 w 1136780"/>
              <a:gd name="connsiteY0" fmla="*/ 188167 h 542730"/>
              <a:gd name="connsiteX1" fmla="*/ 32657 w 1136780"/>
              <a:gd name="connsiteY1" fmla="*/ 118187 h 542730"/>
              <a:gd name="connsiteX2" fmla="*/ 79310 w 1136780"/>
              <a:gd name="connsiteY2" fmla="*/ 52873 h 542730"/>
              <a:gd name="connsiteX3" fmla="*/ 144625 w 1136780"/>
              <a:gd name="connsiteY3" fmla="*/ 6220 h 542730"/>
              <a:gd name="connsiteX4" fmla="*/ 293914 w 1136780"/>
              <a:gd name="connsiteY4" fmla="*/ 15551 h 542730"/>
              <a:gd name="connsiteX5" fmla="*/ 405882 w 1136780"/>
              <a:gd name="connsiteY5" fmla="*/ 24881 h 542730"/>
              <a:gd name="connsiteX6" fmla="*/ 527180 w 1136780"/>
              <a:gd name="connsiteY6" fmla="*/ 24881 h 542730"/>
              <a:gd name="connsiteX7" fmla="*/ 592494 w 1136780"/>
              <a:gd name="connsiteY7" fmla="*/ 99526 h 542730"/>
              <a:gd name="connsiteX8" fmla="*/ 751114 w 1136780"/>
              <a:gd name="connsiteY8" fmla="*/ 71534 h 542730"/>
              <a:gd name="connsiteX9" fmla="*/ 844421 w 1136780"/>
              <a:gd name="connsiteY9" fmla="*/ 71534 h 542730"/>
              <a:gd name="connsiteX10" fmla="*/ 993710 w 1136780"/>
              <a:gd name="connsiteY10" fmla="*/ 71534 h 542730"/>
              <a:gd name="connsiteX11" fmla="*/ 1040363 w 1136780"/>
              <a:gd name="connsiteY11" fmla="*/ 71534 h 542730"/>
              <a:gd name="connsiteX12" fmla="*/ 1115008 w 1136780"/>
              <a:gd name="connsiteY12" fmla="*/ 90196 h 542730"/>
              <a:gd name="connsiteX13" fmla="*/ 1133670 w 1136780"/>
              <a:gd name="connsiteY13" fmla="*/ 164840 h 542730"/>
              <a:gd name="connsiteX14" fmla="*/ 1133670 w 1136780"/>
              <a:gd name="connsiteY14" fmla="*/ 211494 h 542730"/>
              <a:gd name="connsiteX15" fmla="*/ 1124339 w 1136780"/>
              <a:gd name="connsiteY15" fmla="*/ 230155 h 542730"/>
              <a:gd name="connsiteX16" fmla="*/ 1096347 w 1136780"/>
              <a:gd name="connsiteY16" fmla="*/ 276808 h 542730"/>
              <a:gd name="connsiteX17" fmla="*/ 1049694 w 1136780"/>
              <a:gd name="connsiteY17" fmla="*/ 286138 h 542730"/>
              <a:gd name="connsiteX18" fmla="*/ 965719 w 1136780"/>
              <a:gd name="connsiteY18" fmla="*/ 323461 h 542730"/>
              <a:gd name="connsiteX19" fmla="*/ 919065 w 1136780"/>
              <a:gd name="connsiteY19" fmla="*/ 332791 h 542730"/>
              <a:gd name="connsiteX20" fmla="*/ 881743 w 1136780"/>
              <a:gd name="connsiteY20" fmla="*/ 342122 h 542730"/>
              <a:gd name="connsiteX21" fmla="*/ 844421 w 1136780"/>
              <a:gd name="connsiteY21" fmla="*/ 351453 h 542730"/>
              <a:gd name="connsiteX22" fmla="*/ 816429 w 1136780"/>
              <a:gd name="connsiteY22" fmla="*/ 360783 h 542730"/>
              <a:gd name="connsiteX23" fmla="*/ 788437 w 1136780"/>
              <a:gd name="connsiteY23" fmla="*/ 370114 h 542730"/>
              <a:gd name="connsiteX24" fmla="*/ 769776 w 1136780"/>
              <a:gd name="connsiteY24" fmla="*/ 388775 h 542730"/>
              <a:gd name="connsiteX25" fmla="*/ 723123 w 1136780"/>
              <a:gd name="connsiteY25" fmla="*/ 388775 h 542730"/>
              <a:gd name="connsiteX26" fmla="*/ 676470 w 1136780"/>
              <a:gd name="connsiteY26" fmla="*/ 398106 h 542730"/>
              <a:gd name="connsiteX27" fmla="*/ 639147 w 1136780"/>
              <a:gd name="connsiteY27" fmla="*/ 426098 h 542730"/>
              <a:gd name="connsiteX28" fmla="*/ 611155 w 1136780"/>
              <a:gd name="connsiteY28" fmla="*/ 435428 h 542730"/>
              <a:gd name="connsiteX29" fmla="*/ 583163 w 1136780"/>
              <a:gd name="connsiteY29" fmla="*/ 454089 h 542730"/>
              <a:gd name="connsiteX30" fmla="*/ 573833 w 1136780"/>
              <a:gd name="connsiteY30" fmla="*/ 482081 h 542730"/>
              <a:gd name="connsiteX31" fmla="*/ 489857 w 1136780"/>
              <a:gd name="connsiteY31" fmla="*/ 519404 h 542730"/>
              <a:gd name="connsiteX32" fmla="*/ 433874 w 1136780"/>
              <a:gd name="connsiteY32" fmla="*/ 510073 h 542730"/>
              <a:gd name="connsiteX33" fmla="*/ 359229 w 1136780"/>
              <a:gd name="connsiteY33" fmla="*/ 538065 h 542730"/>
              <a:gd name="connsiteX34" fmla="*/ 293914 w 1136780"/>
              <a:gd name="connsiteY34" fmla="*/ 538065 h 542730"/>
              <a:gd name="connsiteX35" fmla="*/ 228600 w 1136780"/>
              <a:gd name="connsiteY35" fmla="*/ 528734 h 542730"/>
              <a:gd name="connsiteX36" fmla="*/ 163286 w 1136780"/>
              <a:gd name="connsiteY36" fmla="*/ 528734 h 542730"/>
              <a:gd name="connsiteX37" fmla="*/ 144625 w 1136780"/>
              <a:gd name="connsiteY37" fmla="*/ 519404 h 542730"/>
              <a:gd name="connsiteX38" fmla="*/ 97972 w 1136780"/>
              <a:gd name="connsiteY38" fmla="*/ 528734 h 542730"/>
              <a:gd name="connsiteX39" fmla="*/ 51319 w 1136780"/>
              <a:gd name="connsiteY39" fmla="*/ 519404 h 542730"/>
              <a:gd name="connsiteX40" fmla="*/ 41988 w 1136780"/>
              <a:gd name="connsiteY40" fmla="*/ 491412 h 542730"/>
              <a:gd name="connsiteX41" fmla="*/ 4665 w 1136780"/>
              <a:gd name="connsiteY41" fmla="*/ 435428 h 542730"/>
              <a:gd name="connsiteX42" fmla="*/ 13996 w 1136780"/>
              <a:gd name="connsiteY42" fmla="*/ 388775 h 542730"/>
              <a:gd name="connsiteX43" fmla="*/ 18402 w 1136780"/>
              <a:gd name="connsiteY43" fmla="*/ 292358 h 542730"/>
              <a:gd name="connsiteX44" fmla="*/ 43543 w 1136780"/>
              <a:gd name="connsiteY44" fmla="*/ 188167 h 542730"/>
              <a:gd name="connsiteX0" fmla="*/ 15551 w 1136780"/>
              <a:gd name="connsiteY0" fmla="*/ 169505 h 542730"/>
              <a:gd name="connsiteX1" fmla="*/ 32657 w 1136780"/>
              <a:gd name="connsiteY1" fmla="*/ 118187 h 542730"/>
              <a:gd name="connsiteX2" fmla="*/ 79310 w 1136780"/>
              <a:gd name="connsiteY2" fmla="*/ 52873 h 542730"/>
              <a:gd name="connsiteX3" fmla="*/ 144625 w 1136780"/>
              <a:gd name="connsiteY3" fmla="*/ 6220 h 542730"/>
              <a:gd name="connsiteX4" fmla="*/ 293914 w 1136780"/>
              <a:gd name="connsiteY4" fmla="*/ 15551 h 542730"/>
              <a:gd name="connsiteX5" fmla="*/ 405882 w 1136780"/>
              <a:gd name="connsiteY5" fmla="*/ 24881 h 542730"/>
              <a:gd name="connsiteX6" fmla="*/ 527180 w 1136780"/>
              <a:gd name="connsiteY6" fmla="*/ 24881 h 542730"/>
              <a:gd name="connsiteX7" fmla="*/ 592494 w 1136780"/>
              <a:gd name="connsiteY7" fmla="*/ 99526 h 542730"/>
              <a:gd name="connsiteX8" fmla="*/ 751114 w 1136780"/>
              <a:gd name="connsiteY8" fmla="*/ 71534 h 542730"/>
              <a:gd name="connsiteX9" fmla="*/ 844421 w 1136780"/>
              <a:gd name="connsiteY9" fmla="*/ 71534 h 542730"/>
              <a:gd name="connsiteX10" fmla="*/ 993710 w 1136780"/>
              <a:gd name="connsiteY10" fmla="*/ 71534 h 542730"/>
              <a:gd name="connsiteX11" fmla="*/ 1040363 w 1136780"/>
              <a:gd name="connsiteY11" fmla="*/ 71534 h 542730"/>
              <a:gd name="connsiteX12" fmla="*/ 1115008 w 1136780"/>
              <a:gd name="connsiteY12" fmla="*/ 90196 h 542730"/>
              <a:gd name="connsiteX13" fmla="*/ 1133670 w 1136780"/>
              <a:gd name="connsiteY13" fmla="*/ 164840 h 542730"/>
              <a:gd name="connsiteX14" fmla="*/ 1133670 w 1136780"/>
              <a:gd name="connsiteY14" fmla="*/ 211494 h 542730"/>
              <a:gd name="connsiteX15" fmla="*/ 1124339 w 1136780"/>
              <a:gd name="connsiteY15" fmla="*/ 230155 h 542730"/>
              <a:gd name="connsiteX16" fmla="*/ 1096347 w 1136780"/>
              <a:gd name="connsiteY16" fmla="*/ 276808 h 542730"/>
              <a:gd name="connsiteX17" fmla="*/ 1049694 w 1136780"/>
              <a:gd name="connsiteY17" fmla="*/ 286138 h 542730"/>
              <a:gd name="connsiteX18" fmla="*/ 965719 w 1136780"/>
              <a:gd name="connsiteY18" fmla="*/ 323461 h 542730"/>
              <a:gd name="connsiteX19" fmla="*/ 919065 w 1136780"/>
              <a:gd name="connsiteY19" fmla="*/ 332791 h 542730"/>
              <a:gd name="connsiteX20" fmla="*/ 881743 w 1136780"/>
              <a:gd name="connsiteY20" fmla="*/ 342122 h 542730"/>
              <a:gd name="connsiteX21" fmla="*/ 844421 w 1136780"/>
              <a:gd name="connsiteY21" fmla="*/ 351453 h 542730"/>
              <a:gd name="connsiteX22" fmla="*/ 816429 w 1136780"/>
              <a:gd name="connsiteY22" fmla="*/ 360783 h 542730"/>
              <a:gd name="connsiteX23" fmla="*/ 788437 w 1136780"/>
              <a:gd name="connsiteY23" fmla="*/ 370114 h 542730"/>
              <a:gd name="connsiteX24" fmla="*/ 769776 w 1136780"/>
              <a:gd name="connsiteY24" fmla="*/ 388775 h 542730"/>
              <a:gd name="connsiteX25" fmla="*/ 723123 w 1136780"/>
              <a:gd name="connsiteY25" fmla="*/ 388775 h 542730"/>
              <a:gd name="connsiteX26" fmla="*/ 676470 w 1136780"/>
              <a:gd name="connsiteY26" fmla="*/ 398106 h 542730"/>
              <a:gd name="connsiteX27" fmla="*/ 639147 w 1136780"/>
              <a:gd name="connsiteY27" fmla="*/ 426098 h 542730"/>
              <a:gd name="connsiteX28" fmla="*/ 611155 w 1136780"/>
              <a:gd name="connsiteY28" fmla="*/ 435428 h 542730"/>
              <a:gd name="connsiteX29" fmla="*/ 583163 w 1136780"/>
              <a:gd name="connsiteY29" fmla="*/ 454089 h 542730"/>
              <a:gd name="connsiteX30" fmla="*/ 573833 w 1136780"/>
              <a:gd name="connsiteY30" fmla="*/ 482081 h 542730"/>
              <a:gd name="connsiteX31" fmla="*/ 489857 w 1136780"/>
              <a:gd name="connsiteY31" fmla="*/ 519404 h 542730"/>
              <a:gd name="connsiteX32" fmla="*/ 433874 w 1136780"/>
              <a:gd name="connsiteY32" fmla="*/ 510073 h 542730"/>
              <a:gd name="connsiteX33" fmla="*/ 359229 w 1136780"/>
              <a:gd name="connsiteY33" fmla="*/ 538065 h 542730"/>
              <a:gd name="connsiteX34" fmla="*/ 293914 w 1136780"/>
              <a:gd name="connsiteY34" fmla="*/ 538065 h 542730"/>
              <a:gd name="connsiteX35" fmla="*/ 228600 w 1136780"/>
              <a:gd name="connsiteY35" fmla="*/ 528734 h 542730"/>
              <a:gd name="connsiteX36" fmla="*/ 163286 w 1136780"/>
              <a:gd name="connsiteY36" fmla="*/ 528734 h 542730"/>
              <a:gd name="connsiteX37" fmla="*/ 144625 w 1136780"/>
              <a:gd name="connsiteY37" fmla="*/ 519404 h 542730"/>
              <a:gd name="connsiteX38" fmla="*/ 97972 w 1136780"/>
              <a:gd name="connsiteY38" fmla="*/ 528734 h 542730"/>
              <a:gd name="connsiteX39" fmla="*/ 51319 w 1136780"/>
              <a:gd name="connsiteY39" fmla="*/ 519404 h 542730"/>
              <a:gd name="connsiteX40" fmla="*/ 41988 w 1136780"/>
              <a:gd name="connsiteY40" fmla="*/ 491412 h 542730"/>
              <a:gd name="connsiteX41" fmla="*/ 4665 w 1136780"/>
              <a:gd name="connsiteY41" fmla="*/ 435428 h 542730"/>
              <a:gd name="connsiteX42" fmla="*/ 13996 w 1136780"/>
              <a:gd name="connsiteY42" fmla="*/ 388775 h 542730"/>
              <a:gd name="connsiteX43" fmla="*/ 18402 w 1136780"/>
              <a:gd name="connsiteY43" fmla="*/ 292358 h 542730"/>
              <a:gd name="connsiteX44" fmla="*/ 15551 w 1136780"/>
              <a:gd name="connsiteY44" fmla="*/ 169505 h 542730"/>
              <a:gd name="connsiteX0" fmla="*/ 5486 w 1126715"/>
              <a:gd name="connsiteY0" fmla="*/ 169505 h 542730"/>
              <a:gd name="connsiteX1" fmla="*/ 22592 w 1126715"/>
              <a:gd name="connsiteY1" fmla="*/ 118187 h 542730"/>
              <a:gd name="connsiteX2" fmla="*/ 69245 w 1126715"/>
              <a:gd name="connsiteY2" fmla="*/ 52873 h 542730"/>
              <a:gd name="connsiteX3" fmla="*/ 134560 w 1126715"/>
              <a:gd name="connsiteY3" fmla="*/ 6220 h 542730"/>
              <a:gd name="connsiteX4" fmla="*/ 283849 w 1126715"/>
              <a:gd name="connsiteY4" fmla="*/ 15551 h 542730"/>
              <a:gd name="connsiteX5" fmla="*/ 395817 w 1126715"/>
              <a:gd name="connsiteY5" fmla="*/ 24881 h 542730"/>
              <a:gd name="connsiteX6" fmla="*/ 517115 w 1126715"/>
              <a:gd name="connsiteY6" fmla="*/ 24881 h 542730"/>
              <a:gd name="connsiteX7" fmla="*/ 582429 w 1126715"/>
              <a:gd name="connsiteY7" fmla="*/ 99526 h 542730"/>
              <a:gd name="connsiteX8" fmla="*/ 741049 w 1126715"/>
              <a:gd name="connsiteY8" fmla="*/ 71534 h 542730"/>
              <a:gd name="connsiteX9" fmla="*/ 834356 w 1126715"/>
              <a:gd name="connsiteY9" fmla="*/ 71534 h 542730"/>
              <a:gd name="connsiteX10" fmla="*/ 983645 w 1126715"/>
              <a:gd name="connsiteY10" fmla="*/ 71534 h 542730"/>
              <a:gd name="connsiteX11" fmla="*/ 1030298 w 1126715"/>
              <a:gd name="connsiteY11" fmla="*/ 71534 h 542730"/>
              <a:gd name="connsiteX12" fmla="*/ 1104943 w 1126715"/>
              <a:gd name="connsiteY12" fmla="*/ 90196 h 542730"/>
              <a:gd name="connsiteX13" fmla="*/ 1123605 w 1126715"/>
              <a:gd name="connsiteY13" fmla="*/ 164840 h 542730"/>
              <a:gd name="connsiteX14" fmla="*/ 1123605 w 1126715"/>
              <a:gd name="connsiteY14" fmla="*/ 211494 h 542730"/>
              <a:gd name="connsiteX15" fmla="*/ 1114274 w 1126715"/>
              <a:gd name="connsiteY15" fmla="*/ 230155 h 542730"/>
              <a:gd name="connsiteX16" fmla="*/ 1086282 w 1126715"/>
              <a:gd name="connsiteY16" fmla="*/ 276808 h 542730"/>
              <a:gd name="connsiteX17" fmla="*/ 1039629 w 1126715"/>
              <a:gd name="connsiteY17" fmla="*/ 286138 h 542730"/>
              <a:gd name="connsiteX18" fmla="*/ 955654 w 1126715"/>
              <a:gd name="connsiteY18" fmla="*/ 323461 h 542730"/>
              <a:gd name="connsiteX19" fmla="*/ 909000 w 1126715"/>
              <a:gd name="connsiteY19" fmla="*/ 332791 h 542730"/>
              <a:gd name="connsiteX20" fmla="*/ 871678 w 1126715"/>
              <a:gd name="connsiteY20" fmla="*/ 342122 h 542730"/>
              <a:gd name="connsiteX21" fmla="*/ 834356 w 1126715"/>
              <a:gd name="connsiteY21" fmla="*/ 351453 h 542730"/>
              <a:gd name="connsiteX22" fmla="*/ 806364 w 1126715"/>
              <a:gd name="connsiteY22" fmla="*/ 360783 h 542730"/>
              <a:gd name="connsiteX23" fmla="*/ 778372 w 1126715"/>
              <a:gd name="connsiteY23" fmla="*/ 370114 h 542730"/>
              <a:gd name="connsiteX24" fmla="*/ 759711 w 1126715"/>
              <a:gd name="connsiteY24" fmla="*/ 388775 h 542730"/>
              <a:gd name="connsiteX25" fmla="*/ 713058 w 1126715"/>
              <a:gd name="connsiteY25" fmla="*/ 388775 h 542730"/>
              <a:gd name="connsiteX26" fmla="*/ 666405 w 1126715"/>
              <a:gd name="connsiteY26" fmla="*/ 398106 h 542730"/>
              <a:gd name="connsiteX27" fmla="*/ 629082 w 1126715"/>
              <a:gd name="connsiteY27" fmla="*/ 426098 h 542730"/>
              <a:gd name="connsiteX28" fmla="*/ 601090 w 1126715"/>
              <a:gd name="connsiteY28" fmla="*/ 435428 h 542730"/>
              <a:gd name="connsiteX29" fmla="*/ 573098 w 1126715"/>
              <a:gd name="connsiteY29" fmla="*/ 454089 h 542730"/>
              <a:gd name="connsiteX30" fmla="*/ 563768 w 1126715"/>
              <a:gd name="connsiteY30" fmla="*/ 482081 h 542730"/>
              <a:gd name="connsiteX31" fmla="*/ 479792 w 1126715"/>
              <a:gd name="connsiteY31" fmla="*/ 519404 h 542730"/>
              <a:gd name="connsiteX32" fmla="*/ 423809 w 1126715"/>
              <a:gd name="connsiteY32" fmla="*/ 510073 h 542730"/>
              <a:gd name="connsiteX33" fmla="*/ 349164 w 1126715"/>
              <a:gd name="connsiteY33" fmla="*/ 538065 h 542730"/>
              <a:gd name="connsiteX34" fmla="*/ 283849 w 1126715"/>
              <a:gd name="connsiteY34" fmla="*/ 538065 h 542730"/>
              <a:gd name="connsiteX35" fmla="*/ 218535 w 1126715"/>
              <a:gd name="connsiteY35" fmla="*/ 528734 h 542730"/>
              <a:gd name="connsiteX36" fmla="*/ 153221 w 1126715"/>
              <a:gd name="connsiteY36" fmla="*/ 528734 h 542730"/>
              <a:gd name="connsiteX37" fmla="*/ 134560 w 1126715"/>
              <a:gd name="connsiteY37" fmla="*/ 519404 h 542730"/>
              <a:gd name="connsiteX38" fmla="*/ 87907 w 1126715"/>
              <a:gd name="connsiteY38" fmla="*/ 528734 h 542730"/>
              <a:gd name="connsiteX39" fmla="*/ 41254 w 1126715"/>
              <a:gd name="connsiteY39" fmla="*/ 519404 h 542730"/>
              <a:gd name="connsiteX40" fmla="*/ 31923 w 1126715"/>
              <a:gd name="connsiteY40" fmla="*/ 491412 h 542730"/>
              <a:gd name="connsiteX41" fmla="*/ 31923 w 1126715"/>
              <a:gd name="connsiteY41" fmla="*/ 416767 h 542730"/>
              <a:gd name="connsiteX42" fmla="*/ 3931 w 1126715"/>
              <a:gd name="connsiteY42" fmla="*/ 388775 h 542730"/>
              <a:gd name="connsiteX43" fmla="*/ 8337 w 1126715"/>
              <a:gd name="connsiteY43" fmla="*/ 292358 h 542730"/>
              <a:gd name="connsiteX44" fmla="*/ 5486 w 1126715"/>
              <a:gd name="connsiteY44" fmla="*/ 169505 h 542730"/>
              <a:gd name="connsiteX0" fmla="*/ 33478 w 1126715"/>
              <a:gd name="connsiteY0" fmla="*/ 197497 h 542730"/>
              <a:gd name="connsiteX1" fmla="*/ 22592 w 1126715"/>
              <a:gd name="connsiteY1" fmla="*/ 118187 h 542730"/>
              <a:gd name="connsiteX2" fmla="*/ 69245 w 1126715"/>
              <a:gd name="connsiteY2" fmla="*/ 52873 h 542730"/>
              <a:gd name="connsiteX3" fmla="*/ 134560 w 1126715"/>
              <a:gd name="connsiteY3" fmla="*/ 6220 h 542730"/>
              <a:gd name="connsiteX4" fmla="*/ 283849 w 1126715"/>
              <a:gd name="connsiteY4" fmla="*/ 15551 h 542730"/>
              <a:gd name="connsiteX5" fmla="*/ 395817 w 1126715"/>
              <a:gd name="connsiteY5" fmla="*/ 24881 h 542730"/>
              <a:gd name="connsiteX6" fmla="*/ 517115 w 1126715"/>
              <a:gd name="connsiteY6" fmla="*/ 24881 h 542730"/>
              <a:gd name="connsiteX7" fmla="*/ 582429 w 1126715"/>
              <a:gd name="connsiteY7" fmla="*/ 99526 h 542730"/>
              <a:gd name="connsiteX8" fmla="*/ 741049 w 1126715"/>
              <a:gd name="connsiteY8" fmla="*/ 71534 h 542730"/>
              <a:gd name="connsiteX9" fmla="*/ 834356 w 1126715"/>
              <a:gd name="connsiteY9" fmla="*/ 71534 h 542730"/>
              <a:gd name="connsiteX10" fmla="*/ 983645 w 1126715"/>
              <a:gd name="connsiteY10" fmla="*/ 71534 h 542730"/>
              <a:gd name="connsiteX11" fmla="*/ 1030298 w 1126715"/>
              <a:gd name="connsiteY11" fmla="*/ 71534 h 542730"/>
              <a:gd name="connsiteX12" fmla="*/ 1104943 w 1126715"/>
              <a:gd name="connsiteY12" fmla="*/ 90196 h 542730"/>
              <a:gd name="connsiteX13" fmla="*/ 1123605 w 1126715"/>
              <a:gd name="connsiteY13" fmla="*/ 164840 h 542730"/>
              <a:gd name="connsiteX14" fmla="*/ 1123605 w 1126715"/>
              <a:gd name="connsiteY14" fmla="*/ 211494 h 542730"/>
              <a:gd name="connsiteX15" fmla="*/ 1114274 w 1126715"/>
              <a:gd name="connsiteY15" fmla="*/ 230155 h 542730"/>
              <a:gd name="connsiteX16" fmla="*/ 1086282 w 1126715"/>
              <a:gd name="connsiteY16" fmla="*/ 276808 h 542730"/>
              <a:gd name="connsiteX17" fmla="*/ 1039629 w 1126715"/>
              <a:gd name="connsiteY17" fmla="*/ 286138 h 542730"/>
              <a:gd name="connsiteX18" fmla="*/ 955654 w 1126715"/>
              <a:gd name="connsiteY18" fmla="*/ 323461 h 542730"/>
              <a:gd name="connsiteX19" fmla="*/ 909000 w 1126715"/>
              <a:gd name="connsiteY19" fmla="*/ 332791 h 542730"/>
              <a:gd name="connsiteX20" fmla="*/ 871678 w 1126715"/>
              <a:gd name="connsiteY20" fmla="*/ 342122 h 542730"/>
              <a:gd name="connsiteX21" fmla="*/ 834356 w 1126715"/>
              <a:gd name="connsiteY21" fmla="*/ 351453 h 542730"/>
              <a:gd name="connsiteX22" fmla="*/ 806364 w 1126715"/>
              <a:gd name="connsiteY22" fmla="*/ 360783 h 542730"/>
              <a:gd name="connsiteX23" fmla="*/ 778372 w 1126715"/>
              <a:gd name="connsiteY23" fmla="*/ 370114 h 542730"/>
              <a:gd name="connsiteX24" fmla="*/ 759711 w 1126715"/>
              <a:gd name="connsiteY24" fmla="*/ 388775 h 542730"/>
              <a:gd name="connsiteX25" fmla="*/ 713058 w 1126715"/>
              <a:gd name="connsiteY25" fmla="*/ 388775 h 542730"/>
              <a:gd name="connsiteX26" fmla="*/ 666405 w 1126715"/>
              <a:gd name="connsiteY26" fmla="*/ 398106 h 542730"/>
              <a:gd name="connsiteX27" fmla="*/ 629082 w 1126715"/>
              <a:gd name="connsiteY27" fmla="*/ 426098 h 542730"/>
              <a:gd name="connsiteX28" fmla="*/ 601090 w 1126715"/>
              <a:gd name="connsiteY28" fmla="*/ 435428 h 542730"/>
              <a:gd name="connsiteX29" fmla="*/ 573098 w 1126715"/>
              <a:gd name="connsiteY29" fmla="*/ 454089 h 542730"/>
              <a:gd name="connsiteX30" fmla="*/ 563768 w 1126715"/>
              <a:gd name="connsiteY30" fmla="*/ 482081 h 542730"/>
              <a:gd name="connsiteX31" fmla="*/ 479792 w 1126715"/>
              <a:gd name="connsiteY31" fmla="*/ 519404 h 542730"/>
              <a:gd name="connsiteX32" fmla="*/ 423809 w 1126715"/>
              <a:gd name="connsiteY32" fmla="*/ 510073 h 542730"/>
              <a:gd name="connsiteX33" fmla="*/ 349164 w 1126715"/>
              <a:gd name="connsiteY33" fmla="*/ 538065 h 542730"/>
              <a:gd name="connsiteX34" fmla="*/ 283849 w 1126715"/>
              <a:gd name="connsiteY34" fmla="*/ 538065 h 542730"/>
              <a:gd name="connsiteX35" fmla="*/ 218535 w 1126715"/>
              <a:gd name="connsiteY35" fmla="*/ 528734 h 542730"/>
              <a:gd name="connsiteX36" fmla="*/ 153221 w 1126715"/>
              <a:gd name="connsiteY36" fmla="*/ 528734 h 542730"/>
              <a:gd name="connsiteX37" fmla="*/ 134560 w 1126715"/>
              <a:gd name="connsiteY37" fmla="*/ 519404 h 542730"/>
              <a:gd name="connsiteX38" fmla="*/ 87907 w 1126715"/>
              <a:gd name="connsiteY38" fmla="*/ 528734 h 542730"/>
              <a:gd name="connsiteX39" fmla="*/ 41254 w 1126715"/>
              <a:gd name="connsiteY39" fmla="*/ 519404 h 542730"/>
              <a:gd name="connsiteX40" fmla="*/ 31923 w 1126715"/>
              <a:gd name="connsiteY40" fmla="*/ 491412 h 542730"/>
              <a:gd name="connsiteX41" fmla="*/ 31923 w 1126715"/>
              <a:gd name="connsiteY41" fmla="*/ 416767 h 542730"/>
              <a:gd name="connsiteX42" fmla="*/ 3931 w 1126715"/>
              <a:gd name="connsiteY42" fmla="*/ 388775 h 542730"/>
              <a:gd name="connsiteX43" fmla="*/ 8337 w 1126715"/>
              <a:gd name="connsiteY43" fmla="*/ 292358 h 542730"/>
              <a:gd name="connsiteX44" fmla="*/ 33478 w 1126715"/>
              <a:gd name="connsiteY44" fmla="*/ 197497 h 542730"/>
              <a:gd name="connsiteX0" fmla="*/ 33478 w 1126715"/>
              <a:gd name="connsiteY0" fmla="*/ 197497 h 542730"/>
              <a:gd name="connsiteX1" fmla="*/ 22592 w 1126715"/>
              <a:gd name="connsiteY1" fmla="*/ 118187 h 542730"/>
              <a:gd name="connsiteX2" fmla="*/ 69245 w 1126715"/>
              <a:gd name="connsiteY2" fmla="*/ 52873 h 542730"/>
              <a:gd name="connsiteX3" fmla="*/ 134560 w 1126715"/>
              <a:gd name="connsiteY3" fmla="*/ 6220 h 542730"/>
              <a:gd name="connsiteX4" fmla="*/ 283849 w 1126715"/>
              <a:gd name="connsiteY4" fmla="*/ 15551 h 542730"/>
              <a:gd name="connsiteX5" fmla="*/ 395817 w 1126715"/>
              <a:gd name="connsiteY5" fmla="*/ 24881 h 542730"/>
              <a:gd name="connsiteX6" fmla="*/ 517115 w 1126715"/>
              <a:gd name="connsiteY6" fmla="*/ 24881 h 542730"/>
              <a:gd name="connsiteX7" fmla="*/ 638060 w 1126715"/>
              <a:gd name="connsiteY7" fmla="*/ 99526 h 542730"/>
              <a:gd name="connsiteX8" fmla="*/ 741049 w 1126715"/>
              <a:gd name="connsiteY8" fmla="*/ 71534 h 542730"/>
              <a:gd name="connsiteX9" fmla="*/ 834356 w 1126715"/>
              <a:gd name="connsiteY9" fmla="*/ 71534 h 542730"/>
              <a:gd name="connsiteX10" fmla="*/ 983645 w 1126715"/>
              <a:gd name="connsiteY10" fmla="*/ 71534 h 542730"/>
              <a:gd name="connsiteX11" fmla="*/ 1030298 w 1126715"/>
              <a:gd name="connsiteY11" fmla="*/ 71534 h 542730"/>
              <a:gd name="connsiteX12" fmla="*/ 1104943 w 1126715"/>
              <a:gd name="connsiteY12" fmla="*/ 90196 h 542730"/>
              <a:gd name="connsiteX13" fmla="*/ 1123605 w 1126715"/>
              <a:gd name="connsiteY13" fmla="*/ 164840 h 542730"/>
              <a:gd name="connsiteX14" fmla="*/ 1123605 w 1126715"/>
              <a:gd name="connsiteY14" fmla="*/ 211494 h 542730"/>
              <a:gd name="connsiteX15" fmla="*/ 1114274 w 1126715"/>
              <a:gd name="connsiteY15" fmla="*/ 230155 h 542730"/>
              <a:gd name="connsiteX16" fmla="*/ 1086282 w 1126715"/>
              <a:gd name="connsiteY16" fmla="*/ 276808 h 542730"/>
              <a:gd name="connsiteX17" fmla="*/ 1039629 w 1126715"/>
              <a:gd name="connsiteY17" fmla="*/ 286138 h 542730"/>
              <a:gd name="connsiteX18" fmla="*/ 955654 w 1126715"/>
              <a:gd name="connsiteY18" fmla="*/ 323461 h 542730"/>
              <a:gd name="connsiteX19" fmla="*/ 909000 w 1126715"/>
              <a:gd name="connsiteY19" fmla="*/ 332791 h 542730"/>
              <a:gd name="connsiteX20" fmla="*/ 871678 w 1126715"/>
              <a:gd name="connsiteY20" fmla="*/ 342122 h 542730"/>
              <a:gd name="connsiteX21" fmla="*/ 834356 w 1126715"/>
              <a:gd name="connsiteY21" fmla="*/ 351453 h 542730"/>
              <a:gd name="connsiteX22" fmla="*/ 806364 w 1126715"/>
              <a:gd name="connsiteY22" fmla="*/ 360783 h 542730"/>
              <a:gd name="connsiteX23" fmla="*/ 778372 w 1126715"/>
              <a:gd name="connsiteY23" fmla="*/ 370114 h 542730"/>
              <a:gd name="connsiteX24" fmla="*/ 759711 w 1126715"/>
              <a:gd name="connsiteY24" fmla="*/ 388775 h 542730"/>
              <a:gd name="connsiteX25" fmla="*/ 713058 w 1126715"/>
              <a:gd name="connsiteY25" fmla="*/ 388775 h 542730"/>
              <a:gd name="connsiteX26" fmla="*/ 666405 w 1126715"/>
              <a:gd name="connsiteY26" fmla="*/ 398106 h 542730"/>
              <a:gd name="connsiteX27" fmla="*/ 629082 w 1126715"/>
              <a:gd name="connsiteY27" fmla="*/ 426098 h 542730"/>
              <a:gd name="connsiteX28" fmla="*/ 601090 w 1126715"/>
              <a:gd name="connsiteY28" fmla="*/ 435428 h 542730"/>
              <a:gd name="connsiteX29" fmla="*/ 573098 w 1126715"/>
              <a:gd name="connsiteY29" fmla="*/ 454089 h 542730"/>
              <a:gd name="connsiteX30" fmla="*/ 563768 w 1126715"/>
              <a:gd name="connsiteY30" fmla="*/ 482081 h 542730"/>
              <a:gd name="connsiteX31" fmla="*/ 479792 w 1126715"/>
              <a:gd name="connsiteY31" fmla="*/ 519404 h 542730"/>
              <a:gd name="connsiteX32" fmla="*/ 423809 w 1126715"/>
              <a:gd name="connsiteY32" fmla="*/ 510073 h 542730"/>
              <a:gd name="connsiteX33" fmla="*/ 349164 w 1126715"/>
              <a:gd name="connsiteY33" fmla="*/ 538065 h 542730"/>
              <a:gd name="connsiteX34" fmla="*/ 283849 w 1126715"/>
              <a:gd name="connsiteY34" fmla="*/ 538065 h 542730"/>
              <a:gd name="connsiteX35" fmla="*/ 218535 w 1126715"/>
              <a:gd name="connsiteY35" fmla="*/ 528734 h 542730"/>
              <a:gd name="connsiteX36" fmla="*/ 153221 w 1126715"/>
              <a:gd name="connsiteY36" fmla="*/ 528734 h 542730"/>
              <a:gd name="connsiteX37" fmla="*/ 134560 w 1126715"/>
              <a:gd name="connsiteY37" fmla="*/ 519404 h 542730"/>
              <a:gd name="connsiteX38" fmla="*/ 87907 w 1126715"/>
              <a:gd name="connsiteY38" fmla="*/ 528734 h 542730"/>
              <a:gd name="connsiteX39" fmla="*/ 41254 w 1126715"/>
              <a:gd name="connsiteY39" fmla="*/ 519404 h 542730"/>
              <a:gd name="connsiteX40" fmla="*/ 31923 w 1126715"/>
              <a:gd name="connsiteY40" fmla="*/ 491412 h 542730"/>
              <a:gd name="connsiteX41" fmla="*/ 31923 w 1126715"/>
              <a:gd name="connsiteY41" fmla="*/ 416767 h 542730"/>
              <a:gd name="connsiteX42" fmla="*/ 3931 w 1126715"/>
              <a:gd name="connsiteY42" fmla="*/ 388775 h 542730"/>
              <a:gd name="connsiteX43" fmla="*/ 8337 w 1126715"/>
              <a:gd name="connsiteY43" fmla="*/ 292358 h 542730"/>
              <a:gd name="connsiteX44" fmla="*/ 33478 w 1126715"/>
              <a:gd name="connsiteY44" fmla="*/ 197497 h 54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26715" h="542730">
                <a:moveTo>
                  <a:pt x="33478" y="197497"/>
                </a:moveTo>
                <a:cubicBezTo>
                  <a:pt x="35854" y="168469"/>
                  <a:pt x="16631" y="142291"/>
                  <a:pt x="22592" y="118187"/>
                </a:cubicBezTo>
                <a:cubicBezTo>
                  <a:pt x="28553" y="94083"/>
                  <a:pt x="50584" y="71534"/>
                  <a:pt x="69245" y="52873"/>
                </a:cubicBezTo>
                <a:cubicBezTo>
                  <a:pt x="87906" y="34212"/>
                  <a:pt x="98793" y="12440"/>
                  <a:pt x="134560" y="6220"/>
                </a:cubicBezTo>
                <a:cubicBezTo>
                  <a:pt x="170327" y="0"/>
                  <a:pt x="240306" y="12441"/>
                  <a:pt x="283849" y="15551"/>
                </a:cubicBezTo>
                <a:cubicBezTo>
                  <a:pt x="327392" y="18661"/>
                  <a:pt x="356939" y="23326"/>
                  <a:pt x="395817" y="24881"/>
                </a:cubicBezTo>
                <a:cubicBezTo>
                  <a:pt x="434695" y="26436"/>
                  <a:pt x="476741" y="12440"/>
                  <a:pt x="517115" y="24881"/>
                </a:cubicBezTo>
                <a:cubicBezTo>
                  <a:pt x="557489" y="37322"/>
                  <a:pt x="600738" y="91751"/>
                  <a:pt x="638060" y="99526"/>
                </a:cubicBezTo>
                <a:cubicBezTo>
                  <a:pt x="675382" y="107301"/>
                  <a:pt x="708333" y="76199"/>
                  <a:pt x="741049" y="71534"/>
                </a:cubicBezTo>
                <a:cubicBezTo>
                  <a:pt x="773765" y="66869"/>
                  <a:pt x="834356" y="71534"/>
                  <a:pt x="834356" y="71534"/>
                </a:cubicBezTo>
                <a:lnTo>
                  <a:pt x="983645" y="71534"/>
                </a:lnTo>
                <a:cubicBezTo>
                  <a:pt x="1016302" y="71534"/>
                  <a:pt x="1010082" y="68424"/>
                  <a:pt x="1030298" y="71534"/>
                </a:cubicBezTo>
                <a:cubicBezTo>
                  <a:pt x="1050514" y="74644"/>
                  <a:pt x="1089392" y="74645"/>
                  <a:pt x="1104943" y="90196"/>
                </a:cubicBezTo>
                <a:cubicBezTo>
                  <a:pt x="1120494" y="105747"/>
                  <a:pt x="1120495" y="144624"/>
                  <a:pt x="1123605" y="164840"/>
                </a:cubicBezTo>
                <a:cubicBezTo>
                  <a:pt x="1126715" y="185056"/>
                  <a:pt x="1125160" y="200608"/>
                  <a:pt x="1123605" y="211494"/>
                </a:cubicBezTo>
                <a:cubicBezTo>
                  <a:pt x="1122050" y="222380"/>
                  <a:pt x="1120494" y="219269"/>
                  <a:pt x="1114274" y="230155"/>
                </a:cubicBezTo>
                <a:cubicBezTo>
                  <a:pt x="1108054" y="241041"/>
                  <a:pt x="1098723" y="267478"/>
                  <a:pt x="1086282" y="276808"/>
                </a:cubicBezTo>
                <a:cubicBezTo>
                  <a:pt x="1073841" y="286138"/>
                  <a:pt x="1061400" y="278363"/>
                  <a:pt x="1039629" y="286138"/>
                </a:cubicBezTo>
                <a:cubicBezTo>
                  <a:pt x="1017858" y="293913"/>
                  <a:pt x="977425" y="315686"/>
                  <a:pt x="955654" y="323461"/>
                </a:cubicBezTo>
                <a:cubicBezTo>
                  <a:pt x="933883" y="331236"/>
                  <a:pt x="922996" y="329681"/>
                  <a:pt x="909000" y="332791"/>
                </a:cubicBezTo>
                <a:cubicBezTo>
                  <a:pt x="895004" y="335901"/>
                  <a:pt x="871678" y="342122"/>
                  <a:pt x="871678" y="342122"/>
                </a:cubicBezTo>
                <a:cubicBezTo>
                  <a:pt x="859237" y="345232"/>
                  <a:pt x="845242" y="348343"/>
                  <a:pt x="834356" y="351453"/>
                </a:cubicBezTo>
                <a:cubicBezTo>
                  <a:pt x="823470" y="354563"/>
                  <a:pt x="806364" y="360783"/>
                  <a:pt x="806364" y="360783"/>
                </a:cubicBezTo>
                <a:cubicBezTo>
                  <a:pt x="797033" y="363893"/>
                  <a:pt x="786148" y="365449"/>
                  <a:pt x="778372" y="370114"/>
                </a:cubicBezTo>
                <a:cubicBezTo>
                  <a:pt x="770596" y="374779"/>
                  <a:pt x="770597" y="385665"/>
                  <a:pt x="759711" y="388775"/>
                </a:cubicBezTo>
                <a:cubicBezTo>
                  <a:pt x="748825" y="391885"/>
                  <a:pt x="728609" y="387220"/>
                  <a:pt x="713058" y="388775"/>
                </a:cubicBezTo>
                <a:cubicBezTo>
                  <a:pt x="697507" y="390330"/>
                  <a:pt x="680401" y="391886"/>
                  <a:pt x="666405" y="398106"/>
                </a:cubicBezTo>
                <a:cubicBezTo>
                  <a:pt x="652409" y="404327"/>
                  <a:pt x="639968" y="419878"/>
                  <a:pt x="629082" y="426098"/>
                </a:cubicBezTo>
                <a:cubicBezTo>
                  <a:pt x="618196" y="432318"/>
                  <a:pt x="610421" y="430763"/>
                  <a:pt x="601090" y="435428"/>
                </a:cubicBezTo>
                <a:cubicBezTo>
                  <a:pt x="591759" y="440093"/>
                  <a:pt x="579318" y="446313"/>
                  <a:pt x="573098" y="454089"/>
                </a:cubicBezTo>
                <a:cubicBezTo>
                  <a:pt x="566878" y="461865"/>
                  <a:pt x="579319" y="471195"/>
                  <a:pt x="563768" y="482081"/>
                </a:cubicBezTo>
                <a:cubicBezTo>
                  <a:pt x="548217" y="492967"/>
                  <a:pt x="503118" y="514739"/>
                  <a:pt x="479792" y="519404"/>
                </a:cubicBezTo>
                <a:cubicBezTo>
                  <a:pt x="456466" y="524069"/>
                  <a:pt x="445580" y="506963"/>
                  <a:pt x="423809" y="510073"/>
                </a:cubicBezTo>
                <a:cubicBezTo>
                  <a:pt x="402038" y="513183"/>
                  <a:pt x="372491" y="533400"/>
                  <a:pt x="349164" y="538065"/>
                </a:cubicBezTo>
                <a:cubicBezTo>
                  <a:pt x="325837" y="542730"/>
                  <a:pt x="305620" y="539620"/>
                  <a:pt x="283849" y="538065"/>
                </a:cubicBezTo>
                <a:cubicBezTo>
                  <a:pt x="262078" y="536510"/>
                  <a:pt x="240306" y="530289"/>
                  <a:pt x="218535" y="528734"/>
                </a:cubicBezTo>
                <a:cubicBezTo>
                  <a:pt x="196764" y="527179"/>
                  <a:pt x="167217" y="530289"/>
                  <a:pt x="153221" y="528734"/>
                </a:cubicBezTo>
                <a:cubicBezTo>
                  <a:pt x="139225" y="527179"/>
                  <a:pt x="145446" y="519404"/>
                  <a:pt x="134560" y="519404"/>
                </a:cubicBezTo>
                <a:cubicBezTo>
                  <a:pt x="123674" y="519404"/>
                  <a:pt x="103458" y="528734"/>
                  <a:pt x="87907" y="528734"/>
                </a:cubicBezTo>
                <a:cubicBezTo>
                  <a:pt x="72356" y="528734"/>
                  <a:pt x="50585" y="525624"/>
                  <a:pt x="41254" y="519404"/>
                </a:cubicBezTo>
                <a:cubicBezTo>
                  <a:pt x="31923" y="513184"/>
                  <a:pt x="33478" y="508518"/>
                  <a:pt x="31923" y="491412"/>
                </a:cubicBezTo>
                <a:cubicBezTo>
                  <a:pt x="30368" y="474306"/>
                  <a:pt x="36588" y="433873"/>
                  <a:pt x="31923" y="416767"/>
                </a:cubicBezTo>
                <a:cubicBezTo>
                  <a:pt x="27258" y="399661"/>
                  <a:pt x="7862" y="409510"/>
                  <a:pt x="3931" y="388775"/>
                </a:cubicBezTo>
                <a:cubicBezTo>
                  <a:pt x="0" y="368040"/>
                  <a:pt x="3413" y="324238"/>
                  <a:pt x="8337" y="292358"/>
                </a:cubicBezTo>
                <a:cubicBezTo>
                  <a:pt x="13261" y="260478"/>
                  <a:pt x="31102" y="226525"/>
                  <a:pt x="33478" y="197497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Object-Graphs</a:t>
            </a:r>
            <a:endParaRPr lang="en-US" sz="4000" dirty="0"/>
          </a:p>
        </p:txBody>
      </p:sp>
      <p:pic>
        <p:nvPicPr>
          <p:cNvPr id="5" name="Picture 15" descr="C:\Documents and Settings\grauman\Desktop\data\MSRC_ObjCategImageDatabase_v2\MSRC_ObjCategImageDatabase_v2\Images\4_7_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59" y="2329508"/>
            <a:ext cx="1606832" cy="1069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4" descr="17_5_s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59" y="4181952"/>
            <a:ext cx="1606571" cy="1069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222234" y="3612881"/>
            <a:ext cx="67772" cy="67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2234" y="3771017"/>
            <a:ext cx="67772" cy="67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22234" y="3929152"/>
            <a:ext cx="67772" cy="67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3"/>
          <p:cNvGrpSpPr/>
          <p:nvPr/>
        </p:nvGrpSpPr>
        <p:grpSpPr>
          <a:xfrm>
            <a:off x="2020791" y="1600200"/>
            <a:ext cx="2584806" cy="3833713"/>
            <a:chOff x="2020791" y="1143000"/>
            <a:chExt cx="2584806" cy="3833713"/>
          </a:xfrm>
        </p:grpSpPr>
        <p:pic>
          <p:nvPicPr>
            <p:cNvPr id="4" name="Picture 3" descr="street_imseg_4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14864" y="4392657"/>
              <a:ext cx="776955" cy="582716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2504655" y="1836747"/>
              <a:ext cx="2100942" cy="133285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:\Documents and Settings\grauman\Desktop\cvpr2010\yongjae\objgraph\plane_imseg_6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434" y="2568499"/>
              <a:ext cx="776955" cy="582716"/>
            </a:xfrm>
            <a:prstGeom prst="rect">
              <a:avLst/>
            </a:prstGeom>
            <a:noFill/>
          </p:spPr>
        </p:pic>
        <p:pic>
          <p:nvPicPr>
            <p:cNvPr id="12" name="Picture 12" descr="C:\Documents and Settings\grauman\Desktop\cvpr2010\yongjae\objgraph\plane_imseg_3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999" y="2455545"/>
              <a:ext cx="776955" cy="582716"/>
            </a:xfrm>
            <a:prstGeom prst="rect">
              <a:avLst/>
            </a:prstGeom>
            <a:noFill/>
          </p:spPr>
        </p:pic>
        <p:pic>
          <p:nvPicPr>
            <p:cNvPr id="13" name="Picture 14" descr="C:\Documents and Settings\grauman\Desktop\cvpr2010\yongjae\objgraph\plane_imseg_9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8564" y="2309493"/>
              <a:ext cx="776955" cy="582716"/>
            </a:xfrm>
            <a:prstGeom prst="rect">
              <a:avLst/>
            </a:prstGeom>
            <a:noFill/>
          </p:spPr>
        </p:pic>
        <p:pic>
          <p:nvPicPr>
            <p:cNvPr id="14" name="Picture 9" descr="C:\Documents and Settings\grauman\Desktop\cvpr2010\yongjae\objgraph\plane_imseg_7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54616" y="2163441"/>
              <a:ext cx="776955" cy="582716"/>
            </a:xfrm>
            <a:prstGeom prst="rect">
              <a:avLst/>
            </a:prstGeom>
            <a:noFill/>
          </p:spPr>
        </p:pic>
        <p:pic>
          <p:nvPicPr>
            <p:cNvPr id="15" name="Picture 11" descr="C:\Documents and Settings\grauman\Desktop\cvpr2010\yongjae\objgraph\plane_imseg_5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7181" y="2053902"/>
              <a:ext cx="776955" cy="582716"/>
            </a:xfrm>
            <a:prstGeom prst="rect">
              <a:avLst/>
            </a:prstGeom>
            <a:noFill/>
          </p:spPr>
        </p:pic>
        <p:pic>
          <p:nvPicPr>
            <p:cNvPr id="16" name="Picture 13" descr="C:\Documents and Settings\grauman\Desktop\cvpr2010\yongjae\objgraph\plane_imseg_2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3233" y="1944363"/>
              <a:ext cx="776955" cy="58271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765798" y="2053902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10539" y="2163441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27974" y="2300286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54616" y="2416173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99357" y="2568573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16792" y="2674623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 flipH="1">
              <a:off x="2743434" y="1905183"/>
              <a:ext cx="1277954" cy="95200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604999" y="1143000"/>
              <a:ext cx="1898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Average across segmentations</a:t>
              </a:r>
              <a:endParaRPr lang="en-US" sz="20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504655" y="3643857"/>
              <a:ext cx="2100942" cy="133285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51974" y="3224241"/>
              <a:ext cx="67772" cy="677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51974" y="3382376"/>
              <a:ext cx="67772" cy="677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551974" y="3540512"/>
              <a:ext cx="67772" cy="677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2030576" y="2456485"/>
              <a:ext cx="457200" cy="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020791" y="4319631"/>
              <a:ext cx="457200" cy="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street_imseg_7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60916" y="4284610"/>
              <a:ext cx="776955" cy="582716"/>
            </a:xfrm>
            <a:prstGeom prst="rect">
              <a:avLst/>
            </a:prstGeom>
          </p:spPr>
        </p:pic>
        <p:pic>
          <p:nvPicPr>
            <p:cNvPr id="33" name="Picture 32" descr="street_imseg_3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33299" y="4140050"/>
              <a:ext cx="776955" cy="582716"/>
            </a:xfrm>
            <a:prstGeom prst="rect">
              <a:avLst/>
            </a:prstGeom>
          </p:spPr>
        </p:pic>
        <p:pic>
          <p:nvPicPr>
            <p:cNvPr id="34" name="Picture 33" descr="street_imseg_2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5864" y="3992506"/>
              <a:ext cx="776955" cy="582716"/>
            </a:xfrm>
            <a:prstGeom prst="rect">
              <a:avLst/>
            </a:prstGeom>
          </p:spPr>
        </p:pic>
        <p:pic>
          <p:nvPicPr>
            <p:cNvPr id="35" name="Picture 34" descr="street_imseg_10.jpg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2098" y="3846454"/>
              <a:ext cx="776955" cy="582716"/>
            </a:xfrm>
            <a:prstGeom prst="rect">
              <a:avLst/>
            </a:prstGeom>
          </p:spPr>
        </p:pic>
        <p:pic>
          <p:nvPicPr>
            <p:cNvPr id="36" name="Picture 35" descr="street_imseg_8.jpg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73051" y="3700402"/>
              <a:ext cx="776955" cy="582716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3948364" y="3848293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93105" y="3957832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10540" y="4094677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37182" y="4210564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81923" y="4362964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99358" y="4469014"/>
              <a:ext cx="45720" cy="45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0800000" flipH="1">
              <a:off x="2926000" y="3699574"/>
              <a:ext cx="1277954" cy="95200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96"/>
          <p:cNvGrpSpPr/>
          <p:nvPr/>
        </p:nvGrpSpPr>
        <p:grpSpPr>
          <a:xfrm>
            <a:off x="4642110" y="1600200"/>
            <a:ext cx="2271423" cy="4160213"/>
            <a:chOff x="4642110" y="1143000"/>
            <a:chExt cx="2271423" cy="4160213"/>
          </a:xfrm>
        </p:grpSpPr>
        <p:sp>
          <p:nvSpPr>
            <p:cNvPr id="25" name="TextBox 24"/>
            <p:cNvSpPr txBox="1"/>
            <p:nvPr/>
          </p:nvSpPr>
          <p:spPr>
            <a:xfrm>
              <a:off x="4686240" y="1143000"/>
              <a:ext cx="21043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N </a:t>
              </a:r>
              <a:r>
                <a:rPr lang="en-US" sz="2000" dirty="0" smtClean="0"/>
                <a:t>posterior prob.’s per pixel</a:t>
              </a:r>
              <a:endParaRPr lang="en-US" sz="20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651895" y="2455502"/>
              <a:ext cx="228600" cy="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642110" y="4318648"/>
              <a:ext cx="228600" cy="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5" descr="C:\Documents and Settings\grauman\Desktop\data\MSRC_ObjCategImageDatabase_v2\MSRC_ObjCategImageDatabase_v2\Images\4_7_s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41832" y="1945334"/>
              <a:ext cx="1606832" cy="10695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47" name="Picture 44" descr="17_5_s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1832" y="3797778"/>
              <a:ext cx="1606571" cy="10695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5124397" y="2055825"/>
              <a:ext cx="73152" cy="7315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62427" y="3990888"/>
              <a:ext cx="73152" cy="7315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120"/>
            <p:cNvGrpSpPr/>
            <p:nvPr/>
          </p:nvGrpSpPr>
          <p:grpSpPr>
            <a:xfrm>
              <a:off x="5745117" y="4392657"/>
              <a:ext cx="1131903" cy="910556"/>
              <a:chOff x="10450593" y="2486133"/>
              <a:chExt cx="1131903" cy="910556"/>
            </a:xfrm>
          </p:grpSpPr>
          <p:grpSp>
            <p:nvGrpSpPr>
              <p:cNvPr id="59" name="Group 184"/>
              <p:cNvGrpSpPr>
                <a:grpSpLocks/>
              </p:cNvGrpSpPr>
              <p:nvPr/>
            </p:nvGrpSpPr>
            <p:grpSpPr bwMode="auto">
              <a:xfrm>
                <a:off x="10481417" y="2486133"/>
                <a:ext cx="654838" cy="627797"/>
                <a:chOff x="8429244" y="2600551"/>
                <a:chExt cx="257559" cy="295049"/>
              </a:xfrm>
            </p:grpSpPr>
            <p:sp>
              <p:nvSpPr>
                <p:cNvPr id="53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8429244" y="2600551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8570145" y="2834807"/>
                  <a:ext cx="36757" cy="56594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Rectangle 57"/>
                <p:cNvSpPr>
                  <a:spLocks noChangeArrowheads="1"/>
                </p:cNvSpPr>
                <p:nvPr/>
              </p:nvSpPr>
              <p:spPr bwMode="auto">
                <a:xfrm>
                  <a:off x="8453437" y="2849448"/>
                  <a:ext cx="49319" cy="41348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tangle 58"/>
                <p:cNvSpPr>
                  <a:spLocks noChangeArrowheads="1"/>
                </p:cNvSpPr>
                <p:nvPr/>
              </p:nvSpPr>
              <p:spPr bwMode="auto">
                <a:xfrm>
                  <a:off x="8515009" y="2647689"/>
                  <a:ext cx="38393" cy="245682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60"/>
                <p:cNvSpPr>
                  <a:spLocks noChangeArrowheads="1"/>
                </p:cNvSpPr>
                <p:nvPr/>
              </p:nvSpPr>
              <p:spPr bwMode="auto">
                <a:xfrm>
                  <a:off x="8629772" y="2855441"/>
                  <a:ext cx="38393" cy="34754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0450593" y="3027357"/>
                <a:ext cx="1131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 t s r</a:t>
                </a:r>
                <a:endParaRPr lang="en-US" dirty="0"/>
              </a:p>
            </p:txBody>
          </p:sp>
        </p:grpSp>
        <p:cxnSp>
          <p:nvCxnSpPr>
            <p:cNvPr id="58" name="Shape 57"/>
            <p:cNvCxnSpPr>
              <a:endCxn id="49" idx="3"/>
            </p:cNvCxnSpPr>
            <p:nvPr/>
          </p:nvCxnSpPr>
          <p:spPr>
            <a:xfrm rot="16200000" flipV="1">
              <a:off x="5686874" y="3976170"/>
              <a:ext cx="365193" cy="467781"/>
            </a:xfrm>
            <a:prstGeom prst="curvedConnector2">
              <a:avLst/>
            </a:prstGeom>
            <a:ln w="28575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128"/>
            <p:cNvGrpSpPr/>
            <p:nvPr/>
          </p:nvGrpSpPr>
          <p:grpSpPr>
            <a:xfrm>
              <a:off x="5781630" y="2676546"/>
              <a:ext cx="1131903" cy="910564"/>
              <a:chOff x="10450593" y="2486125"/>
              <a:chExt cx="1131903" cy="910564"/>
            </a:xfrm>
          </p:grpSpPr>
          <p:grpSp>
            <p:nvGrpSpPr>
              <p:cNvPr id="75" name="Group 184"/>
              <p:cNvGrpSpPr>
                <a:grpSpLocks/>
              </p:cNvGrpSpPr>
              <p:nvPr/>
            </p:nvGrpSpPr>
            <p:grpSpPr bwMode="auto">
              <a:xfrm>
                <a:off x="10481417" y="2486125"/>
                <a:ext cx="654838" cy="627796"/>
                <a:chOff x="8429244" y="2600551"/>
                <a:chExt cx="257559" cy="295049"/>
              </a:xfrm>
            </p:grpSpPr>
            <p:sp>
              <p:nvSpPr>
                <p:cNvPr id="62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8429244" y="2600551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8570145" y="2633809"/>
                  <a:ext cx="36757" cy="257848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Rectangle 57"/>
                <p:cNvSpPr>
                  <a:spLocks noChangeArrowheads="1"/>
                </p:cNvSpPr>
                <p:nvPr/>
              </p:nvSpPr>
              <p:spPr bwMode="auto">
                <a:xfrm>
                  <a:off x="8453437" y="2849448"/>
                  <a:ext cx="49319" cy="41348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Rectangle 58"/>
                <p:cNvSpPr>
                  <a:spLocks noChangeArrowheads="1"/>
                </p:cNvSpPr>
                <p:nvPr/>
              </p:nvSpPr>
              <p:spPr bwMode="auto">
                <a:xfrm>
                  <a:off x="8515009" y="2882613"/>
                  <a:ext cx="38393" cy="859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Rectangle 60"/>
                <p:cNvSpPr>
                  <a:spLocks noChangeArrowheads="1"/>
                </p:cNvSpPr>
                <p:nvPr/>
              </p:nvSpPr>
              <p:spPr bwMode="auto">
                <a:xfrm>
                  <a:off x="8629772" y="2855441"/>
                  <a:ext cx="38393" cy="34754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0450593" y="3027357"/>
                <a:ext cx="1131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 t s r</a:t>
                </a:r>
                <a:endParaRPr lang="en-US" dirty="0"/>
              </a:p>
            </p:txBody>
          </p:sp>
        </p:grpSp>
        <p:cxnSp>
          <p:nvCxnSpPr>
            <p:cNvPr id="67" name="Shape 136"/>
            <p:cNvCxnSpPr>
              <a:endCxn id="48" idx="3"/>
            </p:cNvCxnSpPr>
            <p:nvPr/>
          </p:nvCxnSpPr>
          <p:spPr>
            <a:xfrm rot="10800000">
              <a:off x="5197550" y="2092402"/>
              <a:ext cx="614905" cy="898043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95"/>
          <p:cNvGrpSpPr/>
          <p:nvPr/>
        </p:nvGrpSpPr>
        <p:grpSpPr>
          <a:xfrm>
            <a:off x="6621429" y="1600200"/>
            <a:ext cx="2446371" cy="4196789"/>
            <a:chOff x="6621429" y="1143000"/>
            <a:chExt cx="2446371" cy="4196789"/>
          </a:xfrm>
        </p:grpSpPr>
        <p:sp>
          <p:nvSpPr>
            <p:cNvPr id="68" name="TextBox 67"/>
            <p:cNvSpPr txBox="1"/>
            <p:nvPr/>
          </p:nvSpPr>
          <p:spPr>
            <a:xfrm>
              <a:off x="6621429" y="1143000"/>
              <a:ext cx="2446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N </a:t>
              </a:r>
              <a:r>
                <a:rPr lang="en-US" sz="2000" dirty="0" smtClean="0"/>
                <a:t>posterior prob.’s per </a:t>
              </a:r>
              <a:r>
                <a:rPr lang="en-US" sz="2000" dirty="0" err="1" smtClean="0"/>
                <a:t>superpixel</a:t>
              </a:r>
              <a:endParaRPr lang="en-US" sz="2000" dirty="0"/>
            </a:p>
          </p:txBody>
        </p:sp>
        <p:pic>
          <p:nvPicPr>
            <p:cNvPr id="69" name="Picture 68" descr="imgplane_sp120.jp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012" t="8936" r="17699" b="17435"/>
            <a:stretch>
              <a:fillRect/>
            </a:stretch>
          </p:blipFill>
          <p:spPr>
            <a:xfrm>
              <a:off x="7033214" y="1946285"/>
              <a:ext cx="1632943" cy="1095391"/>
            </a:xfrm>
            <a:prstGeom prst="rect">
              <a:avLst/>
            </a:prstGeom>
          </p:spPr>
        </p:pic>
        <p:pic>
          <p:nvPicPr>
            <p:cNvPr id="70" name="Picture 69" descr="imgstreet_sp120.jp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097" t="8585" r="18537" b="17580"/>
            <a:stretch>
              <a:fillRect/>
            </a:stretch>
          </p:blipFill>
          <p:spPr>
            <a:xfrm>
              <a:off x="7023072" y="3788334"/>
              <a:ext cx="1605942" cy="1078992"/>
            </a:xfrm>
            <a:prstGeom prst="rect">
              <a:avLst/>
            </a:prstGeom>
          </p:spPr>
        </p:pic>
        <p:cxnSp>
          <p:nvCxnSpPr>
            <p:cNvPr id="71" name="Straight Arrow Connector 70"/>
            <p:cNvCxnSpPr/>
            <p:nvPr/>
          </p:nvCxnSpPr>
          <p:spPr>
            <a:xfrm>
              <a:off x="6684933" y="2493981"/>
              <a:ext cx="228600" cy="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675148" y="4357127"/>
              <a:ext cx="228600" cy="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205637" y="2092338"/>
              <a:ext cx="255591" cy="14605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607280" y="3991014"/>
              <a:ext cx="219078" cy="14605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128"/>
            <p:cNvGrpSpPr/>
            <p:nvPr/>
          </p:nvGrpSpPr>
          <p:grpSpPr>
            <a:xfrm>
              <a:off x="7899256" y="2640033"/>
              <a:ext cx="1131903" cy="910564"/>
              <a:chOff x="10450593" y="2486125"/>
              <a:chExt cx="1131903" cy="910564"/>
            </a:xfrm>
          </p:grpSpPr>
          <p:grpSp>
            <p:nvGrpSpPr>
              <p:cNvPr id="85" name="Group 184"/>
              <p:cNvGrpSpPr>
                <a:grpSpLocks/>
              </p:cNvGrpSpPr>
              <p:nvPr/>
            </p:nvGrpSpPr>
            <p:grpSpPr bwMode="auto">
              <a:xfrm>
                <a:off x="10481417" y="2486125"/>
                <a:ext cx="654838" cy="627796"/>
                <a:chOff x="8429244" y="2600551"/>
                <a:chExt cx="257559" cy="295049"/>
              </a:xfrm>
            </p:grpSpPr>
            <p:sp>
              <p:nvSpPr>
                <p:cNvPr id="78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8429244" y="2600551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8570145" y="2633809"/>
                  <a:ext cx="36757" cy="257848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57"/>
                <p:cNvSpPr>
                  <a:spLocks noChangeArrowheads="1"/>
                </p:cNvSpPr>
                <p:nvPr/>
              </p:nvSpPr>
              <p:spPr bwMode="auto">
                <a:xfrm>
                  <a:off x="8453437" y="2849448"/>
                  <a:ext cx="49319" cy="41348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Rectangle 58"/>
                <p:cNvSpPr>
                  <a:spLocks noChangeArrowheads="1"/>
                </p:cNvSpPr>
                <p:nvPr/>
              </p:nvSpPr>
              <p:spPr bwMode="auto">
                <a:xfrm>
                  <a:off x="8515009" y="2882613"/>
                  <a:ext cx="38393" cy="859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Rectangle 60"/>
                <p:cNvSpPr>
                  <a:spLocks noChangeArrowheads="1"/>
                </p:cNvSpPr>
                <p:nvPr/>
              </p:nvSpPr>
              <p:spPr bwMode="auto">
                <a:xfrm>
                  <a:off x="8629772" y="2855441"/>
                  <a:ext cx="38393" cy="34754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10450593" y="3027357"/>
                <a:ext cx="1131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 t s r</a:t>
                </a:r>
                <a:endParaRPr lang="en-US" dirty="0"/>
              </a:p>
            </p:txBody>
          </p:sp>
        </p:grpSp>
        <p:cxnSp>
          <p:nvCxnSpPr>
            <p:cNvPr id="83" name="Shape 136"/>
            <p:cNvCxnSpPr/>
            <p:nvPr/>
          </p:nvCxnSpPr>
          <p:spPr>
            <a:xfrm rot="10800000">
              <a:off x="7315178" y="2165365"/>
              <a:ext cx="614903" cy="788566"/>
            </a:xfrm>
            <a:prstGeom prst="curvedConnector2">
              <a:avLst/>
            </a:prstGeom>
            <a:ln w="28575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120"/>
            <p:cNvGrpSpPr/>
            <p:nvPr/>
          </p:nvGrpSpPr>
          <p:grpSpPr>
            <a:xfrm>
              <a:off x="7789845" y="4429233"/>
              <a:ext cx="1131903" cy="910556"/>
              <a:chOff x="10450593" y="2486133"/>
              <a:chExt cx="1131903" cy="910556"/>
            </a:xfrm>
          </p:grpSpPr>
          <p:grpSp>
            <p:nvGrpSpPr>
              <p:cNvPr id="95" name="Group 184"/>
              <p:cNvGrpSpPr>
                <a:grpSpLocks/>
              </p:cNvGrpSpPr>
              <p:nvPr/>
            </p:nvGrpSpPr>
            <p:grpSpPr bwMode="auto">
              <a:xfrm>
                <a:off x="10481417" y="2486133"/>
                <a:ext cx="654838" cy="627797"/>
                <a:chOff x="8429244" y="2600551"/>
                <a:chExt cx="257559" cy="295049"/>
              </a:xfrm>
            </p:grpSpPr>
            <p:sp>
              <p:nvSpPr>
                <p:cNvPr id="87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8429244" y="2600551"/>
                  <a:ext cx="257559" cy="295049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Rectangle 59"/>
                <p:cNvSpPr>
                  <a:spLocks noChangeArrowheads="1"/>
                </p:cNvSpPr>
                <p:nvPr/>
              </p:nvSpPr>
              <p:spPr bwMode="auto">
                <a:xfrm flipV="1">
                  <a:off x="8570145" y="2834807"/>
                  <a:ext cx="36757" cy="56594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Rectangle 57"/>
                <p:cNvSpPr>
                  <a:spLocks noChangeArrowheads="1"/>
                </p:cNvSpPr>
                <p:nvPr/>
              </p:nvSpPr>
              <p:spPr bwMode="auto">
                <a:xfrm>
                  <a:off x="8453437" y="2849448"/>
                  <a:ext cx="49319" cy="41348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Rectangle 58"/>
                <p:cNvSpPr>
                  <a:spLocks noChangeArrowheads="1"/>
                </p:cNvSpPr>
                <p:nvPr/>
              </p:nvSpPr>
              <p:spPr bwMode="auto">
                <a:xfrm>
                  <a:off x="8515009" y="2647689"/>
                  <a:ext cx="38393" cy="245682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Rectangle 60"/>
                <p:cNvSpPr>
                  <a:spLocks noChangeArrowheads="1"/>
                </p:cNvSpPr>
                <p:nvPr/>
              </p:nvSpPr>
              <p:spPr bwMode="auto">
                <a:xfrm>
                  <a:off x="8629772" y="2855441"/>
                  <a:ext cx="38393" cy="34754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10450593" y="3027357"/>
                <a:ext cx="1131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 t s r</a:t>
                </a:r>
                <a:endParaRPr lang="en-US" dirty="0"/>
              </a:p>
            </p:txBody>
          </p:sp>
        </p:grpSp>
        <p:cxnSp>
          <p:nvCxnSpPr>
            <p:cNvPr id="92" name="Shape 126"/>
            <p:cNvCxnSpPr/>
            <p:nvPr/>
          </p:nvCxnSpPr>
          <p:spPr>
            <a:xfrm rot="16200000" flipV="1">
              <a:off x="7731602" y="4012746"/>
              <a:ext cx="365193" cy="467781"/>
            </a:xfrm>
            <a:prstGeom prst="curvedConnector2">
              <a:avLst/>
            </a:prstGeom>
            <a:ln w="28575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Content Placeholder 2"/>
          <p:cNvSpPr>
            <a:spLocks noGrp="1"/>
          </p:cNvSpPr>
          <p:nvPr>
            <p:ph idx="1"/>
          </p:nvPr>
        </p:nvSpPr>
        <p:spPr>
          <a:xfrm>
            <a:off x="624840" y="5745480"/>
            <a:ext cx="8030379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cs typeface="Arial" pitchFamily="34" charset="0"/>
              </a:rPr>
              <a:t>Obtain per-pixel measures of class posteriors on larger spatial extents.</a:t>
            </a: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114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116" name="Rounded Rectangle 115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120" name="Straight Arrow Connector 119"/>
            <p:cNvCxnSpPr>
              <a:stCxn id="119" idx="3"/>
              <a:endCxn id="116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6" idx="3"/>
              <a:endCxn id="117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7" idx="3"/>
              <a:endCxn id="118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>
            <a:grpSpLocks noChangeAspect="1"/>
          </p:cNvGrpSpPr>
          <p:nvPr/>
        </p:nvGrpSpPr>
        <p:grpSpPr>
          <a:xfrm>
            <a:off x="1291907" y="1676400"/>
            <a:ext cx="2746693" cy="1828800"/>
            <a:chOff x="1219200" y="1447800"/>
            <a:chExt cx="3048000" cy="2029416"/>
          </a:xfrm>
        </p:grpSpPr>
        <p:pic>
          <p:nvPicPr>
            <p:cNvPr id="50276" name="Picture 4" descr="C:\Documents and Settings\Administrator\Desktop\Research\datasets\MSRC_ObjCategImageDatabase_v2\MSRC_ObjCategImageDatabase_v2\Images\8_17_s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1447800"/>
              <a:ext cx="3048000" cy="2029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 bwMode="auto">
            <a:xfrm>
              <a:off x="1528763" y="1517650"/>
              <a:ext cx="2454275" cy="1941513"/>
            </a:xfrm>
            <a:custGeom>
              <a:avLst/>
              <a:gdLst>
                <a:gd name="connsiteX0" fmla="*/ 258565 w 2453810"/>
                <a:gd name="connsiteY0" fmla="*/ 412678 h 1940103"/>
                <a:gd name="connsiteX1" fmla="*/ 63356 w 2453810"/>
                <a:gd name="connsiteY1" fmla="*/ 751726 h 1940103"/>
                <a:gd name="connsiteX2" fmla="*/ 248291 w 2453810"/>
                <a:gd name="connsiteY2" fmla="*/ 1152418 h 1940103"/>
                <a:gd name="connsiteX3" fmla="*/ 535968 w 2453810"/>
                <a:gd name="connsiteY3" fmla="*/ 1049676 h 1940103"/>
                <a:gd name="connsiteX4" fmla="*/ 751725 w 2453810"/>
                <a:gd name="connsiteY4" fmla="*/ 1265433 h 1940103"/>
                <a:gd name="connsiteX5" fmla="*/ 1059950 w 2453810"/>
                <a:gd name="connsiteY5" fmla="*/ 1553110 h 1940103"/>
                <a:gd name="connsiteX6" fmla="*/ 1512013 w 2453810"/>
                <a:gd name="connsiteY6" fmla="*/ 1563384 h 1940103"/>
                <a:gd name="connsiteX7" fmla="*/ 1779141 w 2453810"/>
                <a:gd name="connsiteY7" fmla="*/ 1614755 h 1940103"/>
                <a:gd name="connsiteX8" fmla="*/ 2097640 w 2453810"/>
                <a:gd name="connsiteY8" fmla="*/ 1922979 h 1940103"/>
                <a:gd name="connsiteX9" fmla="*/ 2416138 w 2453810"/>
                <a:gd name="connsiteY9" fmla="*/ 1512013 h 1940103"/>
                <a:gd name="connsiteX10" fmla="*/ 2323671 w 2453810"/>
                <a:gd name="connsiteY10" fmla="*/ 823645 h 1940103"/>
                <a:gd name="connsiteX11" fmla="*/ 2077091 w 2453810"/>
                <a:gd name="connsiteY11" fmla="*/ 494872 h 1940103"/>
                <a:gd name="connsiteX12" fmla="*/ 1347626 w 2453810"/>
                <a:gd name="connsiteY12" fmla="*/ 299663 h 1940103"/>
                <a:gd name="connsiteX13" fmla="*/ 1090772 w 2453810"/>
                <a:gd name="connsiteY13" fmla="*/ 453775 h 1940103"/>
                <a:gd name="connsiteX14" fmla="*/ 803096 w 2453810"/>
                <a:gd name="connsiteY14" fmla="*/ 279114 h 1940103"/>
                <a:gd name="connsiteX15" fmla="*/ 648983 w 2453810"/>
                <a:gd name="connsiteY15" fmla="*/ 53083 h 1940103"/>
                <a:gd name="connsiteX16" fmla="*/ 83905 w 2453810"/>
                <a:gd name="connsiteY16" fmla="*/ 11986 h 1940103"/>
                <a:gd name="connsiteX17" fmla="*/ 145550 w 2453810"/>
                <a:gd name="connsiteY17" fmla="*/ 125002 h 1940103"/>
                <a:gd name="connsiteX18" fmla="*/ 196920 w 2453810"/>
                <a:gd name="connsiteY18" fmla="*/ 484597 h 1940103"/>
                <a:gd name="connsiteX19" fmla="*/ 155824 w 2453810"/>
                <a:gd name="connsiteY19" fmla="*/ 505146 h 19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3810" h="1940103">
                  <a:moveTo>
                    <a:pt x="258565" y="412678"/>
                  </a:moveTo>
                  <a:cubicBezTo>
                    <a:pt x="161816" y="520557"/>
                    <a:pt x="65068" y="628436"/>
                    <a:pt x="63356" y="751726"/>
                  </a:cubicBezTo>
                  <a:cubicBezTo>
                    <a:pt x="61644" y="875016"/>
                    <a:pt x="169522" y="1102760"/>
                    <a:pt x="248291" y="1152418"/>
                  </a:cubicBezTo>
                  <a:cubicBezTo>
                    <a:pt x="327060" y="1202076"/>
                    <a:pt x="452063" y="1030840"/>
                    <a:pt x="535968" y="1049676"/>
                  </a:cubicBezTo>
                  <a:cubicBezTo>
                    <a:pt x="619873" y="1068512"/>
                    <a:pt x="664395" y="1181527"/>
                    <a:pt x="751725" y="1265433"/>
                  </a:cubicBezTo>
                  <a:cubicBezTo>
                    <a:pt x="839055" y="1349339"/>
                    <a:pt x="933235" y="1503452"/>
                    <a:pt x="1059950" y="1553110"/>
                  </a:cubicBezTo>
                  <a:cubicBezTo>
                    <a:pt x="1186665" y="1602768"/>
                    <a:pt x="1392148" y="1553110"/>
                    <a:pt x="1512013" y="1563384"/>
                  </a:cubicBezTo>
                  <a:cubicBezTo>
                    <a:pt x="1631878" y="1573658"/>
                    <a:pt x="1681537" y="1554823"/>
                    <a:pt x="1779141" y="1614755"/>
                  </a:cubicBezTo>
                  <a:cubicBezTo>
                    <a:pt x="1876745" y="1674687"/>
                    <a:pt x="1991474" y="1940103"/>
                    <a:pt x="2097640" y="1922979"/>
                  </a:cubicBezTo>
                  <a:cubicBezTo>
                    <a:pt x="2203806" y="1905855"/>
                    <a:pt x="2378466" y="1695235"/>
                    <a:pt x="2416138" y="1512013"/>
                  </a:cubicBezTo>
                  <a:cubicBezTo>
                    <a:pt x="2453810" y="1328791"/>
                    <a:pt x="2380179" y="993169"/>
                    <a:pt x="2323671" y="823645"/>
                  </a:cubicBezTo>
                  <a:cubicBezTo>
                    <a:pt x="2267163" y="654121"/>
                    <a:pt x="2239765" y="582202"/>
                    <a:pt x="2077091" y="494872"/>
                  </a:cubicBezTo>
                  <a:cubicBezTo>
                    <a:pt x="1914417" y="407542"/>
                    <a:pt x="1512012" y="306512"/>
                    <a:pt x="1347626" y="299663"/>
                  </a:cubicBezTo>
                  <a:cubicBezTo>
                    <a:pt x="1183240" y="292814"/>
                    <a:pt x="1181527" y="457200"/>
                    <a:pt x="1090772" y="453775"/>
                  </a:cubicBezTo>
                  <a:cubicBezTo>
                    <a:pt x="1000017" y="450350"/>
                    <a:pt x="876727" y="345896"/>
                    <a:pt x="803096" y="279114"/>
                  </a:cubicBezTo>
                  <a:cubicBezTo>
                    <a:pt x="729465" y="212332"/>
                    <a:pt x="768848" y="97604"/>
                    <a:pt x="648983" y="53083"/>
                  </a:cubicBezTo>
                  <a:cubicBezTo>
                    <a:pt x="529118" y="8562"/>
                    <a:pt x="167810" y="0"/>
                    <a:pt x="83905" y="11986"/>
                  </a:cubicBezTo>
                  <a:cubicBezTo>
                    <a:pt x="0" y="23972"/>
                    <a:pt x="126714" y="46233"/>
                    <a:pt x="145550" y="125002"/>
                  </a:cubicBezTo>
                  <a:cubicBezTo>
                    <a:pt x="164386" y="203771"/>
                    <a:pt x="195208" y="421240"/>
                    <a:pt x="196920" y="484597"/>
                  </a:cubicBezTo>
                  <a:cubicBezTo>
                    <a:pt x="198632" y="547954"/>
                    <a:pt x="177228" y="526550"/>
                    <a:pt x="155824" y="505146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u="none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8"/>
          <p:cNvGrpSpPr>
            <a:grpSpLocks noChangeAspect="1"/>
          </p:cNvGrpSpPr>
          <p:nvPr/>
        </p:nvGrpSpPr>
        <p:grpSpPr>
          <a:xfrm>
            <a:off x="5174346" y="1676399"/>
            <a:ext cx="2746692" cy="1828801"/>
            <a:chOff x="4800599" y="1447799"/>
            <a:chExt cx="3130563" cy="2084389"/>
          </a:xfrm>
        </p:grpSpPr>
        <p:pic>
          <p:nvPicPr>
            <p:cNvPr id="50275" name="Picture 3" descr="C:\Documents and Settings\Administrator\Desktop\Research\datasets\MSRC_ObjCategImageDatabase_v2\MSRC_ObjCategImageDatabase_v2\Images\8_1_s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599" y="1447799"/>
              <a:ext cx="3130563" cy="208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351124" y="1493886"/>
              <a:ext cx="2291137" cy="2038302"/>
              <a:chOff x="5351124" y="2460661"/>
              <a:chExt cx="2291137" cy="203770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5351463" y="2460613"/>
                <a:ext cx="2290762" cy="2037756"/>
              </a:xfrm>
              <a:custGeom>
                <a:avLst/>
                <a:gdLst>
                  <a:gd name="connsiteX0" fmla="*/ 258566 w 2291137"/>
                  <a:gd name="connsiteY0" fmla="*/ 35959 h 2037708"/>
                  <a:gd name="connsiteX1" fmla="*/ 905838 w 2291137"/>
                  <a:gd name="connsiteY1" fmla="*/ 272265 h 2037708"/>
                  <a:gd name="connsiteX2" fmla="*/ 1583932 w 2291137"/>
                  <a:gd name="connsiteY2" fmla="*/ 261991 h 2037708"/>
                  <a:gd name="connsiteX3" fmla="*/ 1686674 w 2291137"/>
                  <a:gd name="connsiteY3" fmla="*/ 806521 h 2037708"/>
                  <a:gd name="connsiteX4" fmla="*/ 2087366 w 2291137"/>
                  <a:gd name="connsiteY4" fmla="*/ 1063375 h 2037708"/>
                  <a:gd name="connsiteX5" fmla="*/ 2231204 w 2291137"/>
                  <a:gd name="connsiteY5" fmla="*/ 1566809 h 2037708"/>
                  <a:gd name="connsiteX6" fmla="*/ 1727770 w 2291137"/>
                  <a:gd name="connsiteY6" fmla="*/ 2029146 h 2037708"/>
                  <a:gd name="connsiteX7" fmla="*/ 977757 w 2291137"/>
                  <a:gd name="connsiteY7" fmla="*/ 1618179 h 2037708"/>
                  <a:gd name="connsiteX8" fmla="*/ 402404 w 2291137"/>
                  <a:gd name="connsiteY8" fmla="*/ 1412696 h 2037708"/>
                  <a:gd name="connsiteX9" fmla="*/ 42809 w 2291137"/>
                  <a:gd name="connsiteY9" fmla="*/ 1515438 h 2037708"/>
                  <a:gd name="connsiteX10" fmla="*/ 145550 w 2291137"/>
                  <a:gd name="connsiteY10" fmla="*/ 765424 h 2037708"/>
                  <a:gd name="connsiteX11" fmla="*/ 340759 w 2291137"/>
                  <a:gd name="connsiteY11" fmla="*/ 344184 h 2037708"/>
                  <a:gd name="connsiteX12" fmla="*/ 155824 w 2291137"/>
                  <a:gd name="connsiteY12" fmla="*/ 231168 h 2037708"/>
                  <a:gd name="connsiteX13" fmla="*/ 94179 w 2291137"/>
                  <a:gd name="connsiteY13" fmla="*/ 35959 h 2037708"/>
                  <a:gd name="connsiteX14" fmla="*/ 207195 w 2291137"/>
                  <a:gd name="connsiteY14" fmla="*/ 15411 h 203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91137" h="2037708">
                    <a:moveTo>
                      <a:pt x="258566" y="35959"/>
                    </a:moveTo>
                    <a:cubicBezTo>
                      <a:pt x="471755" y="135276"/>
                      <a:pt x="684944" y="234593"/>
                      <a:pt x="905838" y="272265"/>
                    </a:cubicBezTo>
                    <a:cubicBezTo>
                      <a:pt x="1126732" y="309937"/>
                      <a:pt x="1453793" y="172948"/>
                      <a:pt x="1583932" y="261991"/>
                    </a:cubicBezTo>
                    <a:cubicBezTo>
                      <a:pt x="1714071" y="351034"/>
                      <a:pt x="1602768" y="672957"/>
                      <a:pt x="1686674" y="806521"/>
                    </a:cubicBezTo>
                    <a:cubicBezTo>
                      <a:pt x="1770580" y="940085"/>
                      <a:pt x="1996611" y="936660"/>
                      <a:pt x="2087366" y="1063375"/>
                    </a:cubicBezTo>
                    <a:cubicBezTo>
                      <a:pt x="2178121" y="1190090"/>
                      <a:pt x="2291137" y="1405847"/>
                      <a:pt x="2231204" y="1566809"/>
                    </a:cubicBezTo>
                    <a:cubicBezTo>
                      <a:pt x="2171271" y="1727771"/>
                      <a:pt x="1936678" y="2020584"/>
                      <a:pt x="1727770" y="2029146"/>
                    </a:cubicBezTo>
                    <a:cubicBezTo>
                      <a:pt x="1518862" y="2037708"/>
                      <a:pt x="1198651" y="1720921"/>
                      <a:pt x="977757" y="1618179"/>
                    </a:cubicBezTo>
                    <a:cubicBezTo>
                      <a:pt x="756863" y="1515437"/>
                      <a:pt x="558229" y="1429819"/>
                      <a:pt x="402404" y="1412696"/>
                    </a:cubicBezTo>
                    <a:cubicBezTo>
                      <a:pt x="246579" y="1395573"/>
                      <a:pt x="85618" y="1623317"/>
                      <a:pt x="42809" y="1515438"/>
                    </a:cubicBezTo>
                    <a:cubicBezTo>
                      <a:pt x="0" y="1407559"/>
                      <a:pt x="95892" y="960633"/>
                      <a:pt x="145550" y="765424"/>
                    </a:cubicBezTo>
                    <a:cubicBezTo>
                      <a:pt x="195208" y="570215"/>
                      <a:pt x="339047" y="433227"/>
                      <a:pt x="340759" y="344184"/>
                    </a:cubicBezTo>
                    <a:cubicBezTo>
                      <a:pt x="342471" y="255141"/>
                      <a:pt x="196921" y="282539"/>
                      <a:pt x="155824" y="231168"/>
                    </a:cubicBezTo>
                    <a:cubicBezTo>
                      <a:pt x="114727" y="179797"/>
                      <a:pt x="85617" y="71918"/>
                      <a:pt x="94179" y="35959"/>
                    </a:cubicBezTo>
                    <a:cubicBezTo>
                      <a:pt x="102741" y="0"/>
                      <a:pt x="154968" y="7705"/>
                      <a:pt x="207195" y="15411"/>
                    </a:cubicBezTo>
                  </a:path>
                </a:pathLst>
              </a:cu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u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527675" y="2476483"/>
                <a:ext cx="92075" cy="41263"/>
              </a:xfrm>
              <a:custGeom>
                <a:avLst/>
                <a:gdLst>
                  <a:gd name="connsiteX0" fmla="*/ 0 w 92467"/>
                  <a:gd name="connsiteY0" fmla="*/ 0 h 41097"/>
                  <a:gd name="connsiteX1" fmla="*/ 92467 w 92467"/>
                  <a:gd name="connsiteY1" fmla="*/ 41097 h 4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467" h="41097">
                    <a:moveTo>
                      <a:pt x="0" y="0"/>
                    </a:moveTo>
                    <a:lnTo>
                      <a:pt x="92467" y="41097"/>
                    </a:lnTo>
                  </a:path>
                </a:pathLst>
              </a:cu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 u="non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225"/>
          <p:cNvGrpSpPr>
            <a:grpSpLocks/>
          </p:cNvGrpSpPr>
          <p:nvPr/>
        </p:nvGrpSpPr>
        <p:grpSpPr bwMode="auto">
          <a:xfrm>
            <a:off x="990600" y="4954588"/>
            <a:ext cx="3429000" cy="1217612"/>
            <a:chOff x="990600" y="5183016"/>
            <a:chExt cx="3429000" cy="1217784"/>
          </a:xfrm>
        </p:grpSpPr>
        <p:sp>
          <p:nvSpPr>
            <p:cNvPr id="50230" name="TextBox 150"/>
            <p:cNvSpPr txBox="1">
              <a:spLocks noChangeArrowheads="1"/>
            </p:cNvSpPr>
            <p:nvPr/>
          </p:nvSpPr>
          <p:spPr bwMode="auto">
            <a:xfrm>
              <a:off x="990600" y="5579065"/>
              <a:ext cx="3429000" cy="41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 dirty="0" smtClean="0">
                  <a:solidFill>
                    <a:srgbClr val="000000"/>
                  </a:solidFill>
                  <a:latin typeface="Calibri" pitchFamily="34" charset="0"/>
                </a:rPr>
                <a:t>g(s</a:t>
              </a:r>
              <a:r>
                <a:rPr lang="en-US" sz="1400" b="1" i="1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400" b="1" i="1" u="none" dirty="0" smtClean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r>
                <a:rPr lang="en-US" sz="1400" b="1" u="non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 b="1" u="none" dirty="0">
                  <a:solidFill>
                    <a:srgbClr val="000000"/>
                  </a:solidFill>
                  <a:latin typeface="Calibri" pitchFamily="34" charset="0"/>
                </a:rPr>
                <a:t>= [          </a:t>
              </a:r>
              <a:r>
                <a:rPr lang="en-US" sz="1400" b="1" u="non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 b="1" u="none" dirty="0">
                  <a:solidFill>
                    <a:srgbClr val="000000"/>
                  </a:solidFill>
                  <a:latin typeface="Calibri" pitchFamily="34" charset="0"/>
                </a:rPr>
                <a:t>:            ,            ,           :            ]</a:t>
              </a:r>
            </a:p>
          </p:txBody>
        </p:sp>
        <p:grpSp>
          <p:nvGrpSpPr>
            <p:cNvPr id="7" name="Group 151"/>
            <p:cNvGrpSpPr>
              <a:grpSpLocks/>
            </p:cNvGrpSpPr>
            <p:nvPr/>
          </p:nvGrpSpPr>
          <p:grpSpPr bwMode="auto">
            <a:xfrm>
              <a:off x="1663026" y="5650067"/>
              <a:ext cx="841653" cy="300888"/>
              <a:chOff x="1065685" y="3893319"/>
              <a:chExt cx="839315" cy="297681"/>
            </a:xfrm>
          </p:grpSpPr>
          <p:sp>
            <p:nvSpPr>
              <p:cNvPr id="50259" name="Rectangle 56"/>
              <p:cNvSpPr>
                <a:spLocks noChangeArrowheads="1"/>
              </p:cNvSpPr>
              <p:nvPr/>
            </p:nvSpPr>
            <p:spPr bwMode="auto">
              <a:xfrm>
                <a:off x="1065686" y="3893319"/>
                <a:ext cx="354141" cy="29768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60" name="Rectangle 57"/>
              <p:cNvSpPr>
                <a:spLocks noChangeArrowheads="1"/>
              </p:cNvSpPr>
              <p:nvPr/>
            </p:nvSpPr>
            <p:spPr bwMode="auto">
              <a:xfrm>
                <a:off x="1065685" y="3912329"/>
                <a:ext cx="79682" cy="271396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61" name="Rectangle 58"/>
              <p:cNvSpPr>
                <a:spLocks noChangeArrowheads="1"/>
              </p:cNvSpPr>
              <p:nvPr/>
            </p:nvSpPr>
            <p:spPr bwMode="auto">
              <a:xfrm>
                <a:off x="1149402" y="4138490"/>
                <a:ext cx="79682" cy="45233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62" name="Rectangle 60"/>
              <p:cNvSpPr>
                <a:spLocks noChangeArrowheads="1"/>
              </p:cNvSpPr>
              <p:nvPr/>
            </p:nvSpPr>
            <p:spPr bwMode="auto">
              <a:xfrm>
                <a:off x="1310860" y="4148168"/>
                <a:ext cx="81725" cy="4140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5" name="Rectangle 57"/>
              <p:cNvSpPr>
                <a:spLocks noChangeArrowheads="1"/>
              </p:cNvSpPr>
              <p:nvPr/>
            </p:nvSpPr>
            <p:spPr bwMode="auto">
              <a:xfrm>
                <a:off x="1577696" y="4131823"/>
                <a:ext cx="80737" cy="534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6" name="Rectangle 58"/>
              <p:cNvSpPr>
                <a:spLocks noChangeArrowheads="1"/>
              </p:cNvSpPr>
              <p:nvPr/>
            </p:nvSpPr>
            <p:spPr bwMode="auto">
              <a:xfrm>
                <a:off x="1658433" y="4125540"/>
                <a:ext cx="80738" cy="5969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7" name="Rectangle 60"/>
              <p:cNvSpPr>
                <a:spLocks noChangeArrowheads="1"/>
              </p:cNvSpPr>
              <p:nvPr/>
            </p:nvSpPr>
            <p:spPr bwMode="auto">
              <a:xfrm>
                <a:off x="1823074" y="3893062"/>
                <a:ext cx="82321" cy="29531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5023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2841095" y="5685321"/>
              <a:ext cx="82468" cy="30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273835" y="5652087"/>
              <a:ext cx="841789" cy="318951"/>
              <a:chOff x="3733800" y="5263240"/>
              <a:chExt cx="839450" cy="315553"/>
            </a:xfrm>
          </p:grpSpPr>
          <p:sp>
            <p:nvSpPr>
              <p:cNvPr id="50250" name="Rectangle 56"/>
              <p:cNvSpPr>
                <a:spLocks noChangeArrowheads="1"/>
              </p:cNvSpPr>
              <p:nvPr/>
            </p:nvSpPr>
            <p:spPr bwMode="auto">
              <a:xfrm>
                <a:off x="3733800" y="5275379"/>
                <a:ext cx="354141" cy="29768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51" name="Rectangle 57"/>
              <p:cNvSpPr>
                <a:spLocks noChangeArrowheads="1"/>
              </p:cNvSpPr>
              <p:nvPr/>
            </p:nvSpPr>
            <p:spPr bwMode="auto">
              <a:xfrm>
                <a:off x="3733800" y="5307395"/>
                <a:ext cx="81725" cy="271398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52" name="Rectangle 58"/>
              <p:cNvSpPr>
                <a:spLocks noChangeArrowheads="1"/>
              </p:cNvSpPr>
              <p:nvPr/>
            </p:nvSpPr>
            <p:spPr bwMode="auto">
              <a:xfrm>
                <a:off x="3815524" y="5488320"/>
                <a:ext cx="81725" cy="90466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53" name="Rectangle 59"/>
              <p:cNvSpPr>
                <a:spLocks noChangeArrowheads="1"/>
              </p:cNvSpPr>
              <p:nvPr/>
            </p:nvSpPr>
            <p:spPr bwMode="auto">
              <a:xfrm flipV="1">
                <a:off x="3897249" y="5551652"/>
                <a:ext cx="81725" cy="2714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rot="10800000"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54" name="Rectangle 60"/>
              <p:cNvSpPr>
                <a:spLocks noChangeArrowheads="1"/>
              </p:cNvSpPr>
              <p:nvPr/>
            </p:nvSpPr>
            <p:spPr bwMode="auto">
              <a:xfrm>
                <a:off x="3978974" y="5533555"/>
                <a:ext cx="81725" cy="4140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6" name="Rectangle 57"/>
              <p:cNvSpPr>
                <a:spLocks noChangeArrowheads="1"/>
              </p:cNvSpPr>
              <p:nvPr/>
            </p:nvSpPr>
            <p:spPr bwMode="auto">
              <a:xfrm>
                <a:off x="4246312" y="5465189"/>
                <a:ext cx="82321" cy="10681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7" name="Rectangle 58"/>
              <p:cNvSpPr>
                <a:spLocks noChangeArrowheads="1"/>
              </p:cNvSpPr>
              <p:nvPr/>
            </p:nvSpPr>
            <p:spPr bwMode="auto">
              <a:xfrm>
                <a:off x="4328633" y="5542158"/>
                <a:ext cx="82321" cy="2984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8" name="Rectangle 59"/>
              <p:cNvSpPr>
                <a:spLocks noChangeArrowheads="1"/>
              </p:cNvSpPr>
              <p:nvPr/>
            </p:nvSpPr>
            <p:spPr bwMode="auto">
              <a:xfrm flipV="1">
                <a:off x="4410953" y="5513884"/>
                <a:ext cx="80738" cy="5812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rot="10800000"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9" name="Rectangle 60"/>
              <p:cNvSpPr>
                <a:spLocks noChangeArrowheads="1"/>
              </p:cNvSpPr>
              <p:nvPr/>
            </p:nvSpPr>
            <p:spPr bwMode="auto">
              <a:xfrm>
                <a:off x="4491691" y="5262554"/>
                <a:ext cx="82321" cy="30945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0234" name="TextBox 154"/>
            <p:cNvSpPr txBox="1">
              <a:spLocks noChangeArrowheads="1"/>
            </p:cNvSpPr>
            <p:nvPr/>
          </p:nvSpPr>
          <p:spPr bwMode="auto">
            <a:xfrm>
              <a:off x="1568277" y="5447888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156" name="Right Brace 155"/>
            <p:cNvSpPr/>
            <p:nvPr/>
          </p:nvSpPr>
          <p:spPr>
            <a:xfrm rot="16200000">
              <a:off x="1786725" y="5309261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0236" name="TextBox 156"/>
            <p:cNvSpPr txBox="1">
              <a:spLocks noChangeArrowheads="1"/>
            </p:cNvSpPr>
            <p:nvPr/>
          </p:nvSpPr>
          <p:spPr bwMode="auto">
            <a:xfrm>
              <a:off x="1546882" y="5183016"/>
              <a:ext cx="543194" cy="2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above</a:t>
              </a:r>
            </a:p>
          </p:txBody>
        </p:sp>
        <p:sp>
          <p:nvSpPr>
            <p:cNvPr id="50237" name="TextBox 157"/>
            <p:cNvSpPr txBox="1">
              <a:spLocks noChangeArrowheads="1"/>
            </p:cNvSpPr>
            <p:nvPr/>
          </p:nvSpPr>
          <p:spPr bwMode="auto">
            <a:xfrm>
              <a:off x="2088214" y="5183016"/>
              <a:ext cx="583458" cy="26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below</a:t>
              </a:r>
            </a:p>
          </p:txBody>
        </p:sp>
        <p:sp>
          <p:nvSpPr>
            <p:cNvPr id="159" name="Right Brace 158"/>
            <p:cNvSpPr/>
            <p:nvPr/>
          </p:nvSpPr>
          <p:spPr>
            <a:xfrm rot="5400000">
              <a:off x="2011356" y="5708606"/>
              <a:ext cx="98439" cy="7651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0239" name="Rectangle 159"/>
            <p:cNvSpPr>
              <a:spLocks noChangeArrowheads="1"/>
            </p:cNvSpPr>
            <p:nvPr/>
          </p:nvSpPr>
          <p:spPr bwMode="auto">
            <a:xfrm>
              <a:off x="3503076" y="5980825"/>
              <a:ext cx="687711" cy="4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400" b="1" i="1" u="none" baseline="-25000">
                  <a:solidFill>
                    <a:srgbClr val="000000"/>
                  </a:solidFill>
                  <a:latin typeface="Calibri" pitchFamily="34" charset="0"/>
                </a:rPr>
                <a:t>R</a:t>
              </a: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(s)</a:t>
              </a:r>
              <a:endParaRPr lang="en-US" sz="1400" b="1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240" name="Rectangle 160"/>
            <p:cNvSpPr>
              <a:spLocks noChangeArrowheads="1"/>
            </p:cNvSpPr>
            <p:nvPr/>
          </p:nvSpPr>
          <p:spPr bwMode="auto">
            <a:xfrm>
              <a:off x="1831136" y="5980825"/>
              <a:ext cx="687711" cy="4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400" b="1" i="1" u="none" baseline="-250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(s)</a:t>
              </a:r>
              <a:endParaRPr lang="en-US" sz="1400" b="1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2" name="Right Brace 161"/>
            <p:cNvSpPr/>
            <p:nvPr/>
          </p:nvSpPr>
          <p:spPr>
            <a:xfrm rot="16200000">
              <a:off x="2291550" y="5309261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163" name="Right Brace 162"/>
            <p:cNvSpPr/>
            <p:nvPr/>
          </p:nvSpPr>
          <p:spPr>
            <a:xfrm rot="16200000">
              <a:off x="3386925" y="5309261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0243" name="TextBox 163"/>
            <p:cNvSpPr txBox="1">
              <a:spLocks noChangeArrowheads="1"/>
            </p:cNvSpPr>
            <p:nvPr/>
          </p:nvSpPr>
          <p:spPr bwMode="auto">
            <a:xfrm>
              <a:off x="3142410" y="5183016"/>
              <a:ext cx="543194" cy="2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above</a:t>
              </a:r>
            </a:p>
          </p:txBody>
        </p:sp>
        <p:sp>
          <p:nvSpPr>
            <p:cNvPr id="50244" name="TextBox 164"/>
            <p:cNvSpPr txBox="1">
              <a:spLocks noChangeArrowheads="1"/>
            </p:cNvSpPr>
            <p:nvPr/>
          </p:nvSpPr>
          <p:spPr bwMode="auto">
            <a:xfrm>
              <a:off x="3683742" y="5183016"/>
              <a:ext cx="583458" cy="26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below</a:t>
              </a:r>
            </a:p>
          </p:txBody>
        </p:sp>
        <p:sp>
          <p:nvSpPr>
            <p:cNvPr id="166" name="Right Brace 165"/>
            <p:cNvSpPr/>
            <p:nvPr/>
          </p:nvSpPr>
          <p:spPr>
            <a:xfrm rot="16200000">
              <a:off x="3921913" y="5309261"/>
              <a:ext cx="79386" cy="306387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167" name="Right Brace 166"/>
            <p:cNvSpPr/>
            <p:nvPr/>
          </p:nvSpPr>
          <p:spPr>
            <a:xfrm rot="5400000">
              <a:off x="3682993" y="5708606"/>
              <a:ext cx="98439" cy="7651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0247" name="TextBox 167"/>
            <p:cNvSpPr txBox="1">
              <a:spLocks noChangeArrowheads="1"/>
            </p:cNvSpPr>
            <p:nvPr/>
          </p:nvSpPr>
          <p:spPr bwMode="auto">
            <a:xfrm>
              <a:off x="2090938" y="5447888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50248" name="TextBox 168"/>
            <p:cNvSpPr txBox="1">
              <a:spLocks noChangeArrowheads="1"/>
            </p:cNvSpPr>
            <p:nvPr/>
          </p:nvSpPr>
          <p:spPr bwMode="auto">
            <a:xfrm>
              <a:off x="3176031" y="5447888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50249" name="TextBox 169"/>
            <p:cNvSpPr txBox="1">
              <a:spLocks noChangeArrowheads="1"/>
            </p:cNvSpPr>
            <p:nvPr/>
          </p:nvSpPr>
          <p:spPr bwMode="auto">
            <a:xfrm>
              <a:off x="3698692" y="5447888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</p:grpSp>
      <p:grpSp>
        <p:nvGrpSpPr>
          <p:cNvPr id="10" name="Group 226"/>
          <p:cNvGrpSpPr>
            <a:grpSpLocks/>
          </p:cNvGrpSpPr>
          <p:nvPr/>
        </p:nvGrpSpPr>
        <p:grpSpPr bwMode="auto">
          <a:xfrm>
            <a:off x="4724400" y="4953000"/>
            <a:ext cx="3429000" cy="1217613"/>
            <a:chOff x="4800600" y="5181600"/>
            <a:chExt cx="3429000" cy="1217784"/>
          </a:xfrm>
        </p:grpSpPr>
        <p:sp>
          <p:nvSpPr>
            <p:cNvPr id="50195" name="TextBox 188"/>
            <p:cNvSpPr txBox="1">
              <a:spLocks noChangeArrowheads="1"/>
            </p:cNvSpPr>
            <p:nvPr/>
          </p:nvSpPr>
          <p:spPr bwMode="auto">
            <a:xfrm>
              <a:off x="4800600" y="5577649"/>
              <a:ext cx="3429000" cy="41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 dirty="0" smtClean="0">
                  <a:solidFill>
                    <a:srgbClr val="000000"/>
                  </a:solidFill>
                  <a:latin typeface="Calibri" pitchFamily="34" charset="0"/>
                </a:rPr>
                <a:t>g(s</a:t>
              </a:r>
              <a:r>
                <a:rPr lang="en-US" sz="1400" b="1" i="1" baseline="-25000" dirty="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400" b="1" i="1" u="none" dirty="0" smtClean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r>
                <a:rPr lang="en-US" sz="1400" b="1" u="non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 b="1" u="none" dirty="0">
                  <a:solidFill>
                    <a:srgbClr val="000000"/>
                  </a:solidFill>
                  <a:latin typeface="Calibri" pitchFamily="34" charset="0"/>
                </a:rPr>
                <a:t>= [           </a:t>
              </a:r>
              <a:r>
                <a:rPr lang="en-US" sz="1400" b="1" u="none" dirty="0" smtClean="0">
                  <a:solidFill>
                    <a:srgbClr val="000000"/>
                  </a:solidFill>
                  <a:latin typeface="Calibri" pitchFamily="34" charset="0"/>
                </a:rPr>
                <a:t>:            </a:t>
              </a:r>
              <a:r>
                <a:rPr lang="en-US" sz="1400" b="1" u="none" dirty="0">
                  <a:solidFill>
                    <a:srgbClr val="000000"/>
                  </a:solidFill>
                  <a:latin typeface="Calibri" pitchFamily="34" charset="0"/>
                </a:rPr>
                <a:t>,            ,           :            ]</a:t>
              </a:r>
            </a:p>
          </p:txBody>
        </p:sp>
        <p:grpSp>
          <p:nvGrpSpPr>
            <p:cNvPr id="13" name="Group 151"/>
            <p:cNvGrpSpPr>
              <a:grpSpLocks/>
            </p:cNvGrpSpPr>
            <p:nvPr/>
          </p:nvGrpSpPr>
          <p:grpSpPr bwMode="auto">
            <a:xfrm>
              <a:off x="5473024" y="5648649"/>
              <a:ext cx="841653" cy="304095"/>
              <a:chOff x="1065685" y="3893319"/>
              <a:chExt cx="839315" cy="300854"/>
            </a:xfrm>
          </p:grpSpPr>
          <p:sp>
            <p:nvSpPr>
              <p:cNvPr id="50223" name="Rectangle 56"/>
              <p:cNvSpPr>
                <a:spLocks noChangeArrowheads="1"/>
              </p:cNvSpPr>
              <p:nvPr/>
            </p:nvSpPr>
            <p:spPr bwMode="auto">
              <a:xfrm>
                <a:off x="1065686" y="3893319"/>
                <a:ext cx="354141" cy="29768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24" name="Rectangle 57"/>
              <p:cNvSpPr>
                <a:spLocks noChangeArrowheads="1"/>
              </p:cNvSpPr>
              <p:nvPr/>
            </p:nvSpPr>
            <p:spPr bwMode="auto">
              <a:xfrm>
                <a:off x="1065685" y="3958961"/>
                <a:ext cx="79682" cy="226163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25" name="Rectangle 58"/>
              <p:cNvSpPr>
                <a:spLocks noChangeArrowheads="1"/>
              </p:cNvSpPr>
              <p:nvPr/>
            </p:nvSpPr>
            <p:spPr bwMode="auto">
              <a:xfrm>
                <a:off x="1142854" y="4103709"/>
                <a:ext cx="79682" cy="9046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26" name="Rectangle 60"/>
              <p:cNvSpPr>
                <a:spLocks noChangeArrowheads="1"/>
              </p:cNvSpPr>
              <p:nvPr/>
            </p:nvSpPr>
            <p:spPr bwMode="auto">
              <a:xfrm>
                <a:off x="1310860" y="4148168"/>
                <a:ext cx="81725" cy="4140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3" name="Rectangle 57"/>
              <p:cNvSpPr>
                <a:spLocks noChangeArrowheads="1"/>
              </p:cNvSpPr>
              <p:nvPr/>
            </p:nvSpPr>
            <p:spPr bwMode="auto">
              <a:xfrm>
                <a:off x="1577698" y="4131826"/>
                <a:ext cx="80737" cy="534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4" name="Rectangle 58"/>
              <p:cNvSpPr>
                <a:spLocks noChangeArrowheads="1"/>
              </p:cNvSpPr>
              <p:nvPr/>
            </p:nvSpPr>
            <p:spPr bwMode="auto">
              <a:xfrm>
                <a:off x="1658435" y="4149105"/>
                <a:ext cx="80738" cy="2670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5" name="Rectangle 60"/>
              <p:cNvSpPr>
                <a:spLocks noChangeArrowheads="1"/>
              </p:cNvSpPr>
              <p:nvPr/>
            </p:nvSpPr>
            <p:spPr bwMode="auto">
              <a:xfrm>
                <a:off x="1823076" y="3893064"/>
                <a:ext cx="82321" cy="29531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50197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6651095" y="5683905"/>
              <a:ext cx="82468" cy="30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7083835" y="5650665"/>
              <a:ext cx="841789" cy="313158"/>
              <a:chOff x="3733800" y="5263240"/>
              <a:chExt cx="839450" cy="309822"/>
            </a:xfrm>
          </p:grpSpPr>
          <p:sp>
            <p:nvSpPr>
              <p:cNvPr id="50215" name="Rectangle 56"/>
              <p:cNvSpPr>
                <a:spLocks noChangeArrowheads="1"/>
              </p:cNvSpPr>
              <p:nvPr/>
            </p:nvSpPr>
            <p:spPr bwMode="auto">
              <a:xfrm>
                <a:off x="3733800" y="5275379"/>
                <a:ext cx="354141" cy="29768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16" name="Rectangle 57"/>
              <p:cNvSpPr>
                <a:spLocks noChangeArrowheads="1"/>
              </p:cNvSpPr>
              <p:nvPr/>
            </p:nvSpPr>
            <p:spPr bwMode="auto">
              <a:xfrm>
                <a:off x="3733800" y="5334631"/>
                <a:ext cx="81725" cy="238431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17" name="Rectangle 58"/>
              <p:cNvSpPr>
                <a:spLocks noChangeArrowheads="1"/>
              </p:cNvSpPr>
              <p:nvPr/>
            </p:nvSpPr>
            <p:spPr bwMode="auto">
              <a:xfrm>
                <a:off x="3815524" y="5453542"/>
                <a:ext cx="81725" cy="117606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218" name="Rectangle 60"/>
              <p:cNvSpPr>
                <a:spLocks noChangeArrowheads="1"/>
              </p:cNvSpPr>
              <p:nvPr/>
            </p:nvSpPr>
            <p:spPr bwMode="auto">
              <a:xfrm>
                <a:off x="3978974" y="5530230"/>
                <a:ext cx="81725" cy="4140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4" name="Rectangle 57"/>
              <p:cNvSpPr>
                <a:spLocks noChangeArrowheads="1"/>
              </p:cNvSpPr>
              <p:nvPr/>
            </p:nvSpPr>
            <p:spPr bwMode="auto">
              <a:xfrm>
                <a:off x="4246312" y="5535882"/>
                <a:ext cx="82321" cy="36128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5" name="Rectangle 58"/>
              <p:cNvSpPr>
                <a:spLocks noChangeArrowheads="1"/>
              </p:cNvSpPr>
              <p:nvPr/>
            </p:nvSpPr>
            <p:spPr bwMode="auto">
              <a:xfrm>
                <a:off x="4328633" y="5535882"/>
                <a:ext cx="82321" cy="36128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6" name="Rectangle 59"/>
              <p:cNvSpPr>
                <a:spLocks noChangeArrowheads="1"/>
              </p:cNvSpPr>
              <p:nvPr/>
            </p:nvSpPr>
            <p:spPr bwMode="auto">
              <a:xfrm flipV="1">
                <a:off x="4410953" y="5513891"/>
                <a:ext cx="80738" cy="5969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rot="10800000"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7" name="Rectangle 60"/>
              <p:cNvSpPr>
                <a:spLocks noChangeArrowheads="1"/>
              </p:cNvSpPr>
              <p:nvPr/>
            </p:nvSpPr>
            <p:spPr bwMode="auto">
              <a:xfrm>
                <a:off x="4491691" y="5262561"/>
                <a:ext cx="82321" cy="31102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0199" name="TextBox 192"/>
            <p:cNvSpPr txBox="1">
              <a:spLocks noChangeArrowheads="1"/>
            </p:cNvSpPr>
            <p:nvPr/>
          </p:nvSpPr>
          <p:spPr bwMode="auto">
            <a:xfrm>
              <a:off x="5378277" y="5446472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194" name="Right Brace 193"/>
            <p:cNvSpPr/>
            <p:nvPr/>
          </p:nvSpPr>
          <p:spPr>
            <a:xfrm rot="16200000">
              <a:off x="5596725" y="5307846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0201" name="TextBox 194"/>
            <p:cNvSpPr txBox="1">
              <a:spLocks noChangeArrowheads="1"/>
            </p:cNvSpPr>
            <p:nvPr/>
          </p:nvSpPr>
          <p:spPr bwMode="auto">
            <a:xfrm>
              <a:off x="5356882" y="5181600"/>
              <a:ext cx="543194" cy="2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above</a:t>
              </a:r>
            </a:p>
          </p:txBody>
        </p:sp>
        <p:sp>
          <p:nvSpPr>
            <p:cNvPr id="50202" name="TextBox 195"/>
            <p:cNvSpPr txBox="1">
              <a:spLocks noChangeArrowheads="1"/>
            </p:cNvSpPr>
            <p:nvPr/>
          </p:nvSpPr>
          <p:spPr bwMode="auto">
            <a:xfrm>
              <a:off x="5898214" y="5181600"/>
              <a:ext cx="583458" cy="26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below</a:t>
              </a:r>
            </a:p>
          </p:txBody>
        </p:sp>
        <p:sp>
          <p:nvSpPr>
            <p:cNvPr id="197" name="Right Brace 196"/>
            <p:cNvSpPr/>
            <p:nvPr/>
          </p:nvSpPr>
          <p:spPr>
            <a:xfrm rot="5400000">
              <a:off x="5821356" y="5707191"/>
              <a:ext cx="98439" cy="7651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0204" name="Rectangle 197"/>
            <p:cNvSpPr>
              <a:spLocks noChangeArrowheads="1"/>
            </p:cNvSpPr>
            <p:nvPr/>
          </p:nvSpPr>
          <p:spPr bwMode="auto">
            <a:xfrm>
              <a:off x="7313076" y="5979409"/>
              <a:ext cx="687711" cy="4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400" b="1" i="1" u="none" baseline="-25000">
                  <a:solidFill>
                    <a:srgbClr val="000000"/>
                  </a:solidFill>
                  <a:latin typeface="Calibri" pitchFamily="34" charset="0"/>
                </a:rPr>
                <a:t>R</a:t>
              </a: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(s)</a:t>
              </a:r>
              <a:endParaRPr lang="en-US" sz="1400" b="1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0205" name="Rectangle 198"/>
            <p:cNvSpPr>
              <a:spLocks noChangeArrowheads="1"/>
            </p:cNvSpPr>
            <p:nvPr/>
          </p:nvSpPr>
          <p:spPr bwMode="auto">
            <a:xfrm>
              <a:off x="5641136" y="5979409"/>
              <a:ext cx="687711" cy="4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400" b="1" i="1" u="none" baseline="-250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(s)</a:t>
              </a:r>
              <a:endParaRPr lang="en-US" sz="1400" b="1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0" name="Right Brace 199"/>
            <p:cNvSpPr/>
            <p:nvPr/>
          </p:nvSpPr>
          <p:spPr>
            <a:xfrm rot="16200000">
              <a:off x="6101550" y="5307846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201" name="Right Brace 200"/>
            <p:cNvSpPr/>
            <p:nvPr/>
          </p:nvSpPr>
          <p:spPr>
            <a:xfrm rot="16200000">
              <a:off x="7196925" y="5307846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0208" name="TextBox 201"/>
            <p:cNvSpPr txBox="1">
              <a:spLocks noChangeArrowheads="1"/>
            </p:cNvSpPr>
            <p:nvPr/>
          </p:nvSpPr>
          <p:spPr bwMode="auto">
            <a:xfrm>
              <a:off x="6952410" y="5181600"/>
              <a:ext cx="543194" cy="2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above</a:t>
              </a:r>
            </a:p>
          </p:txBody>
        </p:sp>
        <p:sp>
          <p:nvSpPr>
            <p:cNvPr id="50209" name="TextBox 202"/>
            <p:cNvSpPr txBox="1">
              <a:spLocks noChangeArrowheads="1"/>
            </p:cNvSpPr>
            <p:nvPr/>
          </p:nvSpPr>
          <p:spPr bwMode="auto">
            <a:xfrm>
              <a:off x="7493742" y="5181600"/>
              <a:ext cx="583458" cy="26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below</a:t>
              </a:r>
            </a:p>
          </p:txBody>
        </p:sp>
        <p:sp>
          <p:nvSpPr>
            <p:cNvPr id="204" name="Right Brace 203"/>
            <p:cNvSpPr/>
            <p:nvPr/>
          </p:nvSpPr>
          <p:spPr>
            <a:xfrm rot="16200000">
              <a:off x="7731913" y="5307846"/>
              <a:ext cx="79386" cy="306387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205" name="Right Brace 204"/>
            <p:cNvSpPr/>
            <p:nvPr/>
          </p:nvSpPr>
          <p:spPr>
            <a:xfrm rot="5400000">
              <a:off x="7492993" y="5707191"/>
              <a:ext cx="98439" cy="7651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0212" name="TextBox 205"/>
            <p:cNvSpPr txBox="1">
              <a:spLocks noChangeArrowheads="1"/>
            </p:cNvSpPr>
            <p:nvPr/>
          </p:nvSpPr>
          <p:spPr bwMode="auto">
            <a:xfrm>
              <a:off x="5900938" y="5446472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50213" name="TextBox 206"/>
            <p:cNvSpPr txBox="1">
              <a:spLocks noChangeArrowheads="1"/>
            </p:cNvSpPr>
            <p:nvPr/>
          </p:nvSpPr>
          <p:spPr bwMode="auto">
            <a:xfrm>
              <a:off x="6986031" y="5446472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50214" name="TextBox 207"/>
            <p:cNvSpPr txBox="1">
              <a:spLocks noChangeArrowheads="1"/>
            </p:cNvSpPr>
            <p:nvPr/>
          </p:nvSpPr>
          <p:spPr bwMode="auto">
            <a:xfrm>
              <a:off x="7508692" y="5446472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</p:grpSp>
      <p:sp>
        <p:nvSpPr>
          <p:cNvPr id="50184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458200" cy="68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pitchFamily="34" charset="0"/>
              </a:rPr>
              <a:t>Object-graphs are very similar </a:t>
            </a:r>
            <a:r>
              <a:rPr lang="en-US" sz="24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cs typeface="Arial" pitchFamily="34" charset="0"/>
              </a:rPr>
              <a:t>produces a strong match</a:t>
            </a:r>
          </a:p>
        </p:txBody>
      </p:sp>
      <p:sp>
        <p:nvSpPr>
          <p:cNvPr id="50185" name="TextBox 104"/>
          <p:cNvSpPr txBox="1">
            <a:spLocks noChangeArrowheads="1"/>
          </p:cNvSpPr>
          <p:nvPr/>
        </p:nvSpPr>
        <p:spPr bwMode="auto">
          <a:xfrm>
            <a:off x="7924800" y="1811338"/>
            <a:ext cx="1295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Known classes</a:t>
            </a:r>
          </a:p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b: building</a:t>
            </a:r>
          </a:p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t: tree</a:t>
            </a:r>
          </a:p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g: grass</a:t>
            </a:r>
          </a:p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r: road</a:t>
            </a:r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Object-Graph matching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15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117" name="Rounded Rectangle 116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121" name="Straight Arrow Connector 120"/>
            <p:cNvCxnSpPr>
              <a:stCxn id="120" idx="3"/>
              <a:endCxn id="117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7" idx="3"/>
              <a:endCxn id="118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8" idx="3"/>
              <a:endCxn id="119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1600200" y="3603625"/>
            <a:ext cx="2209800" cy="1374366"/>
            <a:chOff x="1600200" y="3603625"/>
            <a:chExt cx="2209800" cy="1374366"/>
          </a:xfrm>
        </p:grpSpPr>
        <p:cxnSp>
          <p:nvCxnSpPr>
            <p:cNvPr id="150" name="Straight Connector 149"/>
            <p:cNvCxnSpPr/>
            <p:nvPr/>
          </p:nvCxnSpPr>
          <p:spPr bwMode="auto">
            <a:xfrm>
              <a:off x="2786149" y="4355870"/>
              <a:ext cx="338138" cy="30480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 bwMode="auto">
            <a:xfrm>
              <a:off x="2209800" y="3962400"/>
              <a:ext cx="338138" cy="30480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 bwMode="auto">
            <a:xfrm flipV="1">
              <a:off x="2310941" y="4447311"/>
              <a:ext cx="224441" cy="216129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2819400" y="3962400"/>
              <a:ext cx="381002" cy="33020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ounded Rectangle 129"/>
            <p:cNvSpPr/>
            <p:nvPr/>
          </p:nvSpPr>
          <p:spPr bwMode="auto">
            <a:xfrm>
              <a:off x="2897187" y="3627438"/>
              <a:ext cx="912813" cy="355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building</a:t>
              </a:r>
            </a:p>
          </p:txBody>
        </p:sp>
        <p:sp>
          <p:nvSpPr>
            <p:cNvPr id="131" name="Rounded Rectangle 130"/>
            <p:cNvSpPr/>
            <p:nvPr/>
          </p:nvSpPr>
          <p:spPr bwMode="auto">
            <a:xfrm>
              <a:off x="2496762" y="4197436"/>
              <a:ext cx="392113" cy="2492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u="none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1662541" y="4655126"/>
              <a:ext cx="752301" cy="3117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black"/>
                  </a:solidFill>
                </a:rPr>
                <a:t>r</a:t>
              </a:r>
              <a:r>
                <a:rPr lang="en-US" sz="1400" b="1" u="none" dirty="0" smtClean="0">
                  <a:solidFill>
                    <a:prstClr val="black"/>
                  </a:solidFill>
                </a:rPr>
                <a:t>oad</a:t>
              </a:r>
            </a:p>
          </p:txBody>
        </p:sp>
        <p:sp>
          <p:nvSpPr>
            <p:cNvPr id="229" name="Rounded Rectangle 228"/>
            <p:cNvSpPr/>
            <p:nvPr/>
          </p:nvSpPr>
          <p:spPr bwMode="auto">
            <a:xfrm>
              <a:off x="1600200" y="3603625"/>
              <a:ext cx="849313" cy="4349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building / road</a:t>
              </a:r>
            </a:p>
          </p:txBody>
        </p:sp>
        <p:sp>
          <p:nvSpPr>
            <p:cNvPr id="147" name="Rounded Rectangle 146"/>
            <p:cNvSpPr/>
            <p:nvPr/>
          </p:nvSpPr>
          <p:spPr bwMode="auto">
            <a:xfrm>
              <a:off x="2959330" y="4566453"/>
              <a:ext cx="831274" cy="4115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black"/>
                  </a:solidFill>
                </a:rPr>
                <a:t>building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prstClr val="black"/>
                  </a:solidFill>
                </a:rPr>
                <a:t>/ road</a:t>
              </a:r>
              <a:endParaRPr lang="en-US" sz="1400" b="1" u="none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486400" y="3603625"/>
            <a:ext cx="2204263" cy="1377132"/>
            <a:chOff x="5486400" y="3603625"/>
            <a:chExt cx="2204263" cy="1377132"/>
          </a:xfrm>
        </p:grpSpPr>
        <p:cxnSp>
          <p:nvCxnSpPr>
            <p:cNvPr id="153" name="Straight Connector 152"/>
            <p:cNvCxnSpPr/>
            <p:nvPr/>
          </p:nvCxnSpPr>
          <p:spPr bwMode="auto">
            <a:xfrm>
              <a:off x="6686208" y="4358636"/>
              <a:ext cx="338138" cy="30480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 bwMode="auto">
            <a:xfrm>
              <a:off x="6172200" y="4038600"/>
              <a:ext cx="261938" cy="22860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 bwMode="auto">
            <a:xfrm flipV="1">
              <a:off x="6733309" y="3962402"/>
              <a:ext cx="277092" cy="252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ounded Rectangle 142"/>
            <p:cNvSpPr/>
            <p:nvPr/>
          </p:nvSpPr>
          <p:spPr bwMode="auto">
            <a:xfrm>
              <a:off x="5486400" y="3603625"/>
              <a:ext cx="849313" cy="43497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tree </a:t>
              </a:r>
              <a:endParaRPr lang="en-US" sz="1400" b="1" u="none" dirty="0" smtClean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400" b="1" u="none" dirty="0" smtClean="0">
                  <a:solidFill>
                    <a:prstClr val="black"/>
                  </a:solidFill>
                </a:rPr>
                <a:t>/ </a:t>
              </a:r>
              <a:r>
                <a:rPr lang="en-US" sz="1400" b="1" u="none" dirty="0">
                  <a:solidFill>
                    <a:prstClr val="black"/>
                  </a:solidFill>
                </a:rPr>
                <a:t>road</a:t>
              </a:r>
            </a:p>
          </p:txBody>
        </p:sp>
        <p:sp>
          <p:nvSpPr>
            <p:cNvPr id="144" name="Rounded Rectangle 143"/>
            <p:cNvSpPr/>
            <p:nvPr/>
          </p:nvSpPr>
          <p:spPr bwMode="auto">
            <a:xfrm>
              <a:off x="6781800" y="3690938"/>
              <a:ext cx="825500" cy="3016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building</a:t>
              </a:r>
            </a:p>
          </p:txBody>
        </p:sp>
        <p:sp>
          <p:nvSpPr>
            <p:cNvPr id="145" name="Rounded Rectangle 144"/>
            <p:cNvSpPr/>
            <p:nvPr/>
          </p:nvSpPr>
          <p:spPr bwMode="auto">
            <a:xfrm>
              <a:off x="6389688" y="4208463"/>
              <a:ext cx="392112" cy="24923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 u="none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154" name="Straight Connector 153"/>
            <p:cNvCxnSpPr/>
            <p:nvPr/>
          </p:nvCxnSpPr>
          <p:spPr bwMode="auto">
            <a:xfrm flipV="1">
              <a:off x="6211000" y="4450077"/>
              <a:ext cx="224441" cy="216129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 bwMode="auto">
            <a:xfrm>
              <a:off x="5562600" y="4657892"/>
              <a:ext cx="752301" cy="3117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black"/>
                  </a:solidFill>
                </a:rPr>
                <a:t>r</a:t>
              </a:r>
              <a:r>
                <a:rPr lang="en-US" sz="1400" b="1" u="none" dirty="0" smtClean="0">
                  <a:solidFill>
                    <a:prstClr val="black"/>
                  </a:solidFill>
                </a:rPr>
                <a:t>oad</a:t>
              </a:r>
            </a:p>
          </p:txBody>
        </p:sp>
        <p:sp>
          <p:nvSpPr>
            <p:cNvPr id="157" name="Rounded Rectangle 156"/>
            <p:cNvSpPr/>
            <p:nvPr/>
          </p:nvSpPr>
          <p:spPr bwMode="auto">
            <a:xfrm>
              <a:off x="6859389" y="4569219"/>
              <a:ext cx="831274" cy="4115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prstClr val="black"/>
                  </a:solidFill>
                </a:rPr>
                <a:t>building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prstClr val="black"/>
                  </a:solidFill>
                </a:rPr>
                <a:t>/ road</a:t>
              </a:r>
              <a:endParaRPr lang="en-US" sz="1400" b="1" u="none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Connector 149"/>
          <p:cNvCxnSpPr/>
          <p:nvPr/>
        </p:nvCxnSpPr>
        <p:spPr bwMode="auto">
          <a:xfrm flipV="1">
            <a:off x="6216537" y="4443154"/>
            <a:ext cx="224441" cy="216129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 bwMode="auto">
          <a:xfrm>
            <a:off x="6691745" y="4351713"/>
            <a:ext cx="338138" cy="30480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 bwMode="auto">
          <a:xfrm rot="5400000" flipH="1" flipV="1">
            <a:off x="6667500" y="3924300"/>
            <a:ext cx="381000" cy="30480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V="1">
            <a:off x="6083300" y="3898900"/>
            <a:ext cx="406400" cy="38100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ounded Rectangle 143"/>
          <p:cNvSpPr/>
          <p:nvPr/>
        </p:nvSpPr>
        <p:spPr>
          <a:xfrm>
            <a:off x="6841392" y="3649284"/>
            <a:ext cx="746701" cy="3113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none" dirty="0" smtClean="0">
                <a:solidFill>
                  <a:prstClr val="black"/>
                </a:solidFill>
              </a:rPr>
              <a:t>grass</a:t>
            </a:r>
            <a:endParaRPr lang="en-US" sz="1400" b="1" u="none" dirty="0">
              <a:solidFill>
                <a:prstClr val="black"/>
              </a:solidFill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6389688" y="4230688"/>
            <a:ext cx="392112" cy="2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u="none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2" name="Group 225"/>
          <p:cNvGrpSpPr>
            <a:grpSpLocks/>
          </p:cNvGrpSpPr>
          <p:nvPr/>
        </p:nvGrpSpPr>
        <p:grpSpPr bwMode="auto">
          <a:xfrm>
            <a:off x="990600" y="4954588"/>
            <a:ext cx="3429000" cy="1217612"/>
            <a:chOff x="990600" y="5183016"/>
            <a:chExt cx="3429000" cy="1217784"/>
          </a:xfrm>
        </p:grpSpPr>
        <p:sp>
          <p:nvSpPr>
            <p:cNvPr id="51262" name="TextBox 150"/>
            <p:cNvSpPr txBox="1">
              <a:spLocks noChangeArrowheads="1"/>
            </p:cNvSpPr>
            <p:nvPr/>
          </p:nvSpPr>
          <p:spPr bwMode="auto">
            <a:xfrm>
              <a:off x="990600" y="5579065"/>
              <a:ext cx="3429000" cy="41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 dirty="0" smtClean="0">
                  <a:solidFill>
                    <a:srgbClr val="000000"/>
                  </a:solidFill>
                  <a:latin typeface="Calibri" pitchFamily="34" charset="0"/>
                </a:rPr>
                <a:t>g(s</a:t>
              </a:r>
              <a:r>
                <a:rPr lang="en-US" sz="1400" b="1" i="1" baseline="-25000" dirty="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400" b="1" i="1" u="none" dirty="0" smtClean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r>
                <a:rPr lang="en-US" sz="1400" b="1" u="non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 b="1" u="none" dirty="0">
                  <a:solidFill>
                    <a:srgbClr val="000000"/>
                  </a:solidFill>
                  <a:latin typeface="Calibri" pitchFamily="34" charset="0"/>
                </a:rPr>
                <a:t>= [           </a:t>
              </a:r>
              <a:r>
                <a:rPr lang="en-US" sz="1400" b="1" u="none" dirty="0" smtClean="0">
                  <a:solidFill>
                    <a:srgbClr val="000000"/>
                  </a:solidFill>
                  <a:latin typeface="Calibri" pitchFamily="34" charset="0"/>
                </a:rPr>
                <a:t>:            </a:t>
              </a:r>
              <a:r>
                <a:rPr lang="en-US" sz="1400" b="1" u="none" dirty="0">
                  <a:solidFill>
                    <a:srgbClr val="000000"/>
                  </a:solidFill>
                  <a:latin typeface="Calibri" pitchFamily="34" charset="0"/>
                </a:rPr>
                <a:t>,            ,           :            ]</a:t>
              </a:r>
            </a:p>
          </p:txBody>
        </p:sp>
        <p:grpSp>
          <p:nvGrpSpPr>
            <p:cNvPr id="3" name="Group 151"/>
            <p:cNvGrpSpPr>
              <a:grpSpLocks/>
            </p:cNvGrpSpPr>
            <p:nvPr/>
          </p:nvGrpSpPr>
          <p:grpSpPr bwMode="auto">
            <a:xfrm>
              <a:off x="1663026" y="5650067"/>
              <a:ext cx="841653" cy="300888"/>
              <a:chOff x="1065685" y="3893319"/>
              <a:chExt cx="839315" cy="297681"/>
            </a:xfrm>
          </p:grpSpPr>
          <p:sp>
            <p:nvSpPr>
              <p:cNvPr id="51291" name="Rectangle 56"/>
              <p:cNvSpPr>
                <a:spLocks noChangeArrowheads="1"/>
              </p:cNvSpPr>
              <p:nvPr/>
            </p:nvSpPr>
            <p:spPr bwMode="auto">
              <a:xfrm>
                <a:off x="1065686" y="3893319"/>
                <a:ext cx="354141" cy="29768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92" name="Rectangle 57"/>
              <p:cNvSpPr>
                <a:spLocks noChangeArrowheads="1"/>
              </p:cNvSpPr>
              <p:nvPr/>
            </p:nvSpPr>
            <p:spPr bwMode="auto">
              <a:xfrm>
                <a:off x="1065685" y="3903281"/>
                <a:ext cx="79682" cy="271396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93" name="Rectangle 58"/>
              <p:cNvSpPr>
                <a:spLocks noChangeArrowheads="1"/>
              </p:cNvSpPr>
              <p:nvPr/>
            </p:nvSpPr>
            <p:spPr bwMode="auto">
              <a:xfrm>
                <a:off x="1149402" y="4138490"/>
                <a:ext cx="79682" cy="45233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94" name="Rectangle 60"/>
              <p:cNvSpPr>
                <a:spLocks noChangeArrowheads="1"/>
              </p:cNvSpPr>
              <p:nvPr/>
            </p:nvSpPr>
            <p:spPr bwMode="auto">
              <a:xfrm>
                <a:off x="1310860" y="4148168"/>
                <a:ext cx="81725" cy="4140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5" name="Rectangle 57"/>
              <p:cNvSpPr>
                <a:spLocks noChangeArrowheads="1"/>
              </p:cNvSpPr>
              <p:nvPr/>
            </p:nvSpPr>
            <p:spPr bwMode="auto">
              <a:xfrm>
                <a:off x="1577696" y="4131823"/>
                <a:ext cx="80737" cy="53407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6" name="Rectangle 58"/>
              <p:cNvSpPr>
                <a:spLocks noChangeArrowheads="1"/>
              </p:cNvSpPr>
              <p:nvPr/>
            </p:nvSpPr>
            <p:spPr bwMode="auto">
              <a:xfrm>
                <a:off x="1658433" y="4125540"/>
                <a:ext cx="80738" cy="5969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7" name="Rectangle 60"/>
              <p:cNvSpPr>
                <a:spLocks noChangeArrowheads="1"/>
              </p:cNvSpPr>
              <p:nvPr/>
            </p:nvSpPr>
            <p:spPr bwMode="auto">
              <a:xfrm>
                <a:off x="1823074" y="3893062"/>
                <a:ext cx="82321" cy="29531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51264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2841095" y="5685321"/>
              <a:ext cx="82468" cy="30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273835" y="5652087"/>
              <a:ext cx="841789" cy="318951"/>
              <a:chOff x="3733800" y="5263240"/>
              <a:chExt cx="839450" cy="315553"/>
            </a:xfrm>
          </p:grpSpPr>
          <p:sp>
            <p:nvSpPr>
              <p:cNvPr id="51282" name="Rectangle 56"/>
              <p:cNvSpPr>
                <a:spLocks noChangeArrowheads="1"/>
              </p:cNvSpPr>
              <p:nvPr/>
            </p:nvSpPr>
            <p:spPr bwMode="auto">
              <a:xfrm>
                <a:off x="3733800" y="5275379"/>
                <a:ext cx="354141" cy="29768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83" name="Rectangle 57"/>
              <p:cNvSpPr>
                <a:spLocks noChangeArrowheads="1"/>
              </p:cNvSpPr>
              <p:nvPr/>
            </p:nvSpPr>
            <p:spPr bwMode="auto">
              <a:xfrm>
                <a:off x="3733800" y="5307395"/>
                <a:ext cx="81725" cy="271398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84" name="Rectangle 58"/>
              <p:cNvSpPr>
                <a:spLocks noChangeArrowheads="1"/>
              </p:cNvSpPr>
              <p:nvPr/>
            </p:nvSpPr>
            <p:spPr bwMode="auto">
              <a:xfrm>
                <a:off x="3815524" y="5488320"/>
                <a:ext cx="81725" cy="90466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85" name="Rectangle 59"/>
              <p:cNvSpPr>
                <a:spLocks noChangeArrowheads="1"/>
              </p:cNvSpPr>
              <p:nvPr/>
            </p:nvSpPr>
            <p:spPr bwMode="auto">
              <a:xfrm flipV="1">
                <a:off x="3897249" y="5551652"/>
                <a:ext cx="81725" cy="27140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rot="10800000"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86" name="Rectangle 60"/>
              <p:cNvSpPr>
                <a:spLocks noChangeArrowheads="1"/>
              </p:cNvSpPr>
              <p:nvPr/>
            </p:nvSpPr>
            <p:spPr bwMode="auto">
              <a:xfrm>
                <a:off x="3978974" y="5533555"/>
                <a:ext cx="81725" cy="4140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6" name="Rectangle 57"/>
              <p:cNvSpPr>
                <a:spLocks noChangeArrowheads="1"/>
              </p:cNvSpPr>
              <p:nvPr/>
            </p:nvSpPr>
            <p:spPr bwMode="auto">
              <a:xfrm>
                <a:off x="4246312" y="5465189"/>
                <a:ext cx="82321" cy="10681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7" name="Rectangle 58"/>
              <p:cNvSpPr>
                <a:spLocks noChangeArrowheads="1"/>
              </p:cNvSpPr>
              <p:nvPr/>
            </p:nvSpPr>
            <p:spPr bwMode="auto">
              <a:xfrm>
                <a:off x="4328633" y="5542158"/>
                <a:ext cx="82321" cy="2984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8" name="Rectangle 59"/>
              <p:cNvSpPr>
                <a:spLocks noChangeArrowheads="1"/>
              </p:cNvSpPr>
              <p:nvPr/>
            </p:nvSpPr>
            <p:spPr bwMode="auto">
              <a:xfrm flipV="1">
                <a:off x="4410953" y="5513884"/>
                <a:ext cx="80738" cy="5812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rot="10800000"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79" name="Rectangle 60"/>
              <p:cNvSpPr>
                <a:spLocks noChangeArrowheads="1"/>
              </p:cNvSpPr>
              <p:nvPr/>
            </p:nvSpPr>
            <p:spPr bwMode="auto">
              <a:xfrm>
                <a:off x="4491691" y="5262554"/>
                <a:ext cx="82321" cy="30945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1266" name="TextBox 154"/>
            <p:cNvSpPr txBox="1">
              <a:spLocks noChangeArrowheads="1"/>
            </p:cNvSpPr>
            <p:nvPr/>
          </p:nvSpPr>
          <p:spPr bwMode="auto">
            <a:xfrm>
              <a:off x="1568277" y="5447888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156" name="Right Brace 155"/>
            <p:cNvSpPr/>
            <p:nvPr/>
          </p:nvSpPr>
          <p:spPr>
            <a:xfrm rot="16200000">
              <a:off x="1786725" y="5309261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1268" name="TextBox 156"/>
            <p:cNvSpPr txBox="1">
              <a:spLocks noChangeArrowheads="1"/>
            </p:cNvSpPr>
            <p:nvPr/>
          </p:nvSpPr>
          <p:spPr bwMode="auto">
            <a:xfrm>
              <a:off x="1546882" y="5183016"/>
              <a:ext cx="543194" cy="2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above</a:t>
              </a:r>
            </a:p>
          </p:txBody>
        </p:sp>
        <p:sp>
          <p:nvSpPr>
            <p:cNvPr id="51269" name="TextBox 157"/>
            <p:cNvSpPr txBox="1">
              <a:spLocks noChangeArrowheads="1"/>
            </p:cNvSpPr>
            <p:nvPr/>
          </p:nvSpPr>
          <p:spPr bwMode="auto">
            <a:xfrm>
              <a:off x="2088214" y="5183016"/>
              <a:ext cx="583458" cy="26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below</a:t>
              </a:r>
            </a:p>
          </p:txBody>
        </p:sp>
        <p:sp>
          <p:nvSpPr>
            <p:cNvPr id="159" name="Right Brace 158"/>
            <p:cNvSpPr/>
            <p:nvPr/>
          </p:nvSpPr>
          <p:spPr>
            <a:xfrm rot="5400000">
              <a:off x="2011356" y="5708606"/>
              <a:ext cx="98439" cy="7651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1271" name="Rectangle 159"/>
            <p:cNvSpPr>
              <a:spLocks noChangeArrowheads="1"/>
            </p:cNvSpPr>
            <p:nvPr/>
          </p:nvSpPr>
          <p:spPr bwMode="auto">
            <a:xfrm>
              <a:off x="3503076" y="5980825"/>
              <a:ext cx="687711" cy="4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400" b="1" i="1" u="none" baseline="-25000">
                  <a:solidFill>
                    <a:srgbClr val="000000"/>
                  </a:solidFill>
                  <a:latin typeface="Calibri" pitchFamily="34" charset="0"/>
                </a:rPr>
                <a:t>R</a:t>
              </a: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(s)</a:t>
              </a:r>
              <a:endParaRPr lang="en-US" sz="1400" b="1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272" name="Rectangle 160"/>
            <p:cNvSpPr>
              <a:spLocks noChangeArrowheads="1"/>
            </p:cNvSpPr>
            <p:nvPr/>
          </p:nvSpPr>
          <p:spPr bwMode="auto">
            <a:xfrm>
              <a:off x="1831136" y="5980825"/>
              <a:ext cx="687711" cy="4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400" b="1" i="1" u="none" baseline="-250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(s)</a:t>
              </a:r>
              <a:endParaRPr lang="en-US" sz="1400" b="1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2" name="Right Brace 161"/>
            <p:cNvSpPr/>
            <p:nvPr/>
          </p:nvSpPr>
          <p:spPr>
            <a:xfrm rot="16200000">
              <a:off x="2291550" y="5309261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163" name="Right Brace 162"/>
            <p:cNvSpPr/>
            <p:nvPr/>
          </p:nvSpPr>
          <p:spPr>
            <a:xfrm rot="16200000">
              <a:off x="3386925" y="5309261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1275" name="TextBox 163"/>
            <p:cNvSpPr txBox="1">
              <a:spLocks noChangeArrowheads="1"/>
            </p:cNvSpPr>
            <p:nvPr/>
          </p:nvSpPr>
          <p:spPr bwMode="auto">
            <a:xfrm>
              <a:off x="3142410" y="5183016"/>
              <a:ext cx="543194" cy="2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above</a:t>
              </a:r>
            </a:p>
          </p:txBody>
        </p:sp>
        <p:sp>
          <p:nvSpPr>
            <p:cNvPr id="51276" name="TextBox 164"/>
            <p:cNvSpPr txBox="1">
              <a:spLocks noChangeArrowheads="1"/>
            </p:cNvSpPr>
            <p:nvPr/>
          </p:nvSpPr>
          <p:spPr bwMode="auto">
            <a:xfrm>
              <a:off x="3683742" y="5183016"/>
              <a:ext cx="583458" cy="26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below</a:t>
              </a:r>
            </a:p>
          </p:txBody>
        </p:sp>
        <p:sp>
          <p:nvSpPr>
            <p:cNvPr id="166" name="Right Brace 165"/>
            <p:cNvSpPr/>
            <p:nvPr/>
          </p:nvSpPr>
          <p:spPr>
            <a:xfrm rot="16200000">
              <a:off x="3921913" y="5309261"/>
              <a:ext cx="79386" cy="306387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167" name="Right Brace 166"/>
            <p:cNvSpPr/>
            <p:nvPr/>
          </p:nvSpPr>
          <p:spPr>
            <a:xfrm rot="5400000">
              <a:off x="3682993" y="5708606"/>
              <a:ext cx="98439" cy="7651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1279" name="TextBox 167"/>
            <p:cNvSpPr txBox="1">
              <a:spLocks noChangeArrowheads="1"/>
            </p:cNvSpPr>
            <p:nvPr/>
          </p:nvSpPr>
          <p:spPr bwMode="auto">
            <a:xfrm>
              <a:off x="2090938" y="5447888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51280" name="TextBox 168"/>
            <p:cNvSpPr txBox="1">
              <a:spLocks noChangeArrowheads="1"/>
            </p:cNvSpPr>
            <p:nvPr/>
          </p:nvSpPr>
          <p:spPr bwMode="auto">
            <a:xfrm>
              <a:off x="3176031" y="5447888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51281" name="TextBox 169"/>
            <p:cNvSpPr txBox="1">
              <a:spLocks noChangeArrowheads="1"/>
            </p:cNvSpPr>
            <p:nvPr/>
          </p:nvSpPr>
          <p:spPr bwMode="auto">
            <a:xfrm>
              <a:off x="3698692" y="5447888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</p:grpSp>
      <p:grpSp>
        <p:nvGrpSpPr>
          <p:cNvPr id="5" name="Group 226"/>
          <p:cNvGrpSpPr>
            <a:grpSpLocks/>
          </p:cNvGrpSpPr>
          <p:nvPr/>
        </p:nvGrpSpPr>
        <p:grpSpPr bwMode="auto">
          <a:xfrm>
            <a:off x="4724400" y="4953000"/>
            <a:ext cx="3429000" cy="1217613"/>
            <a:chOff x="4800600" y="5181600"/>
            <a:chExt cx="3429000" cy="1217784"/>
          </a:xfrm>
        </p:grpSpPr>
        <p:sp>
          <p:nvSpPr>
            <p:cNvPr id="51227" name="TextBox 188"/>
            <p:cNvSpPr txBox="1">
              <a:spLocks noChangeArrowheads="1"/>
            </p:cNvSpPr>
            <p:nvPr/>
          </p:nvSpPr>
          <p:spPr bwMode="auto">
            <a:xfrm>
              <a:off x="4800600" y="5577649"/>
              <a:ext cx="3429000" cy="415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 dirty="0" smtClean="0">
                  <a:solidFill>
                    <a:srgbClr val="000000"/>
                  </a:solidFill>
                  <a:latin typeface="Calibri" pitchFamily="34" charset="0"/>
                </a:rPr>
                <a:t>g(s</a:t>
              </a:r>
              <a:r>
                <a:rPr lang="en-US" sz="1400" b="1" i="1" baseline="-25000" dirty="0" smtClean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400" b="1" i="1" u="none" dirty="0" smtClean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r>
                <a:rPr lang="en-US" sz="1400" b="1" u="none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 b="1" u="none" dirty="0">
                  <a:solidFill>
                    <a:srgbClr val="000000"/>
                  </a:solidFill>
                  <a:latin typeface="Calibri" pitchFamily="34" charset="0"/>
                </a:rPr>
                <a:t>= [         </a:t>
              </a:r>
              <a:r>
                <a:rPr lang="en-US" sz="1400" b="1" u="none" dirty="0" smtClean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US" sz="1400" b="1" u="none" dirty="0">
                  <a:solidFill>
                    <a:srgbClr val="000000"/>
                  </a:solidFill>
                  <a:latin typeface="Calibri" pitchFamily="34" charset="0"/>
                </a:rPr>
                <a:t>:            ,            ,           :            ]</a:t>
              </a:r>
            </a:p>
          </p:txBody>
        </p:sp>
        <p:grpSp>
          <p:nvGrpSpPr>
            <p:cNvPr id="6" name="Group 151"/>
            <p:cNvGrpSpPr>
              <a:grpSpLocks/>
            </p:cNvGrpSpPr>
            <p:nvPr/>
          </p:nvGrpSpPr>
          <p:grpSpPr bwMode="auto">
            <a:xfrm>
              <a:off x="5471160" y="5648649"/>
              <a:ext cx="843517" cy="304095"/>
              <a:chOff x="1063826" y="3893319"/>
              <a:chExt cx="841174" cy="300854"/>
            </a:xfrm>
          </p:grpSpPr>
          <p:sp>
            <p:nvSpPr>
              <p:cNvPr id="51255" name="Rectangle 56"/>
              <p:cNvSpPr>
                <a:spLocks noChangeArrowheads="1"/>
              </p:cNvSpPr>
              <p:nvPr/>
            </p:nvSpPr>
            <p:spPr bwMode="auto">
              <a:xfrm>
                <a:off x="1065686" y="3893319"/>
                <a:ext cx="354141" cy="29768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56" name="Rectangle 57"/>
              <p:cNvSpPr>
                <a:spLocks noChangeArrowheads="1"/>
              </p:cNvSpPr>
              <p:nvPr/>
            </p:nvSpPr>
            <p:spPr bwMode="auto">
              <a:xfrm>
                <a:off x="1227961" y="3968009"/>
                <a:ext cx="79682" cy="226163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57" name="Rectangle 58"/>
              <p:cNvSpPr>
                <a:spLocks noChangeArrowheads="1"/>
              </p:cNvSpPr>
              <p:nvPr/>
            </p:nvSpPr>
            <p:spPr bwMode="auto">
              <a:xfrm>
                <a:off x="1142854" y="4103709"/>
                <a:ext cx="79682" cy="9046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58" name="Rectangle 60"/>
              <p:cNvSpPr>
                <a:spLocks noChangeArrowheads="1"/>
              </p:cNvSpPr>
              <p:nvPr/>
            </p:nvSpPr>
            <p:spPr bwMode="auto">
              <a:xfrm>
                <a:off x="1063826" y="4148168"/>
                <a:ext cx="81725" cy="4140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3" name="Rectangle 57"/>
              <p:cNvSpPr>
                <a:spLocks noChangeArrowheads="1"/>
              </p:cNvSpPr>
              <p:nvPr/>
            </p:nvSpPr>
            <p:spPr bwMode="auto">
              <a:xfrm>
                <a:off x="1576114" y="4112976"/>
                <a:ext cx="82321" cy="62832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4" name="Rectangle 58"/>
              <p:cNvSpPr>
                <a:spLocks noChangeArrowheads="1"/>
              </p:cNvSpPr>
              <p:nvPr/>
            </p:nvSpPr>
            <p:spPr bwMode="auto">
              <a:xfrm>
                <a:off x="1658435" y="4149105"/>
                <a:ext cx="80738" cy="2670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5" name="Rectangle 60"/>
              <p:cNvSpPr>
                <a:spLocks noChangeArrowheads="1"/>
              </p:cNvSpPr>
              <p:nvPr/>
            </p:nvSpPr>
            <p:spPr bwMode="auto">
              <a:xfrm>
                <a:off x="1823076" y="3893064"/>
                <a:ext cx="82321" cy="29531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51229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6651095" y="5683905"/>
              <a:ext cx="82468" cy="305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7083835" y="5650665"/>
              <a:ext cx="841789" cy="313156"/>
              <a:chOff x="3733800" y="5263240"/>
              <a:chExt cx="839450" cy="309820"/>
            </a:xfrm>
          </p:grpSpPr>
          <p:sp>
            <p:nvSpPr>
              <p:cNvPr id="51247" name="Rectangle 56"/>
              <p:cNvSpPr>
                <a:spLocks noChangeArrowheads="1"/>
              </p:cNvSpPr>
              <p:nvPr/>
            </p:nvSpPr>
            <p:spPr bwMode="auto">
              <a:xfrm>
                <a:off x="3733800" y="5275379"/>
                <a:ext cx="354141" cy="29768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48" name="Rectangle 57"/>
              <p:cNvSpPr>
                <a:spLocks noChangeArrowheads="1"/>
              </p:cNvSpPr>
              <p:nvPr/>
            </p:nvSpPr>
            <p:spPr bwMode="auto">
              <a:xfrm>
                <a:off x="3894613" y="5334631"/>
                <a:ext cx="81725" cy="235211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49" name="Rectangle 58"/>
              <p:cNvSpPr>
                <a:spLocks noChangeArrowheads="1"/>
              </p:cNvSpPr>
              <p:nvPr/>
            </p:nvSpPr>
            <p:spPr bwMode="auto">
              <a:xfrm>
                <a:off x="3736557" y="5453542"/>
                <a:ext cx="81725" cy="117606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1250" name="Rectangle 60"/>
              <p:cNvSpPr>
                <a:spLocks noChangeArrowheads="1"/>
              </p:cNvSpPr>
              <p:nvPr/>
            </p:nvSpPr>
            <p:spPr bwMode="auto">
              <a:xfrm>
                <a:off x="3812546" y="5530230"/>
                <a:ext cx="81725" cy="41404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4" name="Rectangle 57"/>
              <p:cNvSpPr>
                <a:spLocks noChangeArrowheads="1"/>
              </p:cNvSpPr>
              <p:nvPr/>
            </p:nvSpPr>
            <p:spPr bwMode="auto">
              <a:xfrm>
                <a:off x="4246312" y="5526457"/>
                <a:ext cx="82321" cy="4555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5" name="Rectangle 58"/>
              <p:cNvSpPr>
                <a:spLocks noChangeArrowheads="1"/>
              </p:cNvSpPr>
              <p:nvPr/>
            </p:nvSpPr>
            <p:spPr bwMode="auto">
              <a:xfrm>
                <a:off x="4328633" y="5535882"/>
                <a:ext cx="82321" cy="36128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6" name="Rectangle 59"/>
              <p:cNvSpPr>
                <a:spLocks noChangeArrowheads="1"/>
              </p:cNvSpPr>
              <p:nvPr/>
            </p:nvSpPr>
            <p:spPr bwMode="auto">
              <a:xfrm flipV="1">
                <a:off x="4410953" y="5513891"/>
                <a:ext cx="80738" cy="5969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rot="10800000"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17" name="Rectangle 60"/>
              <p:cNvSpPr>
                <a:spLocks noChangeArrowheads="1"/>
              </p:cNvSpPr>
              <p:nvPr/>
            </p:nvSpPr>
            <p:spPr bwMode="auto">
              <a:xfrm>
                <a:off x="4491691" y="5262561"/>
                <a:ext cx="82321" cy="31102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>
                <a:solidFill>
                  <a:schemeClr val="bg2">
                    <a:lumMod val="25000"/>
                  </a:schemeClr>
                </a:solidFill>
                <a:miter lim="800000"/>
                <a:headEnd type="none" w="med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200" u="non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1231" name="TextBox 192"/>
            <p:cNvSpPr txBox="1">
              <a:spLocks noChangeArrowheads="1"/>
            </p:cNvSpPr>
            <p:nvPr/>
          </p:nvSpPr>
          <p:spPr bwMode="auto">
            <a:xfrm>
              <a:off x="5378277" y="5446472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194" name="Right Brace 193"/>
            <p:cNvSpPr/>
            <p:nvPr/>
          </p:nvSpPr>
          <p:spPr>
            <a:xfrm rot="16200000">
              <a:off x="5596725" y="5307846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1233" name="TextBox 194"/>
            <p:cNvSpPr txBox="1">
              <a:spLocks noChangeArrowheads="1"/>
            </p:cNvSpPr>
            <p:nvPr/>
          </p:nvSpPr>
          <p:spPr bwMode="auto">
            <a:xfrm>
              <a:off x="5356882" y="5181600"/>
              <a:ext cx="543194" cy="2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above</a:t>
              </a:r>
            </a:p>
          </p:txBody>
        </p:sp>
        <p:sp>
          <p:nvSpPr>
            <p:cNvPr id="51234" name="TextBox 195"/>
            <p:cNvSpPr txBox="1">
              <a:spLocks noChangeArrowheads="1"/>
            </p:cNvSpPr>
            <p:nvPr/>
          </p:nvSpPr>
          <p:spPr bwMode="auto">
            <a:xfrm>
              <a:off x="5898214" y="5181600"/>
              <a:ext cx="583458" cy="26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below</a:t>
              </a:r>
            </a:p>
          </p:txBody>
        </p:sp>
        <p:sp>
          <p:nvSpPr>
            <p:cNvPr id="197" name="Right Brace 196"/>
            <p:cNvSpPr/>
            <p:nvPr/>
          </p:nvSpPr>
          <p:spPr>
            <a:xfrm rot="5400000">
              <a:off x="5821356" y="5707191"/>
              <a:ext cx="98439" cy="7651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1236" name="Rectangle 197"/>
            <p:cNvSpPr>
              <a:spLocks noChangeArrowheads="1"/>
            </p:cNvSpPr>
            <p:nvPr/>
          </p:nvSpPr>
          <p:spPr bwMode="auto">
            <a:xfrm>
              <a:off x="7313076" y="5979409"/>
              <a:ext cx="687711" cy="4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400" b="1" i="1" u="none" baseline="-25000">
                  <a:solidFill>
                    <a:srgbClr val="000000"/>
                  </a:solidFill>
                  <a:latin typeface="Calibri" pitchFamily="34" charset="0"/>
                </a:rPr>
                <a:t>R</a:t>
              </a: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(s)</a:t>
              </a:r>
              <a:endParaRPr lang="en-US" sz="1400" b="1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237" name="Rectangle 198"/>
            <p:cNvSpPr>
              <a:spLocks noChangeArrowheads="1"/>
            </p:cNvSpPr>
            <p:nvPr/>
          </p:nvSpPr>
          <p:spPr bwMode="auto">
            <a:xfrm>
              <a:off x="5641136" y="5979409"/>
              <a:ext cx="687711" cy="4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400" b="1" i="1" u="none" baseline="-250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400" b="1" i="1" u="none">
                  <a:solidFill>
                    <a:srgbClr val="000000"/>
                  </a:solidFill>
                  <a:latin typeface="Calibri" pitchFamily="34" charset="0"/>
                </a:rPr>
                <a:t>(s)</a:t>
              </a:r>
              <a:endParaRPr lang="en-US" sz="1400" b="1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0" name="Right Brace 199"/>
            <p:cNvSpPr/>
            <p:nvPr/>
          </p:nvSpPr>
          <p:spPr>
            <a:xfrm rot="16200000">
              <a:off x="6101550" y="5307846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201" name="Right Brace 200"/>
            <p:cNvSpPr/>
            <p:nvPr/>
          </p:nvSpPr>
          <p:spPr>
            <a:xfrm rot="16200000">
              <a:off x="7196925" y="5307846"/>
              <a:ext cx="79386" cy="30638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1240" name="TextBox 201"/>
            <p:cNvSpPr txBox="1">
              <a:spLocks noChangeArrowheads="1"/>
            </p:cNvSpPr>
            <p:nvPr/>
          </p:nvSpPr>
          <p:spPr bwMode="auto">
            <a:xfrm>
              <a:off x="6952410" y="5181600"/>
              <a:ext cx="543194" cy="2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above</a:t>
              </a:r>
            </a:p>
          </p:txBody>
        </p:sp>
        <p:sp>
          <p:nvSpPr>
            <p:cNvPr id="51241" name="TextBox 202"/>
            <p:cNvSpPr txBox="1">
              <a:spLocks noChangeArrowheads="1"/>
            </p:cNvSpPr>
            <p:nvPr/>
          </p:nvSpPr>
          <p:spPr bwMode="auto">
            <a:xfrm>
              <a:off x="7493742" y="5181600"/>
              <a:ext cx="583458" cy="26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i="1" u="none">
                  <a:solidFill>
                    <a:srgbClr val="000000"/>
                  </a:solidFill>
                  <a:latin typeface="Calibri" pitchFamily="34" charset="0"/>
                </a:rPr>
                <a:t>below</a:t>
              </a:r>
            </a:p>
          </p:txBody>
        </p:sp>
        <p:sp>
          <p:nvSpPr>
            <p:cNvPr id="204" name="Right Brace 203"/>
            <p:cNvSpPr/>
            <p:nvPr/>
          </p:nvSpPr>
          <p:spPr>
            <a:xfrm rot="16200000">
              <a:off x="7731913" y="5307846"/>
              <a:ext cx="79386" cy="306387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205" name="Right Brace 204"/>
            <p:cNvSpPr/>
            <p:nvPr/>
          </p:nvSpPr>
          <p:spPr>
            <a:xfrm rot="5400000">
              <a:off x="7492993" y="5707191"/>
              <a:ext cx="98439" cy="7651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51244" name="TextBox 205"/>
            <p:cNvSpPr txBox="1">
              <a:spLocks noChangeArrowheads="1"/>
            </p:cNvSpPr>
            <p:nvPr/>
          </p:nvSpPr>
          <p:spPr bwMode="auto">
            <a:xfrm>
              <a:off x="5900938" y="5446472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51245" name="TextBox 206"/>
            <p:cNvSpPr txBox="1">
              <a:spLocks noChangeArrowheads="1"/>
            </p:cNvSpPr>
            <p:nvPr/>
          </p:nvSpPr>
          <p:spPr bwMode="auto">
            <a:xfrm>
              <a:off x="6986031" y="5446472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  <p:sp>
          <p:nvSpPr>
            <p:cNvPr id="51246" name="TextBox 207"/>
            <p:cNvSpPr txBox="1">
              <a:spLocks noChangeArrowheads="1"/>
            </p:cNvSpPr>
            <p:nvPr/>
          </p:nvSpPr>
          <p:spPr bwMode="auto">
            <a:xfrm>
              <a:off x="7508692" y="5446472"/>
              <a:ext cx="5326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u="none">
                  <a:solidFill>
                    <a:srgbClr val="000000"/>
                  </a:solidFill>
                  <a:latin typeface="Calibri" pitchFamily="34" charset="0"/>
                </a:rPr>
                <a:t>b t g r</a:t>
              </a:r>
            </a:p>
          </p:txBody>
        </p:sp>
      </p:grpSp>
      <p:grpSp>
        <p:nvGrpSpPr>
          <p:cNvPr id="8" name="Group 111"/>
          <p:cNvGrpSpPr>
            <a:grpSpLocks noChangeAspect="1"/>
          </p:cNvGrpSpPr>
          <p:nvPr/>
        </p:nvGrpSpPr>
        <p:grpSpPr>
          <a:xfrm>
            <a:off x="5029200" y="1673352"/>
            <a:ext cx="2845137" cy="1828800"/>
            <a:chOff x="4687888" y="1447800"/>
            <a:chExt cx="3282281" cy="2109788"/>
          </a:xfrm>
        </p:grpSpPr>
        <p:pic>
          <p:nvPicPr>
            <p:cNvPr id="51225" name="Picture 2" descr="C:\Documents and Settings\Administrator\Desktop\Research\datasets\MSRC_ObjCategImageDatabase_v2\MSRC_ObjCategImageDatabase_v2\Images\8_15_s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94" y="1447800"/>
              <a:ext cx="3169475" cy="210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Freeform 100"/>
            <p:cNvSpPr/>
            <p:nvPr/>
          </p:nvSpPr>
          <p:spPr bwMode="auto">
            <a:xfrm>
              <a:off x="4687888" y="1593850"/>
              <a:ext cx="3278187" cy="1963738"/>
            </a:xfrm>
            <a:custGeom>
              <a:avLst/>
              <a:gdLst>
                <a:gd name="connsiteX0" fmla="*/ 171235 w 3277456"/>
                <a:gd name="connsiteY0" fmla="*/ 179798 h 1964077"/>
                <a:gd name="connsiteX1" fmla="*/ 345896 w 3277456"/>
                <a:gd name="connsiteY1" fmla="*/ 66783 h 1964077"/>
                <a:gd name="connsiteX2" fmla="*/ 1753456 w 3277456"/>
                <a:gd name="connsiteY2" fmla="*/ 159250 h 1964077"/>
                <a:gd name="connsiteX3" fmla="*/ 2482921 w 3277456"/>
                <a:gd name="connsiteY3" fmla="*/ 303088 h 1964077"/>
                <a:gd name="connsiteX4" fmla="*/ 3078822 w 3277456"/>
                <a:gd name="connsiteY4" fmla="*/ 385281 h 1964077"/>
                <a:gd name="connsiteX5" fmla="*/ 3130193 w 3277456"/>
                <a:gd name="connsiteY5" fmla="*/ 1720922 h 1964077"/>
                <a:gd name="connsiteX6" fmla="*/ 2195244 w 3277456"/>
                <a:gd name="connsiteY6" fmla="*/ 1844212 h 1964077"/>
                <a:gd name="connsiteX7" fmla="*/ 972620 w 3277456"/>
                <a:gd name="connsiteY7" fmla="*/ 1494890 h 1964077"/>
                <a:gd name="connsiteX8" fmla="*/ 140413 w 3277456"/>
                <a:gd name="connsiteY8" fmla="*/ 1145569 h 1964077"/>
                <a:gd name="connsiteX9" fmla="*/ 171235 w 3277456"/>
                <a:gd name="connsiteY9" fmla="*/ 179798 h 19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456" h="1964077">
                  <a:moveTo>
                    <a:pt x="171235" y="179798"/>
                  </a:moveTo>
                  <a:cubicBezTo>
                    <a:pt x="205482" y="0"/>
                    <a:pt x="82193" y="70208"/>
                    <a:pt x="345896" y="66783"/>
                  </a:cubicBezTo>
                  <a:cubicBezTo>
                    <a:pt x="609599" y="63358"/>
                    <a:pt x="1397285" y="119866"/>
                    <a:pt x="1753456" y="159250"/>
                  </a:cubicBezTo>
                  <a:cubicBezTo>
                    <a:pt x="2109627" y="198634"/>
                    <a:pt x="2262027" y="265416"/>
                    <a:pt x="2482921" y="303088"/>
                  </a:cubicBezTo>
                  <a:cubicBezTo>
                    <a:pt x="2703815" y="340760"/>
                    <a:pt x="2970943" y="148975"/>
                    <a:pt x="3078822" y="385281"/>
                  </a:cubicBezTo>
                  <a:cubicBezTo>
                    <a:pt x="3186701" y="621587"/>
                    <a:pt x="3277456" y="1477767"/>
                    <a:pt x="3130193" y="1720922"/>
                  </a:cubicBezTo>
                  <a:cubicBezTo>
                    <a:pt x="2982930" y="1964077"/>
                    <a:pt x="2554840" y="1881884"/>
                    <a:pt x="2195244" y="1844212"/>
                  </a:cubicBezTo>
                  <a:cubicBezTo>
                    <a:pt x="1835649" y="1806540"/>
                    <a:pt x="1315092" y="1611330"/>
                    <a:pt x="972620" y="1494890"/>
                  </a:cubicBezTo>
                  <a:cubicBezTo>
                    <a:pt x="630148" y="1378450"/>
                    <a:pt x="280827" y="1363039"/>
                    <a:pt x="140413" y="1145569"/>
                  </a:cubicBezTo>
                  <a:cubicBezTo>
                    <a:pt x="0" y="928099"/>
                    <a:pt x="136988" y="359596"/>
                    <a:pt x="171235" y="179798"/>
                  </a:cubicBezTo>
                  <a:close/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</a:endParaRPr>
            </a:p>
          </p:txBody>
        </p:sp>
      </p:grpSp>
      <p:sp>
        <p:nvSpPr>
          <p:cNvPr id="51210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610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cs typeface="Arial" pitchFamily="34" charset="0"/>
              </a:rPr>
              <a:t>Object-graphs are partially similar </a:t>
            </a:r>
            <a:r>
              <a:rPr lang="en-US" sz="2400" dirty="0" smtClean="0"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cs typeface="Arial" pitchFamily="34" charset="0"/>
              </a:rPr>
              <a:t> produces a fair match</a:t>
            </a:r>
          </a:p>
        </p:txBody>
      </p:sp>
      <p:sp>
        <p:nvSpPr>
          <p:cNvPr id="51211" name="TextBox 96"/>
          <p:cNvSpPr txBox="1">
            <a:spLocks noChangeArrowheads="1"/>
          </p:cNvSpPr>
          <p:nvPr/>
        </p:nvSpPr>
        <p:spPr bwMode="auto">
          <a:xfrm>
            <a:off x="7924800" y="1941513"/>
            <a:ext cx="1295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Known classes</a:t>
            </a:r>
          </a:p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b: building</a:t>
            </a:r>
          </a:p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t: tree</a:t>
            </a:r>
          </a:p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g: grass</a:t>
            </a:r>
          </a:p>
          <a:p>
            <a:r>
              <a:rPr lang="en-US" sz="1400" u="none">
                <a:solidFill>
                  <a:srgbClr val="000000"/>
                </a:solidFill>
                <a:latin typeface="Calibri" pitchFamily="34" charset="0"/>
              </a:rPr>
              <a:t>r: road</a:t>
            </a:r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0" name="Group 108"/>
          <p:cNvGrpSpPr>
            <a:grpSpLocks noChangeAspect="1"/>
          </p:cNvGrpSpPr>
          <p:nvPr/>
        </p:nvGrpSpPr>
        <p:grpSpPr>
          <a:xfrm>
            <a:off x="1291907" y="1676400"/>
            <a:ext cx="2746693" cy="1828800"/>
            <a:chOff x="1219200" y="1447800"/>
            <a:chExt cx="3048000" cy="2029416"/>
          </a:xfrm>
        </p:grpSpPr>
        <p:pic>
          <p:nvPicPr>
            <p:cNvPr id="110" name="Picture 4" descr="C:\Documents and Settings\Administrator\Desktop\Research\datasets\MSRC_ObjCategImageDatabase_v2\MSRC_ObjCategImageDatabase_v2\Images\8_17_s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9200" y="1447800"/>
              <a:ext cx="3048000" cy="2029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Freeform 110"/>
            <p:cNvSpPr/>
            <p:nvPr/>
          </p:nvSpPr>
          <p:spPr bwMode="auto">
            <a:xfrm>
              <a:off x="1528763" y="1517650"/>
              <a:ext cx="2454275" cy="1941513"/>
            </a:xfrm>
            <a:custGeom>
              <a:avLst/>
              <a:gdLst>
                <a:gd name="connsiteX0" fmla="*/ 258565 w 2453810"/>
                <a:gd name="connsiteY0" fmla="*/ 412678 h 1940103"/>
                <a:gd name="connsiteX1" fmla="*/ 63356 w 2453810"/>
                <a:gd name="connsiteY1" fmla="*/ 751726 h 1940103"/>
                <a:gd name="connsiteX2" fmla="*/ 248291 w 2453810"/>
                <a:gd name="connsiteY2" fmla="*/ 1152418 h 1940103"/>
                <a:gd name="connsiteX3" fmla="*/ 535968 w 2453810"/>
                <a:gd name="connsiteY3" fmla="*/ 1049676 h 1940103"/>
                <a:gd name="connsiteX4" fmla="*/ 751725 w 2453810"/>
                <a:gd name="connsiteY4" fmla="*/ 1265433 h 1940103"/>
                <a:gd name="connsiteX5" fmla="*/ 1059950 w 2453810"/>
                <a:gd name="connsiteY5" fmla="*/ 1553110 h 1940103"/>
                <a:gd name="connsiteX6" fmla="*/ 1512013 w 2453810"/>
                <a:gd name="connsiteY6" fmla="*/ 1563384 h 1940103"/>
                <a:gd name="connsiteX7" fmla="*/ 1779141 w 2453810"/>
                <a:gd name="connsiteY7" fmla="*/ 1614755 h 1940103"/>
                <a:gd name="connsiteX8" fmla="*/ 2097640 w 2453810"/>
                <a:gd name="connsiteY8" fmla="*/ 1922979 h 1940103"/>
                <a:gd name="connsiteX9" fmla="*/ 2416138 w 2453810"/>
                <a:gd name="connsiteY9" fmla="*/ 1512013 h 1940103"/>
                <a:gd name="connsiteX10" fmla="*/ 2323671 w 2453810"/>
                <a:gd name="connsiteY10" fmla="*/ 823645 h 1940103"/>
                <a:gd name="connsiteX11" fmla="*/ 2077091 w 2453810"/>
                <a:gd name="connsiteY11" fmla="*/ 494872 h 1940103"/>
                <a:gd name="connsiteX12" fmla="*/ 1347626 w 2453810"/>
                <a:gd name="connsiteY12" fmla="*/ 299663 h 1940103"/>
                <a:gd name="connsiteX13" fmla="*/ 1090772 w 2453810"/>
                <a:gd name="connsiteY13" fmla="*/ 453775 h 1940103"/>
                <a:gd name="connsiteX14" fmla="*/ 803096 w 2453810"/>
                <a:gd name="connsiteY14" fmla="*/ 279114 h 1940103"/>
                <a:gd name="connsiteX15" fmla="*/ 648983 w 2453810"/>
                <a:gd name="connsiteY15" fmla="*/ 53083 h 1940103"/>
                <a:gd name="connsiteX16" fmla="*/ 83905 w 2453810"/>
                <a:gd name="connsiteY16" fmla="*/ 11986 h 1940103"/>
                <a:gd name="connsiteX17" fmla="*/ 145550 w 2453810"/>
                <a:gd name="connsiteY17" fmla="*/ 125002 h 1940103"/>
                <a:gd name="connsiteX18" fmla="*/ 196920 w 2453810"/>
                <a:gd name="connsiteY18" fmla="*/ 484597 h 1940103"/>
                <a:gd name="connsiteX19" fmla="*/ 155824 w 2453810"/>
                <a:gd name="connsiteY19" fmla="*/ 505146 h 19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3810" h="1940103">
                  <a:moveTo>
                    <a:pt x="258565" y="412678"/>
                  </a:moveTo>
                  <a:cubicBezTo>
                    <a:pt x="161816" y="520557"/>
                    <a:pt x="65068" y="628436"/>
                    <a:pt x="63356" y="751726"/>
                  </a:cubicBezTo>
                  <a:cubicBezTo>
                    <a:pt x="61644" y="875016"/>
                    <a:pt x="169522" y="1102760"/>
                    <a:pt x="248291" y="1152418"/>
                  </a:cubicBezTo>
                  <a:cubicBezTo>
                    <a:pt x="327060" y="1202076"/>
                    <a:pt x="452063" y="1030840"/>
                    <a:pt x="535968" y="1049676"/>
                  </a:cubicBezTo>
                  <a:cubicBezTo>
                    <a:pt x="619873" y="1068512"/>
                    <a:pt x="664395" y="1181527"/>
                    <a:pt x="751725" y="1265433"/>
                  </a:cubicBezTo>
                  <a:cubicBezTo>
                    <a:pt x="839055" y="1349339"/>
                    <a:pt x="933235" y="1503452"/>
                    <a:pt x="1059950" y="1553110"/>
                  </a:cubicBezTo>
                  <a:cubicBezTo>
                    <a:pt x="1186665" y="1602768"/>
                    <a:pt x="1392148" y="1553110"/>
                    <a:pt x="1512013" y="1563384"/>
                  </a:cubicBezTo>
                  <a:cubicBezTo>
                    <a:pt x="1631878" y="1573658"/>
                    <a:pt x="1681537" y="1554823"/>
                    <a:pt x="1779141" y="1614755"/>
                  </a:cubicBezTo>
                  <a:cubicBezTo>
                    <a:pt x="1876745" y="1674687"/>
                    <a:pt x="1991474" y="1940103"/>
                    <a:pt x="2097640" y="1922979"/>
                  </a:cubicBezTo>
                  <a:cubicBezTo>
                    <a:pt x="2203806" y="1905855"/>
                    <a:pt x="2378466" y="1695235"/>
                    <a:pt x="2416138" y="1512013"/>
                  </a:cubicBezTo>
                  <a:cubicBezTo>
                    <a:pt x="2453810" y="1328791"/>
                    <a:pt x="2380179" y="993169"/>
                    <a:pt x="2323671" y="823645"/>
                  </a:cubicBezTo>
                  <a:cubicBezTo>
                    <a:pt x="2267163" y="654121"/>
                    <a:pt x="2239765" y="582202"/>
                    <a:pt x="2077091" y="494872"/>
                  </a:cubicBezTo>
                  <a:cubicBezTo>
                    <a:pt x="1914417" y="407542"/>
                    <a:pt x="1512012" y="306512"/>
                    <a:pt x="1347626" y="299663"/>
                  </a:cubicBezTo>
                  <a:cubicBezTo>
                    <a:pt x="1183240" y="292814"/>
                    <a:pt x="1181527" y="457200"/>
                    <a:pt x="1090772" y="453775"/>
                  </a:cubicBezTo>
                  <a:cubicBezTo>
                    <a:pt x="1000017" y="450350"/>
                    <a:pt x="876727" y="345896"/>
                    <a:pt x="803096" y="279114"/>
                  </a:cubicBezTo>
                  <a:cubicBezTo>
                    <a:pt x="729465" y="212332"/>
                    <a:pt x="768848" y="97604"/>
                    <a:pt x="648983" y="53083"/>
                  </a:cubicBezTo>
                  <a:cubicBezTo>
                    <a:pt x="529118" y="8562"/>
                    <a:pt x="167810" y="0"/>
                    <a:pt x="83905" y="11986"/>
                  </a:cubicBezTo>
                  <a:cubicBezTo>
                    <a:pt x="0" y="23972"/>
                    <a:pt x="126714" y="46233"/>
                    <a:pt x="145550" y="125002"/>
                  </a:cubicBezTo>
                  <a:cubicBezTo>
                    <a:pt x="164386" y="203771"/>
                    <a:pt x="195208" y="421240"/>
                    <a:pt x="196920" y="484597"/>
                  </a:cubicBezTo>
                  <a:cubicBezTo>
                    <a:pt x="198632" y="547954"/>
                    <a:pt x="177228" y="526550"/>
                    <a:pt x="155824" y="505146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u="none">
                <a:solidFill>
                  <a:srgbClr val="000000"/>
                </a:solidFill>
              </a:endParaRPr>
            </a:p>
          </p:txBody>
        </p:sp>
      </p:grpSp>
      <p:cxnSp>
        <p:nvCxnSpPr>
          <p:cNvPr id="122" name="Straight Connector 121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Object-Graph matching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12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114" name="Rounded Rectangle 113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118" name="Straight Arrow Connector 117"/>
            <p:cNvCxnSpPr>
              <a:stCxn id="117" idx="3"/>
              <a:endCxn id="114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4" idx="3"/>
              <a:endCxn id="115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5" idx="3"/>
              <a:endCxn id="116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 bwMode="auto">
          <a:xfrm>
            <a:off x="2786149" y="4355870"/>
            <a:ext cx="338138" cy="30480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 bwMode="auto">
          <a:xfrm>
            <a:off x="2209800" y="3962400"/>
            <a:ext cx="338138" cy="30480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flipV="1">
            <a:off x="2310941" y="4447311"/>
            <a:ext cx="224441" cy="216129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 flipV="1">
            <a:off x="2819400" y="3962400"/>
            <a:ext cx="381002" cy="33020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ounded Rectangle 132"/>
          <p:cNvSpPr/>
          <p:nvPr/>
        </p:nvSpPr>
        <p:spPr bwMode="auto">
          <a:xfrm>
            <a:off x="2897187" y="3627438"/>
            <a:ext cx="912813" cy="35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none" dirty="0">
                <a:solidFill>
                  <a:prstClr val="black"/>
                </a:solidFill>
              </a:rPr>
              <a:t>building</a:t>
            </a: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2496762" y="4197436"/>
            <a:ext cx="392113" cy="2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5" name="Rounded Rectangle 134"/>
          <p:cNvSpPr/>
          <p:nvPr/>
        </p:nvSpPr>
        <p:spPr bwMode="auto">
          <a:xfrm>
            <a:off x="1662541" y="4655126"/>
            <a:ext cx="752301" cy="311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r</a:t>
            </a:r>
            <a:r>
              <a:rPr lang="en-US" sz="1400" b="1" u="none" dirty="0" smtClean="0">
                <a:solidFill>
                  <a:prstClr val="black"/>
                </a:solidFill>
              </a:rPr>
              <a:t>oad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1600200" y="3603625"/>
            <a:ext cx="849313" cy="434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none" dirty="0">
                <a:solidFill>
                  <a:prstClr val="black"/>
                </a:solidFill>
              </a:rPr>
              <a:t>building / road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2959330" y="4566453"/>
            <a:ext cx="831274" cy="4115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building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/ road</a:t>
            </a:r>
            <a:endParaRPr lang="en-US" sz="1400" b="1" u="none" dirty="0">
              <a:solidFill>
                <a:prstClr val="black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5460078" y="3630204"/>
            <a:ext cx="912813" cy="35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u="none" dirty="0">
                <a:solidFill>
                  <a:prstClr val="black"/>
                </a:solidFill>
              </a:rPr>
              <a:t>building</a:t>
            </a: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5568137" y="4650969"/>
            <a:ext cx="752301" cy="311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r</a:t>
            </a:r>
            <a:r>
              <a:rPr lang="en-US" sz="1400" b="1" u="none" dirty="0" smtClean="0">
                <a:solidFill>
                  <a:prstClr val="black"/>
                </a:solidFill>
              </a:rPr>
              <a:t>oad</a:t>
            </a:r>
          </a:p>
        </p:txBody>
      </p:sp>
      <p:sp>
        <p:nvSpPr>
          <p:cNvPr id="152" name="Rounded Rectangle 151"/>
          <p:cNvSpPr/>
          <p:nvPr/>
        </p:nvSpPr>
        <p:spPr bwMode="auto">
          <a:xfrm>
            <a:off x="6864926" y="4655126"/>
            <a:ext cx="732907" cy="3187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road</a:t>
            </a:r>
            <a:endParaRPr lang="en-US" sz="1400" b="1" u="non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85800" y="2554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Unknown Regions</a:t>
            </a:r>
            <a:endParaRPr lang="en-US" dirty="0"/>
          </a:p>
        </p:txBody>
      </p:sp>
      <p:pic>
        <p:nvPicPr>
          <p:cNvPr id="86" name="Picture 85" descr="connected-components-pr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9600" y="1879600"/>
            <a:ext cx="5969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u="none" dirty="0">
                <a:ea typeface="+mj-ea"/>
                <a:cs typeface="Arial" pitchFamily="34" charset="0"/>
              </a:rPr>
              <a:t>Clusters from region-region affinities</a:t>
            </a:r>
          </a:p>
        </p:txBody>
      </p:sp>
      <p:pic>
        <p:nvPicPr>
          <p:cNvPr id="52228" name="Picture 2" descr="http://euclid.hamline.edu/~arundquist/latex/showequation.php?eqn_id=1177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875338"/>
            <a:ext cx="626981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1989138" y="2244725"/>
            <a:ext cx="730250" cy="1935162"/>
            <a:chOff x="1541421" y="1858942"/>
            <a:chExt cx="730269" cy="1935164"/>
          </a:xfrm>
        </p:grpSpPr>
        <p:cxnSp>
          <p:nvCxnSpPr>
            <p:cNvPr id="22" name="Straight Connector 21"/>
            <p:cNvCxnSpPr/>
            <p:nvPr/>
          </p:nvCxnSpPr>
          <p:spPr bwMode="auto">
            <a:xfrm rot="5400000">
              <a:off x="902459" y="2497904"/>
              <a:ext cx="1898652" cy="620728"/>
            </a:xfrm>
            <a:prstGeom prst="line">
              <a:avLst/>
            </a:prstGeom>
            <a:ln w="152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1085025" y="2607441"/>
              <a:ext cx="1716089" cy="657242"/>
            </a:xfrm>
            <a:prstGeom prst="line">
              <a:avLst/>
            </a:prstGeom>
            <a:ln w="152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2281238" y="2208212"/>
            <a:ext cx="3797300" cy="2409825"/>
            <a:chOff x="1833527" y="1822431"/>
            <a:chExt cx="3797300" cy="2409824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1833527" y="1822431"/>
              <a:ext cx="3651250" cy="230028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1979577" y="1931969"/>
              <a:ext cx="3651250" cy="230028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2901950" y="2135187"/>
            <a:ext cx="2701925" cy="693738"/>
            <a:chOff x="2454246" y="1749402"/>
            <a:chExt cx="2701962" cy="693747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2527272" y="1785915"/>
              <a:ext cx="2628936" cy="6572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2454246" y="1749402"/>
              <a:ext cx="2701962" cy="65723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1770063" y="1441450"/>
            <a:ext cx="2085975" cy="1390650"/>
            <a:chOff x="5156293" y="1311335"/>
            <a:chExt cx="2085815" cy="1390549"/>
          </a:xfrm>
        </p:grpSpPr>
        <p:pic>
          <p:nvPicPr>
            <p:cNvPr id="52242" name="Picture 15" descr="horse.jpg"/>
            <p:cNvPicPr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56293" y="1311335"/>
              <a:ext cx="2085815" cy="139054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Freeform 16"/>
            <p:cNvSpPr/>
            <p:nvPr/>
          </p:nvSpPr>
          <p:spPr bwMode="auto">
            <a:xfrm>
              <a:off x="5484880" y="1457374"/>
              <a:ext cx="1219106" cy="1193713"/>
            </a:xfrm>
            <a:custGeom>
              <a:avLst/>
              <a:gdLst>
                <a:gd name="connsiteX0" fmla="*/ 51370 w 1443519"/>
                <a:gd name="connsiteY0" fmla="*/ 1012004 h 1412697"/>
                <a:gd name="connsiteX1" fmla="*/ 113015 w 1443519"/>
                <a:gd name="connsiteY1" fmla="*/ 796247 h 1412697"/>
                <a:gd name="connsiteX2" fmla="*/ 184934 w 1443519"/>
                <a:gd name="connsiteY2" fmla="*/ 303088 h 1412697"/>
                <a:gd name="connsiteX3" fmla="*/ 441788 w 1443519"/>
                <a:gd name="connsiteY3" fmla="*/ 66782 h 1412697"/>
                <a:gd name="connsiteX4" fmla="*/ 770561 w 1443519"/>
                <a:gd name="connsiteY4" fmla="*/ 190072 h 1412697"/>
                <a:gd name="connsiteX5" fmla="*/ 1109608 w 1443519"/>
                <a:gd name="connsiteY5" fmla="*/ 56508 h 1412697"/>
                <a:gd name="connsiteX6" fmla="*/ 1438382 w 1443519"/>
                <a:gd name="connsiteY6" fmla="*/ 529119 h 1412697"/>
                <a:gd name="connsiteX7" fmla="*/ 1140431 w 1443519"/>
                <a:gd name="connsiteY7" fmla="*/ 611312 h 1412697"/>
                <a:gd name="connsiteX8" fmla="*/ 1099334 w 1443519"/>
                <a:gd name="connsiteY8" fmla="*/ 775699 h 1412697"/>
                <a:gd name="connsiteX9" fmla="*/ 1202076 w 1443519"/>
                <a:gd name="connsiteY9" fmla="*/ 1309955 h 1412697"/>
                <a:gd name="connsiteX10" fmla="*/ 688368 w 1443519"/>
                <a:gd name="connsiteY10" fmla="*/ 1392148 h 1412697"/>
                <a:gd name="connsiteX11" fmla="*/ 585626 w 1443519"/>
                <a:gd name="connsiteY11" fmla="*/ 1207213 h 1412697"/>
                <a:gd name="connsiteX12" fmla="*/ 92467 w 1443519"/>
                <a:gd name="connsiteY12" fmla="*/ 1196939 h 1412697"/>
                <a:gd name="connsiteX13" fmla="*/ 51370 w 1443519"/>
                <a:gd name="connsiteY13" fmla="*/ 1012004 h 141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3519" h="1412697">
                  <a:moveTo>
                    <a:pt x="51370" y="1012004"/>
                  </a:moveTo>
                  <a:cubicBezTo>
                    <a:pt x="54795" y="945222"/>
                    <a:pt x="90754" y="914400"/>
                    <a:pt x="113015" y="796247"/>
                  </a:cubicBezTo>
                  <a:cubicBezTo>
                    <a:pt x="135276" y="678094"/>
                    <a:pt x="130139" y="424665"/>
                    <a:pt x="184934" y="303088"/>
                  </a:cubicBezTo>
                  <a:cubicBezTo>
                    <a:pt x="239729" y="181511"/>
                    <a:pt x="344184" y="85618"/>
                    <a:pt x="441788" y="66782"/>
                  </a:cubicBezTo>
                  <a:cubicBezTo>
                    <a:pt x="539392" y="47946"/>
                    <a:pt x="659258" y="191784"/>
                    <a:pt x="770561" y="190072"/>
                  </a:cubicBezTo>
                  <a:cubicBezTo>
                    <a:pt x="881864" y="188360"/>
                    <a:pt x="998305" y="0"/>
                    <a:pt x="1109608" y="56508"/>
                  </a:cubicBezTo>
                  <a:cubicBezTo>
                    <a:pt x="1220911" y="113016"/>
                    <a:pt x="1433245" y="436652"/>
                    <a:pt x="1438382" y="529119"/>
                  </a:cubicBezTo>
                  <a:cubicBezTo>
                    <a:pt x="1443519" y="621586"/>
                    <a:pt x="1196939" y="570215"/>
                    <a:pt x="1140431" y="611312"/>
                  </a:cubicBezTo>
                  <a:cubicBezTo>
                    <a:pt x="1083923" y="652409"/>
                    <a:pt x="1089060" y="659259"/>
                    <a:pt x="1099334" y="775699"/>
                  </a:cubicBezTo>
                  <a:cubicBezTo>
                    <a:pt x="1109608" y="892140"/>
                    <a:pt x="1270570" y="1207213"/>
                    <a:pt x="1202076" y="1309955"/>
                  </a:cubicBezTo>
                  <a:cubicBezTo>
                    <a:pt x="1133582" y="1412697"/>
                    <a:pt x="791110" y="1409272"/>
                    <a:pt x="688368" y="1392148"/>
                  </a:cubicBezTo>
                  <a:cubicBezTo>
                    <a:pt x="585626" y="1375024"/>
                    <a:pt x="684943" y="1239748"/>
                    <a:pt x="585626" y="1207213"/>
                  </a:cubicBezTo>
                  <a:cubicBezTo>
                    <a:pt x="486309" y="1174678"/>
                    <a:pt x="184934" y="1229474"/>
                    <a:pt x="92467" y="1196939"/>
                  </a:cubicBezTo>
                  <a:cubicBezTo>
                    <a:pt x="0" y="1164404"/>
                    <a:pt x="47945" y="1078786"/>
                    <a:pt x="51370" y="1012004"/>
                  </a:cubicBezTo>
                  <a:close/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5348288" y="2098675"/>
            <a:ext cx="2195512" cy="1482725"/>
            <a:chOff x="8296354" y="-696922"/>
            <a:chExt cx="2195500" cy="1482722"/>
          </a:xfrm>
        </p:grpSpPr>
        <p:pic>
          <p:nvPicPr>
            <p:cNvPr id="52240" name="Picture 2" descr="C:\Documents and Settings\Administrator\Desktop\Research\datasets\MSRC_ObjCategImageDatabase_v2\MSRC_ObjCategImageDatabase_v2\Images\16_29_s.bmp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96354" y="-696922"/>
              <a:ext cx="2085815" cy="139054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reeform 12"/>
            <p:cNvSpPr/>
            <p:nvPr/>
          </p:nvSpPr>
          <p:spPr bwMode="auto">
            <a:xfrm>
              <a:off x="8844038" y="-331798"/>
              <a:ext cx="1647816" cy="1117598"/>
            </a:xfrm>
            <a:custGeom>
              <a:avLst/>
              <a:gdLst>
                <a:gd name="connsiteX0" fmla="*/ 8562 w 1950378"/>
                <a:gd name="connsiteY0" fmla="*/ 378431 h 1321941"/>
                <a:gd name="connsiteX1" fmla="*/ 142126 w 1950378"/>
                <a:gd name="connsiteY1" fmla="*/ 111303 h 1321941"/>
                <a:gd name="connsiteX2" fmla="*/ 398980 w 1950378"/>
                <a:gd name="connsiteY2" fmla="*/ 18836 h 1321941"/>
                <a:gd name="connsiteX3" fmla="*/ 1077075 w 1950378"/>
                <a:gd name="connsiteY3" fmla="*/ 224319 h 1321941"/>
                <a:gd name="connsiteX4" fmla="*/ 1590782 w 1950378"/>
                <a:gd name="connsiteY4" fmla="*/ 296238 h 1321941"/>
                <a:gd name="connsiteX5" fmla="*/ 1909281 w 1950378"/>
                <a:gd name="connsiteY5" fmla="*/ 522270 h 1321941"/>
                <a:gd name="connsiteX6" fmla="*/ 1837362 w 1950378"/>
                <a:gd name="connsiteY6" fmla="*/ 1231186 h 1321941"/>
                <a:gd name="connsiteX7" fmla="*/ 1303106 w 1950378"/>
                <a:gd name="connsiteY7" fmla="*/ 1066800 h 1321941"/>
                <a:gd name="connsiteX8" fmla="*/ 964059 w 1950378"/>
                <a:gd name="connsiteY8" fmla="*/ 912687 h 1321941"/>
                <a:gd name="connsiteX9" fmla="*/ 553093 w 1950378"/>
                <a:gd name="connsiteY9" fmla="*/ 1169541 h 1321941"/>
                <a:gd name="connsiteX10" fmla="*/ 440077 w 1950378"/>
                <a:gd name="connsiteY10" fmla="*/ 1015429 h 1321941"/>
                <a:gd name="connsiteX11" fmla="*/ 491448 w 1950378"/>
                <a:gd name="connsiteY11" fmla="*/ 861317 h 1321941"/>
                <a:gd name="connsiteX12" fmla="*/ 378432 w 1950378"/>
                <a:gd name="connsiteY12" fmla="*/ 501721 h 1321941"/>
                <a:gd name="connsiteX13" fmla="*/ 90755 w 1950378"/>
                <a:gd name="connsiteY13" fmla="*/ 542818 h 1321941"/>
                <a:gd name="connsiteX14" fmla="*/ 8562 w 1950378"/>
                <a:gd name="connsiteY14" fmla="*/ 378431 h 13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0378" h="1321941">
                  <a:moveTo>
                    <a:pt x="8562" y="378431"/>
                  </a:moveTo>
                  <a:cubicBezTo>
                    <a:pt x="17124" y="306512"/>
                    <a:pt x="77056" y="171235"/>
                    <a:pt x="142126" y="111303"/>
                  </a:cubicBezTo>
                  <a:cubicBezTo>
                    <a:pt x="207196" y="51371"/>
                    <a:pt x="243155" y="0"/>
                    <a:pt x="398980" y="18836"/>
                  </a:cubicBezTo>
                  <a:cubicBezTo>
                    <a:pt x="554805" y="37672"/>
                    <a:pt x="878441" y="178085"/>
                    <a:pt x="1077075" y="224319"/>
                  </a:cubicBezTo>
                  <a:cubicBezTo>
                    <a:pt x="1275709" y="270553"/>
                    <a:pt x="1452081" y="246580"/>
                    <a:pt x="1590782" y="296238"/>
                  </a:cubicBezTo>
                  <a:cubicBezTo>
                    <a:pt x="1729483" y="345896"/>
                    <a:pt x="1868184" y="366445"/>
                    <a:pt x="1909281" y="522270"/>
                  </a:cubicBezTo>
                  <a:cubicBezTo>
                    <a:pt x="1950378" y="678095"/>
                    <a:pt x="1938391" y="1140431"/>
                    <a:pt x="1837362" y="1231186"/>
                  </a:cubicBezTo>
                  <a:cubicBezTo>
                    <a:pt x="1736333" y="1321941"/>
                    <a:pt x="1448656" y="1119883"/>
                    <a:pt x="1303106" y="1066800"/>
                  </a:cubicBezTo>
                  <a:cubicBezTo>
                    <a:pt x="1157556" y="1013717"/>
                    <a:pt x="1089061" y="895564"/>
                    <a:pt x="964059" y="912687"/>
                  </a:cubicBezTo>
                  <a:cubicBezTo>
                    <a:pt x="839057" y="929810"/>
                    <a:pt x="640423" y="1152417"/>
                    <a:pt x="553093" y="1169541"/>
                  </a:cubicBezTo>
                  <a:cubicBezTo>
                    <a:pt x="465763" y="1186665"/>
                    <a:pt x="450351" y="1066800"/>
                    <a:pt x="440077" y="1015429"/>
                  </a:cubicBezTo>
                  <a:cubicBezTo>
                    <a:pt x="429803" y="964058"/>
                    <a:pt x="501722" y="946935"/>
                    <a:pt x="491448" y="861317"/>
                  </a:cubicBezTo>
                  <a:cubicBezTo>
                    <a:pt x="481174" y="775699"/>
                    <a:pt x="445214" y="554804"/>
                    <a:pt x="378432" y="501721"/>
                  </a:cubicBezTo>
                  <a:cubicBezTo>
                    <a:pt x="311650" y="448638"/>
                    <a:pt x="152400" y="568503"/>
                    <a:pt x="90755" y="542818"/>
                  </a:cubicBezTo>
                  <a:cubicBezTo>
                    <a:pt x="29110" y="517133"/>
                    <a:pt x="0" y="450350"/>
                    <a:pt x="8562" y="378431"/>
                  </a:cubicBezTo>
                  <a:close/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966788" y="3263900"/>
            <a:ext cx="2085975" cy="1390650"/>
            <a:chOff x="4316479" y="-769950"/>
            <a:chExt cx="2085815" cy="1390549"/>
          </a:xfrm>
        </p:grpSpPr>
        <p:pic>
          <p:nvPicPr>
            <p:cNvPr id="52238" name="Picture 3" descr="C:\Documents and Settings\Administrator\Desktop\Research\datasets\MSRC_ObjCategImageDatabase_v2\MSRC_ObjCategImageDatabase_v2\Images\1_23_s.bmp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16479" y="-769950"/>
              <a:ext cx="2085815" cy="139054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0"/>
            <p:cNvSpPr/>
            <p:nvPr/>
          </p:nvSpPr>
          <p:spPr bwMode="auto">
            <a:xfrm>
              <a:off x="4738722" y="-508032"/>
              <a:ext cx="1133388" cy="955606"/>
            </a:xfrm>
            <a:custGeom>
              <a:avLst/>
              <a:gdLst>
                <a:gd name="connsiteX0" fmla="*/ 49658 w 1340777"/>
                <a:gd name="connsiteY0" fmla="*/ 981181 h 1131869"/>
                <a:gd name="connsiteX1" fmla="*/ 90755 w 1340777"/>
                <a:gd name="connsiteY1" fmla="*/ 570215 h 1131869"/>
                <a:gd name="connsiteX2" fmla="*/ 59933 w 1340777"/>
                <a:gd name="connsiteY2" fmla="*/ 169523 h 1131869"/>
                <a:gd name="connsiteX3" fmla="*/ 450351 w 1340777"/>
                <a:gd name="connsiteY3" fmla="*/ 97604 h 1131869"/>
                <a:gd name="connsiteX4" fmla="*/ 779124 w 1340777"/>
                <a:gd name="connsiteY4" fmla="*/ 148975 h 1131869"/>
                <a:gd name="connsiteX5" fmla="*/ 1005155 w 1340777"/>
                <a:gd name="connsiteY5" fmla="*/ 87330 h 1131869"/>
                <a:gd name="connsiteX6" fmla="*/ 1292831 w 1340777"/>
                <a:gd name="connsiteY6" fmla="*/ 672957 h 1131869"/>
                <a:gd name="connsiteX7" fmla="*/ 1292831 w 1340777"/>
                <a:gd name="connsiteY7" fmla="*/ 991456 h 1131869"/>
                <a:gd name="connsiteX8" fmla="*/ 1087348 w 1340777"/>
                <a:gd name="connsiteY8" fmla="*/ 847617 h 1131869"/>
                <a:gd name="connsiteX9" fmla="*/ 830494 w 1340777"/>
                <a:gd name="connsiteY9" fmla="*/ 1032552 h 1131869"/>
                <a:gd name="connsiteX10" fmla="*/ 553092 w 1340777"/>
                <a:gd name="connsiteY10" fmla="*/ 796247 h 1131869"/>
                <a:gd name="connsiteX11" fmla="*/ 316787 w 1340777"/>
                <a:gd name="connsiteY11" fmla="*/ 1104471 h 1131869"/>
                <a:gd name="connsiteX12" fmla="*/ 49658 w 1340777"/>
                <a:gd name="connsiteY12" fmla="*/ 981181 h 113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0777" h="1131869">
                  <a:moveTo>
                    <a:pt x="49658" y="981181"/>
                  </a:moveTo>
                  <a:cubicBezTo>
                    <a:pt x="11986" y="892138"/>
                    <a:pt x="89043" y="705491"/>
                    <a:pt x="90755" y="570215"/>
                  </a:cubicBezTo>
                  <a:cubicBezTo>
                    <a:pt x="92467" y="434939"/>
                    <a:pt x="0" y="248291"/>
                    <a:pt x="59933" y="169523"/>
                  </a:cubicBezTo>
                  <a:cubicBezTo>
                    <a:pt x="119866" y="90755"/>
                    <a:pt x="330486" y="101029"/>
                    <a:pt x="450351" y="97604"/>
                  </a:cubicBezTo>
                  <a:cubicBezTo>
                    <a:pt x="570216" y="94179"/>
                    <a:pt x="686657" y="150687"/>
                    <a:pt x="779124" y="148975"/>
                  </a:cubicBezTo>
                  <a:cubicBezTo>
                    <a:pt x="871591" y="147263"/>
                    <a:pt x="919537" y="0"/>
                    <a:pt x="1005155" y="87330"/>
                  </a:cubicBezTo>
                  <a:cubicBezTo>
                    <a:pt x="1090773" y="174660"/>
                    <a:pt x="1244885" y="522269"/>
                    <a:pt x="1292831" y="672957"/>
                  </a:cubicBezTo>
                  <a:cubicBezTo>
                    <a:pt x="1340777" y="823645"/>
                    <a:pt x="1327078" y="962346"/>
                    <a:pt x="1292831" y="991456"/>
                  </a:cubicBezTo>
                  <a:cubicBezTo>
                    <a:pt x="1258584" y="1020566"/>
                    <a:pt x="1164404" y="840768"/>
                    <a:pt x="1087348" y="847617"/>
                  </a:cubicBezTo>
                  <a:cubicBezTo>
                    <a:pt x="1010292" y="854466"/>
                    <a:pt x="919537" y="1041114"/>
                    <a:pt x="830494" y="1032552"/>
                  </a:cubicBezTo>
                  <a:cubicBezTo>
                    <a:pt x="741451" y="1023990"/>
                    <a:pt x="638710" y="784261"/>
                    <a:pt x="553092" y="796247"/>
                  </a:cubicBezTo>
                  <a:cubicBezTo>
                    <a:pt x="467474" y="808233"/>
                    <a:pt x="402405" y="1077073"/>
                    <a:pt x="316787" y="1104471"/>
                  </a:cubicBezTo>
                  <a:cubicBezTo>
                    <a:pt x="231169" y="1131869"/>
                    <a:pt x="87330" y="1070224"/>
                    <a:pt x="49658" y="981181"/>
                  </a:cubicBezTo>
                  <a:close/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4764088" y="4325937"/>
            <a:ext cx="2122487" cy="1390650"/>
            <a:chOff x="9428229" y="2114638"/>
            <a:chExt cx="2122487" cy="1390549"/>
          </a:xfrm>
        </p:grpSpPr>
        <p:pic>
          <p:nvPicPr>
            <p:cNvPr id="52236" name="Picture 7" descr="C:\Documents and Settings\Administrator\Desktop\Research\datasets\MSRC_ObjCategImageDatabase_v2\MSRC_ObjCategImageDatabase_v2\Images\4_12_s.bmp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464901" y="2114638"/>
              <a:ext cx="2085815" cy="139054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reeform 14"/>
            <p:cNvSpPr/>
            <p:nvPr/>
          </p:nvSpPr>
          <p:spPr bwMode="auto">
            <a:xfrm>
              <a:off x="9428229" y="2479736"/>
              <a:ext cx="1936750" cy="792105"/>
            </a:xfrm>
            <a:custGeom>
              <a:avLst/>
              <a:gdLst>
                <a:gd name="connsiteX0" fmla="*/ 232881 w 2292850"/>
                <a:gd name="connsiteY0" fmla="*/ 61645 h 938373"/>
                <a:gd name="connsiteX1" fmla="*/ 438364 w 2292850"/>
                <a:gd name="connsiteY1" fmla="*/ 41097 h 938373"/>
                <a:gd name="connsiteX2" fmla="*/ 551380 w 2292850"/>
                <a:gd name="connsiteY2" fmla="*/ 287677 h 938373"/>
                <a:gd name="connsiteX3" fmla="*/ 715766 w 2292850"/>
                <a:gd name="connsiteY3" fmla="*/ 359596 h 938373"/>
                <a:gd name="connsiteX4" fmla="*/ 1363038 w 2292850"/>
                <a:gd name="connsiteY4" fmla="*/ 184935 h 938373"/>
                <a:gd name="connsiteX5" fmla="*/ 1794553 w 2292850"/>
                <a:gd name="connsiteY5" fmla="*/ 308225 h 938373"/>
                <a:gd name="connsiteX6" fmla="*/ 2246616 w 2292850"/>
                <a:gd name="connsiteY6" fmla="*/ 452063 h 938373"/>
                <a:gd name="connsiteX7" fmla="*/ 2071955 w 2292850"/>
                <a:gd name="connsiteY7" fmla="*/ 698643 h 938373"/>
                <a:gd name="connsiteX8" fmla="*/ 2174697 w 2292850"/>
                <a:gd name="connsiteY8" fmla="*/ 883578 h 938373"/>
                <a:gd name="connsiteX9" fmla="*/ 1681537 w 2292850"/>
                <a:gd name="connsiteY9" fmla="*/ 924674 h 938373"/>
                <a:gd name="connsiteX10" fmla="*/ 1414409 w 2292850"/>
                <a:gd name="connsiteY10" fmla="*/ 801384 h 938373"/>
                <a:gd name="connsiteX11" fmla="*/ 1250022 w 2292850"/>
                <a:gd name="connsiteY11" fmla="*/ 821933 h 938373"/>
                <a:gd name="connsiteX12" fmla="*/ 962346 w 2292850"/>
                <a:gd name="connsiteY12" fmla="*/ 914400 h 938373"/>
                <a:gd name="connsiteX13" fmla="*/ 797960 w 2292850"/>
                <a:gd name="connsiteY13" fmla="*/ 801384 h 938373"/>
                <a:gd name="connsiteX14" fmla="*/ 684944 w 2292850"/>
                <a:gd name="connsiteY14" fmla="*/ 616450 h 938373"/>
                <a:gd name="connsiteX15" fmla="*/ 109591 w 2292850"/>
                <a:gd name="connsiteY15" fmla="*/ 595901 h 938373"/>
                <a:gd name="connsiteX16" fmla="*/ 27398 w 2292850"/>
                <a:gd name="connsiteY16" fmla="*/ 431515 h 938373"/>
                <a:gd name="connsiteX17" fmla="*/ 212333 w 2292850"/>
                <a:gd name="connsiteY17" fmla="*/ 410967 h 938373"/>
                <a:gd name="connsiteX18" fmla="*/ 232881 w 2292850"/>
                <a:gd name="connsiteY18" fmla="*/ 61645 h 9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92850" h="938373">
                  <a:moveTo>
                    <a:pt x="232881" y="61645"/>
                  </a:moveTo>
                  <a:cubicBezTo>
                    <a:pt x="270553" y="0"/>
                    <a:pt x="385281" y="3425"/>
                    <a:pt x="438364" y="41097"/>
                  </a:cubicBezTo>
                  <a:cubicBezTo>
                    <a:pt x="491447" y="78769"/>
                    <a:pt x="505146" y="234594"/>
                    <a:pt x="551380" y="287677"/>
                  </a:cubicBezTo>
                  <a:cubicBezTo>
                    <a:pt x="597614" y="340760"/>
                    <a:pt x="580490" y="376720"/>
                    <a:pt x="715766" y="359596"/>
                  </a:cubicBezTo>
                  <a:cubicBezTo>
                    <a:pt x="851042" y="342472"/>
                    <a:pt x="1183240" y="193497"/>
                    <a:pt x="1363038" y="184935"/>
                  </a:cubicBezTo>
                  <a:cubicBezTo>
                    <a:pt x="1542836" y="176373"/>
                    <a:pt x="1647290" y="263704"/>
                    <a:pt x="1794553" y="308225"/>
                  </a:cubicBezTo>
                  <a:cubicBezTo>
                    <a:pt x="1941816" y="352746"/>
                    <a:pt x="2200382" y="386993"/>
                    <a:pt x="2246616" y="452063"/>
                  </a:cubicBezTo>
                  <a:cubicBezTo>
                    <a:pt x="2292850" y="517133"/>
                    <a:pt x="2083941" y="626724"/>
                    <a:pt x="2071955" y="698643"/>
                  </a:cubicBezTo>
                  <a:cubicBezTo>
                    <a:pt x="2059969" y="770562"/>
                    <a:pt x="2239767" y="845906"/>
                    <a:pt x="2174697" y="883578"/>
                  </a:cubicBezTo>
                  <a:cubicBezTo>
                    <a:pt x="2109627" y="921250"/>
                    <a:pt x="1808252" y="938373"/>
                    <a:pt x="1681537" y="924674"/>
                  </a:cubicBezTo>
                  <a:cubicBezTo>
                    <a:pt x="1554822" y="910975"/>
                    <a:pt x="1486328" y="818508"/>
                    <a:pt x="1414409" y="801384"/>
                  </a:cubicBezTo>
                  <a:cubicBezTo>
                    <a:pt x="1342490" y="784261"/>
                    <a:pt x="1325366" y="803097"/>
                    <a:pt x="1250022" y="821933"/>
                  </a:cubicBezTo>
                  <a:cubicBezTo>
                    <a:pt x="1174678" y="840769"/>
                    <a:pt x="1037689" y="917825"/>
                    <a:pt x="962346" y="914400"/>
                  </a:cubicBezTo>
                  <a:cubicBezTo>
                    <a:pt x="887003" y="910975"/>
                    <a:pt x="844194" y="851042"/>
                    <a:pt x="797960" y="801384"/>
                  </a:cubicBezTo>
                  <a:cubicBezTo>
                    <a:pt x="751726" y="751726"/>
                    <a:pt x="799672" y="650697"/>
                    <a:pt x="684944" y="616450"/>
                  </a:cubicBezTo>
                  <a:cubicBezTo>
                    <a:pt x="570216" y="582203"/>
                    <a:pt x="219182" y="626723"/>
                    <a:pt x="109591" y="595901"/>
                  </a:cubicBezTo>
                  <a:cubicBezTo>
                    <a:pt x="0" y="565079"/>
                    <a:pt x="10274" y="462337"/>
                    <a:pt x="27398" y="431515"/>
                  </a:cubicBezTo>
                  <a:cubicBezTo>
                    <a:pt x="44522" y="400693"/>
                    <a:pt x="178086" y="474324"/>
                    <a:pt x="212333" y="410967"/>
                  </a:cubicBezTo>
                  <a:cubicBezTo>
                    <a:pt x="246580" y="347610"/>
                    <a:pt x="195209" y="123290"/>
                    <a:pt x="232881" y="61645"/>
                  </a:cubicBezTo>
                  <a:close/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37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39" name="Rounded Rectangle 38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43" name="Straight Arrow Connector 42"/>
            <p:cNvCxnSpPr>
              <a:stCxn id="42" idx="3"/>
              <a:endCxn id="39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3"/>
              <a:endCxn id="40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0" idx="3"/>
              <a:endCxn id="41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Object Discovery Accuracy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3962400" cy="4754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Four datasets</a:t>
            </a:r>
          </a:p>
          <a:p>
            <a:endParaRPr lang="en-US" sz="2400" dirty="0" smtClean="0"/>
          </a:p>
          <a:p>
            <a:r>
              <a:rPr lang="en-US" sz="2400" dirty="0" smtClean="0"/>
              <a:t>Multiple splits for each dataset; varying categories and number of </a:t>
            </a:r>
            <a:r>
              <a:rPr lang="en-US" sz="2400" dirty="0" err="1" smtClean="0"/>
              <a:t>knowns</a:t>
            </a:r>
            <a:r>
              <a:rPr lang="en-US" sz="2400" dirty="0" smtClean="0"/>
              <a:t>/unknowns</a:t>
            </a:r>
          </a:p>
          <a:p>
            <a:endParaRPr lang="en-US" sz="2400" dirty="0"/>
          </a:p>
          <a:p>
            <a:r>
              <a:rPr lang="en-US" sz="2400" dirty="0" smtClean="0"/>
              <a:t>Train 40% (for known categories), Test 60% of data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Textons</a:t>
            </a:r>
            <a:r>
              <a:rPr lang="en-US" sz="2400" dirty="0" smtClean="0"/>
              <a:t>, Color histograms, and </a:t>
            </a:r>
            <a:r>
              <a:rPr lang="en-US" sz="2400" dirty="0" err="1" smtClean="0"/>
              <a:t>pHOG</a:t>
            </a:r>
            <a:r>
              <a:rPr lang="en-US" sz="2400" dirty="0" smtClean="0"/>
              <a:t> Features</a:t>
            </a:r>
            <a:endParaRPr lang="en-US" sz="2400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4724401" y="746760"/>
            <a:ext cx="4297911" cy="6035040"/>
            <a:chOff x="4724400" y="361890"/>
            <a:chExt cx="4572000" cy="6419910"/>
          </a:xfrm>
        </p:grpSpPr>
        <p:grpSp>
          <p:nvGrpSpPr>
            <p:cNvPr id="4" name="Group 3"/>
            <p:cNvGrpSpPr/>
            <p:nvPr/>
          </p:nvGrpSpPr>
          <p:grpSpPr>
            <a:xfrm>
              <a:off x="5029200" y="361890"/>
              <a:ext cx="3931920" cy="1219200"/>
              <a:chOff x="3886200" y="1676400"/>
              <a:chExt cx="4922520" cy="1391920"/>
            </a:xfrm>
          </p:grpSpPr>
          <p:pic>
            <p:nvPicPr>
              <p:cNvPr id="6" name="Picture 3" descr="C:\Documents and Settings\Administrator\Desktop\Research\datasets\MSRC_ObjCategImageDatabase_v2\MSRC_ObjCategImageDatabase_v2\Images\7_7_s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35664" y="167640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8" name="Picture 5" descr="C:\Documents and Settings\Administrator\Desktop\Research\datasets\MSRC_ObjCategImageDatabase_v2\MSRC_ObjCategImageDatabase_v2\Images\8_23_s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6200" y="240792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0" name="Picture 7" descr="C:\Documents and Settings\Administrator\Desktop\Research\datasets\MSRC_ObjCategImageDatabase_v2\MSRC_ObjCategImageDatabase_v2\Images\9_11_s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58000" y="242824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1" name="Picture 8" descr="C:\Documents and Settings\Administrator\Desktop\Research\datasets\MSRC_ObjCategImageDatabase_v2\MSRC_ObjCategImageDatabase_v2\Images\3_8_s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848600" y="240792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2" name="Picture 9" descr="C:\Documents and Settings\Administrator\Desktop\Research\datasets\MSRC_ObjCategImageDatabase_v2\MSRC_ObjCategImageDatabase_v2\Images\16_29_s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6200" y="167640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3" name="Picture 10" descr="C:\Documents and Settings\Administrator\Desktop\Research\datasets\MSRC_ObjCategImageDatabase_v2\MSRC_ObjCategImageDatabase_v2\Images\17_6_s.bmp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7400" y="167640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4" name="Picture 11" descr="C:\Documents and Settings\Administrator\Desktop\Research\datasets\MSRC_ObjCategImageDatabase_v2\MSRC_ObjCategImageDatabase_v2\Images\17_15_s.bmp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76800" y="167640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5" name="Picture 12" descr="C:\Documents and Settings\Administrator\Desktop\Research\datasets\MSRC_ObjCategImageDatabase_v2\MSRC_ObjCategImageDatabase_v2\Images\20_13_s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76800" y="240792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6" name="Picture 13" descr="C:\Documents and Settings\Administrator\Desktop\Research\datasets\MSRC_ObjCategImageDatabase_v2\MSRC_ObjCategImageDatabase_v2\Images\20_16_s.bm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867400" y="240792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8" name="Picture 15" descr="C:\Documents and Settings\Administrator\Desktop\Research\datasets\MSRC_ObjCategImageDatabase_v2\MSRC_ObjCategImageDatabase_v2\Images\2_13_s.bmp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858000" y="1676400"/>
                <a:ext cx="960120" cy="64008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19"/>
            <p:cNvGrpSpPr/>
            <p:nvPr/>
          </p:nvGrpSpPr>
          <p:grpSpPr>
            <a:xfrm>
              <a:off x="5029200" y="2057400"/>
              <a:ext cx="3931920" cy="1102895"/>
              <a:chOff x="1447800" y="3429000"/>
              <a:chExt cx="7162800" cy="1905000"/>
            </a:xfrm>
          </p:grpSpPr>
          <p:pic>
            <p:nvPicPr>
              <p:cNvPr id="21" name="Picture 17" descr="C:\Documents and Settings\Administrator\Desktop\Research\datasets\VOC2008\VOC2008\JPEGImages\2007_002895.jpg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2390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22" name="Picture 18" descr="C:\Documents and Settings\Administrator\Desktop\Research\datasets\VOC2008\VOC2008\JPEGImages\2007_000392.jpg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239000" y="3429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23" name="Picture 19" descr="C:\Documents and Settings\Administrator\Desktop\Research\datasets\VOC2008\VOC2008\JPEGImages\2007_000636.jpg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3434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24" name="Picture 20" descr="C:\Documents and Settings\Administrator\Desktop\Research\datasets\VOC2008\VOC2008\JPEGImages\2007_000648.jpg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8956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25" name="Picture 21" descr="C:\Documents and Settings\Administrator\Desktop\Research\datasets\VOC2008\VOC2008\JPEGImages\2007_000762.jpg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4478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C:\Documents and Settings\Administrator\Desktop\Research\datasets\VOC2008\VOC2008\JPEGImages\2007_000799.jpg"/>
              <p:cNvPicPr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57912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27" name="Picture 24" descr="C:\Documents and Settings\Administrator\Desktop\Research\datasets\VOC2008\VOC2008\JPEGImages\2007_001430.jpg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791200" y="3429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30" name="Picture 29" descr="C:\Documents and Settings\Administrator\Desktop\Research\datasets\VOC2008\VOC2008\JPEGImages\2007_002281.jpg"/>
              <p:cNvPicPr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895600" y="3429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31" name="Picture 30" descr="C:\Documents and Settings\Administrator\Desktop\Research\datasets\VOC2008\VOC2008\JPEGImages\2007_002376.jpg"/>
              <p:cNvPicPr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447800" y="3429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32" name="Picture 31" descr="C:\Documents and Settings\Administrator\Desktop\Research\datasets\VOC2008\VOC2008\JPEGImages\2007_002618.jpg"/>
              <p:cNvPicPr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343400" y="3429000"/>
                <a:ext cx="1371600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5"/>
            <p:cNvGrpSpPr>
              <a:grpSpLocks noChangeAspect="1"/>
            </p:cNvGrpSpPr>
            <p:nvPr/>
          </p:nvGrpSpPr>
          <p:grpSpPr>
            <a:xfrm>
              <a:off x="5029200" y="5340432"/>
              <a:ext cx="3931920" cy="1045723"/>
              <a:chOff x="1371600" y="4724400"/>
              <a:chExt cx="7162800" cy="1905000"/>
            </a:xfrm>
          </p:grpSpPr>
          <p:pic>
            <p:nvPicPr>
              <p:cNvPr id="37" name="Picture 35" descr="C:\Documents and Settings\Administrator\Desktop\Research\datasets\corel_images\image98.bmp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371600" y="47244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38" name="Picture 36" descr="C:\Documents and Settings\Administrator\Desktop\Research\datasets\corel_images\image1.bmp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3716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39" name="Picture 37" descr="C:\Documents and Settings\Administrator\Desktop\Research\datasets\corel_images\image4.bmp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71628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40" name="Picture 38" descr="C:\Documents and Settings\Administrator\Desktop\Research\datasets\corel_images\image7.bmp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7150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41" name="Picture 39" descr="C:\Documents and Settings\Administrator\Desktop\Research\datasets\corel_images\image22.bmp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2672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42" name="Picture 40" descr="C:\Documents and Settings\Administrator\Desktop\Research\datasets\corel_images\image28.bmp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28194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43" name="Picture 41" descr="C:\Documents and Settings\Administrator\Desktop\Research\datasets\corel_images\image43.bmp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7162800" y="47244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44" name="Picture 42" descr="C:\Documents and Settings\Administrator\Desktop\Research\datasets\corel_images\image46.bmp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5715000" y="47244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45" name="Picture 43" descr="C:\Documents and Settings\Administrator\Desktop\Research\datasets\corel_images\image56.bmp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4267200" y="47244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46" name="Picture 44" descr="C:\Documents and Settings\Administrator\Desktop\Research\datasets\corel_images\image58.bmp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2819400" y="4724400"/>
                <a:ext cx="1371600" cy="914400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4876800" y="1504890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MSRC-v2</a:t>
              </a:r>
              <a:r>
                <a:rPr lang="en-US" sz="2000" dirty="0" smtClean="0"/>
                <a:t>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24400" y="3124200"/>
              <a:ext cx="45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PASCAL 2008</a:t>
              </a:r>
              <a:r>
                <a:rPr lang="en-US" sz="2000" dirty="0" smtClean="0"/>
                <a:t>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10200" y="6381690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Corel</a:t>
              </a:r>
              <a:endParaRPr lang="en-US" sz="2000" b="1" dirty="0"/>
            </a:p>
          </p:txBody>
        </p:sp>
        <p:grpSp>
          <p:nvGrpSpPr>
            <p:cNvPr id="9" name="Group 69"/>
            <p:cNvGrpSpPr>
              <a:grpSpLocks noChangeAspect="1"/>
            </p:cNvGrpSpPr>
            <p:nvPr/>
          </p:nvGrpSpPr>
          <p:grpSpPr>
            <a:xfrm>
              <a:off x="5029200" y="3657600"/>
              <a:ext cx="3930701" cy="1188720"/>
              <a:chOff x="5029200" y="3733800"/>
              <a:chExt cx="3779520" cy="1143000"/>
            </a:xfrm>
          </p:grpSpPr>
          <p:pic>
            <p:nvPicPr>
              <p:cNvPr id="60" name="Picture 59" descr="184_8487.JP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8077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1" name="Picture 60" descr="103_0351.JPG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315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2" name="Picture 61" descr="108_0854.JPG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553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3" name="Picture 62" descr="109_0931.JP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8077200" y="373380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4" name="Picture 63" descr="120_2019.JPG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7315200" y="373380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5" name="Picture 64" descr="152_5201.JPG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6553200" y="373380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6" name="Picture 65" descr="166_6667.JPG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5791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7" name="Picture 66" descr="179_7918.JPG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5791200" y="373380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8" name="Picture 67" descr="180_8020.JPG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5029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69" name="Picture 68" descr="183_8304.JPG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5029200" y="3733800"/>
                <a:ext cx="731520" cy="548640"/>
              </a:xfrm>
              <a:prstGeom prst="rect">
                <a:avLst/>
              </a:prstGeom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4876800" y="4827210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MSRC-v0</a:t>
              </a:r>
              <a:r>
                <a:rPr lang="en-US" sz="2000" dirty="0" smtClean="0"/>
                <a:t> </a:t>
              </a:r>
            </a:p>
          </p:txBody>
        </p:sp>
      </p:grp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2593" y="4135259"/>
            <a:ext cx="3231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u="none" dirty="0" smtClean="0">
                <a:solidFill>
                  <a:srgbClr val="000000"/>
                </a:solidFill>
                <a:cs typeface="Arial" pitchFamily="34" charset="0"/>
              </a:rPr>
              <a:t>Unlabeled Image Data</a:t>
            </a:r>
            <a:endParaRPr lang="en-US" sz="2400" b="1" u="none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9" name="Group 97"/>
          <p:cNvGrpSpPr/>
          <p:nvPr/>
        </p:nvGrpSpPr>
        <p:grpSpPr>
          <a:xfrm>
            <a:off x="5486400" y="2583855"/>
            <a:ext cx="2555422" cy="1608365"/>
            <a:chOff x="4229100" y="2155370"/>
            <a:chExt cx="2555422" cy="1608365"/>
          </a:xfrm>
        </p:grpSpPr>
        <p:pic>
          <p:nvPicPr>
            <p:cNvPr id="20" name="Picture 30" descr="http://www.freefoto.com/images/01/05/01_05_21---Cow_we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7732" y="2280771"/>
              <a:ext cx="876300" cy="584200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21" name="Picture 36" descr="http://eroundlake.com/blog/uploaded_images/PalmTree01-719293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5925450" y="2280771"/>
              <a:ext cx="584200" cy="86042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22" name="Picture 34" descr="http://www.rawshakti.com/yogasamoa/webpictures/images/palm%20tree.jpg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10000"/>
            </a:blip>
            <a:srcRect/>
            <a:stretch>
              <a:fillRect/>
            </a:stretch>
          </p:blipFill>
          <p:spPr bwMode="auto">
            <a:xfrm>
              <a:off x="6108013" y="2645896"/>
              <a:ext cx="566737" cy="839787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23" name="Picture 38" descr="long-horned-co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1257" y="2682408"/>
              <a:ext cx="766762" cy="574675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24" name="Picture 28" descr="http://animalsneedkisses.files.wordpress.com/2009/02/cow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6844" y="3120558"/>
              <a:ext cx="795338" cy="547688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sp>
          <p:nvSpPr>
            <p:cNvPr id="25" name="Rounded Rectangle 24"/>
            <p:cNvSpPr/>
            <p:nvPr/>
          </p:nvSpPr>
          <p:spPr>
            <a:xfrm>
              <a:off x="4229100" y="2163535"/>
              <a:ext cx="1510392" cy="1600200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821136" y="2155370"/>
              <a:ext cx="963386" cy="1507671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5104015" y="4135259"/>
            <a:ext cx="3233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none" dirty="0" smtClean="0">
                <a:cs typeface="Arial" pitchFamily="34" charset="0"/>
              </a:rPr>
              <a:t>Discovered categories</a:t>
            </a:r>
            <a:endParaRPr lang="en-US" sz="2400" b="1" u="none" dirty="0">
              <a:cs typeface="Arial" pitchFamily="34" charset="0"/>
            </a:endParaRPr>
          </a:p>
        </p:txBody>
      </p:sp>
      <p:grpSp>
        <p:nvGrpSpPr>
          <p:cNvPr id="33" name="Group 21"/>
          <p:cNvGrpSpPr>
            <a:grpSpLocks noChangeAspect="1"/>
          </p:cNvGrpSpPr>
          <p:nvPr/>
        </p:nvGrpSpPr>
        <p:grpSpPr>
          <a:xfrm>
            <a:off x="1066800" y="1670838"/>
            <a:ext cx="2385393" cy="2286000"/>
            <a:chOff x="2052603" y="288882"/>
            <a:chExt cx="4198995" cy="3541761"/>
          </a:xfrm>
        </p:grpSpPr>
        <p:sp>
          <p:nvSpPr>
            <p:cNvPr id="34" name="Can 33"/>
            <p:cNvSpPr/>
            <p:nvPr/>
          </p:nvSpPr>
          <p:spPr>
            <a:xfrm>
              <a:off x="2052603" y="288882"/>
              <a:ext cx="4198995" cy="3541761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6" descr="C:\Documents and Settings\grauman\Desktop\data\MSRC_ObjCategImageDatabase_v2\MSRC_ObjCategImageDatabase_v2\Images\2_25_s.bmp"/>
            <p:cNvPicPr>
              <a:picLocks noChangeAspect="1" noChangeArrowheads="1"/>
            </p:cNvPicPr>
            <p:nvPr/>
          </p:nvPicPr>
          <p:blipFill>
            <a:blip r:embed="rId7" cstate="print"/>
            <a:srcRect b="10372"/>
            <a:stretch>
              <a:fillRect/>
            </a:stretch>
          </p:blipFill>
          <p:spPr bwMode="auto">
            <a:xfrm>
              <a:off x="2344707" y="1201707"/>
              <a:ext cx="937263" cy="12620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6" name="Picture 8" descr="C:\Documents and Settings\grauman\Desktop\data\MSRC_ObjCategImageDatabase_v2\MSRC_ObjCategImageDatabase_v2\Images\3_20_s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5629" y="2443149"/>
              <a:ext cx="1409690" cy="938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7" name="Picture 12" descr="C:\Documents and Settings\grauman\Desktop\data\MSRC_ObjCategImageDatabase_v2\MSRC_ObjCategImageDatabase_v2\Images\17_12_s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11480" y="1858941"/>
              <a:ext cx="1414960" cy="94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8" name="Picture 19" descr="C:\Documents and Settings\grauman\Desktop\data\MSRC_ObjCategImageDatabase_v2\MSRC_ObjCategImageDatabase_v2\Images\17_16_s.bm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5026" y="2589201"/>
              <a:ext cx="1414959" cy="94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9" name="Picture 10" descr="C:\Documents and Settings\grauman\Desktop\data\MSRC_ObjCategImageDatabase_v2\MSRC_ObjCategImageDatabase_v2\Images\3_27_s.bmp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16409" y="2041506"/>
              <a:ext cx="1409690" cy="938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40" name="Picture 39" descr="C:\Documents and Settings\grauman\Desktop\data\MSRC_ObjCategImageDatabase_v2\MSRC_ObjCategImageDatabase_v2\Images\8_18_s.bmp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54565" y="1201707"/>
              <a:ext cx="1414959" cy="94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41" name="Picture 15" descr="C:\Documents and Settings\grauman\Desktop\data\MSRC_ObjCategImageDatabase_v2\MSRC_ObjCategImageDatabase_v2\Images\4_7_s.bmp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30558" y="2735253"/>
              <a:ext cx="1414958" cy="94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42" name="Picture 44" descr="17_5_s.bmp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40097" y="1384272"/>
              <a:ext cx="1414729" cy="941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43" name="Picture 10" descr="C:\Documents and Settings\grauman\Desktop\data\MSRC_ObjCategImageDatabase_v2\MSRC_ObjCategImageDatabase_v2\Images\3_27_s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1536462"/>
            <a:ext cx="800826" cy="605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5" name="Picture 36" descr="http://eroundlake.com/blog/uploaded_images/PalmTree01-719293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6324600" y="1688862"/>
            <a:ext cx="824248" cy="54864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6" name="Picture 34" descr="http://www.rawshakti.com/yogasamoa/webpictures/images/palm%20tree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6871951" y="1765062"/>
            <a:ext cx="824249" cy="54864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47" name="Rounded Rectangle 46"/>
          <p:cNvSpPr/>
          <p:nvPr/>
        </p:nvSpPr>
        <p:spPr>
          <a:xfrm>
            <a:off x="5604165" y="1438094"/>
            <a:ext cx="2209800" cy="964277"/>
          </a:xfrm>
          <a:prstGeom prst="round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4260272" y="2745956"/>
            <a:ext cx="533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831295" y="5000844"/>
            <a:ext cx="7813952" cy="14913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1) reveal structure in very large image collections</a:t>
            </a:r>
          </a:p>
          <a:p>
            <a:pPr>
              <a:buNone/>
            </a:pPr>
            <a:r>
              <a:rPr lang="en-US" sz="2800" dirty="0" smtClean="0"/>
              <a:t>2) greatly reduce annotation time and effort</a:t>
            </a:r>
          </a:p>
          <a:p>
            <a:pPr>
              <a:buNone/>
            </a:pPr>
            <a:r>
              <a:rPr lang="en-US" sz="2800" dirty="0" smtClean="0"/>
              <a:t>3) training data is not always available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7" grpId="0" animBg="1"/>
      <p:bldP spid="48" grpId="0" animBg="1"/>
      <p:bldP spid="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4724401" y="746760"/>
            <a:ext cx="4297911" cy="6035040"/>
            <a:chOff x="4724400" y="361890"/>
            <a:chExt cx="4572000" cy="6419910"/>
          </a:xfrm>
        </p:grpSpPr>
        <p:grpSp>
          <p:nvGrpSpPr>
            <p:cNvPr id="57" name="Group 3"/>
            <p:cNvGrpSpPr/>
            <p:nvPr/>
          </p:nvGrpSpPr>
          <p:grpSpPr>
            <a:xfrm>
              <a:off x="5029200" y="361890"/>
              <a:ext cx="3931920" cy="1219200"/>
              <a:chOff x="3886200" y="1676400"/>
              <a:chExt cx="4922520" cy="1391920"/>
            </a:xfrm>
          </p:grpSpPr>
          <p:pic>
            <p:nvPicPr>
              <p:cNvPr id="106" name="Picture 3" descr="C:\Documents and Settings\Administrator\Desktop\Research\datasets\MSRC_ObjCategImageDatabase_v2\MSRC_ObjCategImageDatabase_v2\Images\7_7_s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35664" y="167640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07" name="Picture 5" descr="C:\Documents and Settings\Administrator\Desktop\Research\datasets\MSRC_ObjCategImageDatabase_v2\MSRC_ObjCategImageDatabase_v2\Images\8_23_s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86200" y="240792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08" name="Picture 7" descr="C:\Documents and Settings\Administrator\Desktop\Research\datasets\MSRC_ObjCategImageDatabase_v2\MSRC_ObjCategImageDatabase_v2\Images\9_11_s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858000" y="242824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09" name="Picture 8" descr="C:\Documents and Settings\Administrator\Desktop\Research\datasets\MSRC_ObjCategImageDatabase_v2\MSRC_ObjCategImageDatabase_v2\Images\3_8_s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848600" y="240792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10" name="Picture 9" descr="C:\Documents and Settings\Administrator\Desktop\Research\datasets\MSRC_ObjCategImageDatabase_v2\MSRC_ObjCategImageDatabase_v2\Images\16_29_s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6200" y="167640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11" name="Picture 10" descr="C:\Documents and Settings\Administrator\Desktop\Research\datasets\MSRC_ObjCategImageDatabase_v2\MSRC_ObjCategImageDatabase_v2\Images\17_6_s.bmp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67400" y="167640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12" name="Picture 11" descr="C:\Documents and Settings\Administrator\Desktop\Research\datasets\MSRC_ObjCategImageDatabase_v2\MSRC_ObjCategImageDatabase_v2\Images\17_15_s.bmp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76800" y="167640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13" name="Picture 12" descr="C:\Documents and Settings\Administrator\Desktop\Research\datasets\MSRC_ObjCategImageDatabase_v2\MSRC_ObjCategImageDatabase_v2\Images\20_13_s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76800" y="240792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14" name="Picture 13" descr="C:\Documents and Settings\Administrator\Desktop\Research\datasets\MSRC_ObjCategImageDatabase_v2\MSRC_ObjCategImageDatabase_v2\Images\20_16_s.bm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867400" y="2407920"/>
                <a:ext cx="960120" cy="640080"/>
              </a:xfrm>
              <a:prstGeom prst="rect">
                <a:avLst/>
              </a:prstGeom>
              <a:noFill/>
            </p:spPr>
          </p:pic>
          <p:pic>
            <p:nvPicPr>
              <p:cNvPr id="115" name="Picture 15" descr="C:\Documents and Settings\Administrator\Desktop\Research\datasets\MSRC_ObjCategImageDatabase_v2\MSRC_ObjCategImageDatabase_v2\Images\2_13_s.bmp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858000" y="1676400"/>
                <a:ext cx="960120" cy="640080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Group 19"/>
            <p:cNvGrpSpPr/>
            <p:nvPr/>
          </p:nvGrpSpPr>
          <p:grpSpPr>
            <a:xfrm>
              <a:off x="5029200" y="2057401"/>
              <a:ext cx="3931921" cy="1102896"/>
              <a:chOff x="1447800" y="3429000"/>
              <a:chExt cx="7162800" cy="1905000"/>
            </a:xfrm>
          </p:grpSpPr>
          <p:pic>
            <p:nvPicPr>
              <p:cNvPr id="96" name="Picture 17" descr="C:\Documents and Settings\Administrator\Desktop\Research\datasets\VOC2008\VOC2008\JPEGImages\2007_002895.jpg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2390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7" name="Picture 18" descr="C:\Documents and Settings\Administrator\Desktop\Research\datasets\VOC2008\VOC2008\JPEGImages\2007_000392.jpg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239000" y="3429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8" name="Picture 19" descr="C:\Documents and Settings\Administrator\Desktop\Research\datasets\VOC2008\VOC2008\JPEGImages\2007_000636.jpg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3434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9" name="Picture 20" descr="C:\Documents and Settings\Administrator\Desktop\Research\datasets\VOC2008\VOC2008\JPEGImages\2007_000648.jpg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8956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100" name="Picture 21" descr="C:\Documents and Settings\Administrator\Desktop\Research\datasets\VOC2008\VOC2008\JPEGImages\2007_000762.jpg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4478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101" name="Picture 22" descr="C:\Documents and Settings\Administrator\Desktop\Research\datasets\VOC2008\VOC2008\JPEGImages\2007_000799.jpg"/>
              <p:cNvPicPr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5791200" y="44196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102" name="Picture 24" descr="C:\Documents and Settings\Administrator\Desktop\Research\datasets\VOC2008\VOC2008\JPEGImages\2007_001430.jpg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791200" y="3429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103" name="Picture 102" descr="C:\Documents and Settings\Administrator\Desktop\Research\datasets\VOC2008\VOC2008\JPEGImages\2007_002281.jpg"/>
              <p:cNvPicPr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895600" y="3429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104" name="Picture 103" descr="C:\Documents and Settings\Administrator\Desktop\Research\datasets\VOC2008\VOC2008\JPEGImages\2007_002376.jpg"/>
              <p:cNvPicPr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447800" y="3429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105" name="Picture 104" descr="C:\Documents and Settings\Administrator\Desktop\Research\datasets\VOC2008\VOC2008\JPEGImages\2007_002618.jpg"/>
              <p:cNvPicPr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343400" y="3429000"/>
                <a:ext cx="1371600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59" name="Group 35"/>
            <p:cNvGrpSpPr>
              <a:grpSpLocks noChangeAspect="1"/>
            </p:cNvGrpSpPr>
            <p:nvPr/>
          </p:nvGrpSpPr>
          <p:grpSpPr>
            <a:xfrm>
              <a:off x="5029200" y="5340432"/>
              <a:ext cx="3931921" cy="1045723"/>
              <a:chOff x="1371600" y="4724400"/>
              <a:chExt cx="7162800" cy="1905000"/>
            </a:xfrm>
          </p:grpSpPr>
          <p:pic>
            <p:nvPicPr>
              <p:cNvPr id="86" name="Picture 35" descr="C:\Documents and Settings\Administrator\Desktop\Research\datasets\corel_images\image98.bmp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371600" y="47244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87" name="Picture 36" descr="C:\Documents and Settings\Administrator\Desktop\Research\datasets\corel_images\image1.bmp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3716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88" name="Picture 37" descr="C:\Documents and Settings\Administrator\Desktop\Research\datasets\corel_images\image4.bmp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71628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89" name="Picture 38" descr="C:\Documents and Settings\Administrator\Desktop\Research\datasets\corel_images\image7.bmp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57150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0" name="Picture 39" descr="C:\Documents and Settings\Administrator\Desktop\Research\datasets\corel_images\image22.bmp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2672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1" name="Picture 40" descr="C:\Documents and Settings\Administrator\Desktop\Research\datasets\corel_images\image28.bmp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2819400" y="57150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2" name="Picture 41" descr="C:\Documents and Settings\Administrator\Desktop\Research\datasets\corel_images\image43.bmp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7162800" y="47244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3" name="Picture 42" descr="C:\Documents and Settings\Administrator\Desktop\Research\datasets\corel_images\image46.bmp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5715000" y="47244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4" name="Picture 43" descr="C:\Documents and Settings\Administrator\Desktop\Research\datasets\corel_images\image56.bmp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4267200" y="4724400"/>
                <a:ext cx="1371600" cy="914400"/>
              </a:xfrm>
              <a:prstGeom prst="rect">
                <a:avLst/>
              </a:prstGeom>
              <a:noFill/>
            </p:spPr>
          </p:pic>
          <p:pic>
            <p:nvPicPr>
              <p:cNvPr id="95" name="Picture 44" descr="C:\Documents and Settings\Administrator\Desktop\Research\datasets\corel_images\image58.bmp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2819400" y="4724400"/>
                <a:ext cx="1371600" cy="914400"/>
              </a:xfrm>
              <a:prstGeom prst="rect">
                <a:avLst/>
              </a:prstGeom>
              <a:noFill/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4876800" y="1504890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MSRC-v2</a:t>
              </a:r>
              <a:r>
                <a:rPr lang="en-US" sz="2000" dirty="0" smtClean="0"/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24400" y="3124200"/>
              <a:ext cx="45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PASCAL 2008</a:t>
              </a:r>
              <a:r>
                <a:rPr lang="en-US" sz="2000" dirty="0" smtClean="0"/>
                <a:t>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10200" y="6381690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Corel</a:t>
              </a:r>
              <a:endParaRPr lang="en-US" sz="2000" b="1" dirty="0"/>
            </a:p>
          </p:txBody>
        </p:sp>
        <p:grpSp>
          <p:nvGrpSpPr>
            <p:cNvPr id="74" name="Group 69"/>
            <p:cNvGrpSpPr>
              <a:grpSpLocks noChangeAspect="1"/>
            </p:cNvGrpSpPr>
            <p:nvPr/>
          </p:nvGrpSpPr>
          <p:grpSpPr>
            <a:xfrm>
              <a:off x="5029202" y="3657604"/>
              <a:ext cx="3930701" cy="1188721"/>
              <a:chOff x="5029200" y="3733800"/>
              <a:chExt cx="3779520" cy="1143000"/>
            </a:xfrm>
          </p:grpSpPr>
          <p:pic>
            <p:nvPicPr>
              <p:cNvPr id="76" name="Picture 75" descr="184_8487.JP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8077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77" name="Picture 76" descr="103_0351.JPG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315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78" name="Picture 77" descr="108_0854.JPG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553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79" name="Picture 78" descr="109_0931.JP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8077200" y="373380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80" name="Picture 79" descr="120_2019.JPG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7315200" y="373380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81" name="Picture 80" descr="152_5201.JPG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6553200" y="373380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82" name="Picture 81" descr="166_6667.JPG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5791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83" name="Picture 82" descr="179_7918.JPG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5791200" y="373380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84" name="Picture 83" descr="180_8020.JPG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5029200" y="4328160"/>
                <a:ext cx="731520" cy="548640"/>
              </a:xfrm>
              <a:prstGeom prst="rect">
                <a:avLst/>
              </a:prstGeom>
            </p:spPr>
          </p:pic>
          <p:pic>
            <p:nvPicPr>
              <p:cNvPr id="85" name="Picture 84" descr="183_8304.JPG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5029200" y="3733800"/>
                <a:ext cx="731520" cy="548640"/>
              </a:xfrm>
              <a:prstGeom prst="rect">
                <a:avLst/>
              </a:prstGeom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4876800" y="4827210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MSRC-v0</a:t>
              </a:r>
              <a:r>
                <a:rPr lang="en-US" sz="2000" dirty="0" smtClean="0"/>
                <a:t> </a:t>
              </a: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Object Discovery Accuracy</a:t>
            </a:r>
            <a:endParaRPr lang="en-US" sz="3600" dirty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3" cstate="print"/>
          <a:srcRect t="9854"/>
          <a:stretch>
            <a:fillRect/>
          </a:stretch>
        </p:blipFill>
        <p:spPr bwMode="auto">
          <a:xfrm>
            <a:off x="1891871" y="647316"/>
            <a:ext cx="2462072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4" cstate="print"/>
          <a:srcRect l="-596" t="10077"/>
          <a:stretch>
            <a:fillRect/>
          </a:stretch>
        </p:blipFill>
        <p:spPr bwMode="auto">
          <a:xfrm>
            <a:off x="1862051" y="2177627"/>
            <a:ext cx="2451904" cy="149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5" cstate="print"/>
          <a:srcRect t="11827"/>
          <a:stretch>
            <a:fillRect/>
          </a:stretch>
        </p:blipFill>
        <p:spPr bwMode="auto">
          <a:xfrm>
            <a:off x="1826462" y="3740720"/>
            <a:ext cx="2499971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6" cstate="print"/>
          <a:srcRect t="10595"/>
          <a:stretch>
            <a:fillRect/>
          </a:stretch>
        </p:blipFill>
        <p:spPr bwMode="auto">
          <a:xfrm>
            <a:off x="1857459" y="5303523"/>
            <a:ext cx="2462886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with State-of-the-art</a:t>
            </a:r>
            <a:endParaRPr lang="en-US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8275320" cy="144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cs typeface="Arial" pitchFamily="34" charset="0"/>
              </a:rPr>
              <a:t>Russell et al., 2006: Topic model (LDA) to discover categories among multiple segmentations using appearance only.</a:t>
            </a:r>
          </a:p>
          <a:p>
            <a:pPr eaLnBrk="1" hangingPunct="1"/>
            <a:r>
              <a:rPr lang="en-US" sz="2400" dirty="0" smtClean="0">
                <a:cs typeface="Arial" pitchFamily="34" charset="0"/>
              </a:rPr>
              <a:t>Significant improvement over existing state-of-the-art.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476" y="1676400"/>
            <a:ext cx="463452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1295400"/>
            <a:ext cx="401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MSRC-v2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2"/>
          <p:cNvGrpSpPr>
            <a:grpSpLocks noChangeAspect="1"/>
          </p:cNvGrpSpPr>
          <p:nvPr/>
        </p:nvGrpSpPr>
        <p:grpSpPr>
          <a:xfrm>
            <a:off x="3981119" y="4716818"/>
            <a:ext cx="1200481" cy="457200"/>
            <a:chOff x="3692630" y="4777946"/>
            <a:chExt cx="1565170" cy="596091"/>
          </a:xfrm>
        </p:grpSpPr>
        <p:pic>
          <p:nvPicPr>
            <p:cNvPr id="104" name="Picture 103" descr="car1.png"/>
            <p:cNvPicPr>
              <a:picLocks noChangeAspect="1"/>
            </p:cNvPicPr>
            <p:nvPr/>
          </p:nvPicPr>
          <p:blipFill>
            <a:blip r:embed="rId2" cstate="print"/>
            <a:srcRect t="60417" r="15625"/>
            <a:stretch>
              <a:fillRect/>
            </a:stretch>
          </p:blipFill>
          <p:spPr>
            <a:xfrm>
              <a:off x="3725909" y="4810574"/>
              <a:ext cx="1487633" cy="523426"/>
            </a:xfrm>
            <a:prstGeom prst="rect">
              <a:avLst/>
            </a:prstGeom>
          </p:spPr>
        </p:pic>
        <p:sp>
          <p:nvSpPr>
            <p:cNvPr id="105" name="Freeform 104"/>
            <p:cNvSpPr/>
            <p:nvPr/>
          </p:nvSpPr>
          <p:spPr>
            <a:xfrm>
              <a:off x="4357197" y="4785360"/>
              <a:ext cx="900603" cy="515989"/>
            </a:xfrm>
            <a:custGeom>
              <a:avLst/>
              <a:gdLst>
                <a:gd name="connsiteX0" fmla="*/ 58118 w 2491073"/>
                <a:gd name="connsiteY0" fmla="*/ 116237 h 1427228"/>
                <a:gd name="connsiteX1" fmla="*/ 375833 w 2491073"/>
                <a:gd name="connsiteY1" fmla="*/ 131735 h 1427228"/>
                <a:gd name="connsiteX2" fmla="*/ 445576 w 2491073"/>
                <a:gd name="connsiteY2" fmla="*/ 116237 h 1427228"/>
                <a:gd name="connsiteX3" fmla="*/ 523067 w 2491073"/>
                <a:gd name="connsiteY3" fmla="*/ 131735 h 1427228"/>
                <a:gd name="connsiteX4" fmla="*/ 538565 w 2491073"/>
                <a:gd name="connsiteY4" fmla="*/ 147234 h 1427228"/>
                <a:gd name="connsiteX5" fmla="*/ 561813 w 2491073"/>
                <a:gd name="connsiteY5" fmla="*/ 154983 h 1427228"/>
                <a:gd name="connsiteX6" fmla="*/ 585060 w 2491073"/>
                <a:gd name="connsiteY6" fmla="*/ 201478 h 1427228"/>
                <a:gd name="connsiteX7" fmla="*/ 592810 w 2491073"/>
                <a:gd name="connsiteY7" fmla="*/ 224725 h 1427228"/>
                <a:gd name="connsiteX8" fmla="*/ 623806 w 2491073"/>
                <a:gd name="connsiteY8" fmla="*/ 232474 h 1427228"/>
                <a:gd name="connsiteX9" fmla="*/ 639304 w 2491073"/>
                <a:gd name="connsiteY9" fmla="*/ 247973 h 1427228"/>
                <a:gd name="connsiteX10" fmla="*/ 662552 w 2491073"/>
                <a:gd name="connsiteY10" fmla="*/ 255722 h 1427228"/>
                <a:gd name="connsiteX11" fmla="*/ 678050 w 2491073"/>
                <a:gd name="connsiteY11" fmla="*/ 286718 h 1427228"/>
                <a:gd name="connsiteX12" fmla="*/ 709047 w 2491073"/>
                <a:gd name="connsiteY12" fmla="*/ 294467 h 1427228"/>
                <a:gd name="connsiteX13" fmla="*/ 732294 w 2491073"/>
                <a:gd name="connsiteY13" fmla="*/ 302217 h 1427228"/>
                <a:gd name="connsiteX14" fmla="*/ 763291 w 2491073"/>
                <a:gd name="connsiteY14" fmla="*/ 348711 h 1427228"/>
                <a:gd name="connsiteX15" fmla="*/ 794288 w 2491073"/>
                <a:gd name="connsiteY15" fmla="*/ 379708 h 1427228"/>
                <a:gd name="connsiteX16" fmla="*/ 802037 w 2491073"/>
                <a:gd name="connsiteY16" fmla="*/ 402956 h 1427228"/>
                <a:gd name="connsiteX17" fmla="*/ 848532 w 2491073"/>
                <a:gd name="connsiteY17" fmla="*/ 418454 h 1427228"/>
                <a:gd name="connsiteX18" fmla="*/ 871779 w 2491073"/>
                <a:gd name="connsiteY18" fmla="*/ 457200 h 1427228"/>
                <a:gd name="connsiteX19" fmla="*/ 879528 w 2491073"/>
                <a:gd name="connsiteY19" fmla="*/ 480447 h 1427228"/>
                <a:gd name="connsiteX20" fmla="*/ 910525 w 2491073"/>
                <a:gd name="connsiteY20" fmla="*/ 519193 h 1427228"/>
                <a:gd name="connsiteX21" fmla="*/ 972518 w 2491073"/>
                <a:gd name="connsiteY21" fmla="*/ 534691 h 1427228"/>
                <a:gd name="connsiteX22" fmla="*/ 995765 w 2491073"/>
                <a:gd name="connsiteY22" fmla="*/ 550189 h 1427228"/>
                <a:gd name="connsiteX23" fmla="*/ 1011264 w 2491073"/>
                <a:gd name="connsiteY23" fmla="*/ 565688 h 1427228"/>
                <a:gd name="connsiteX24" fmla="*/ 1050010 w 2491073"/>
                <a:gd name="connsiteY24" fmla="*/ 573437 h 1427228"/>
                <a:gd name="connsiteX25" fmla="*/ 1065508 w 2491073"/>
                <a:gd name="connsiteY25" fmla="*/ 596684 h 1427228"/>
                <a:gd name="connsiteX26" fmla="*/ 1104254 w 2491073"/>
                <a:gd name="connsiteY26" fmla="*/ 604434 h 1427228"/>
                <a:gd name="connsiteX27" fmla="*/ 1127501 w 2491073"/>
                <a:gd name="connsiteY27" fmla="*/ 612183 h 1427228"/>
                <a:gd name="connsiteX28" fmla="*/ 1135250 w 2491073"/>
                <a:gd name="connsiteY28" fmla="*/ 635430 h 1427228"/>
                <a:gd name="connsiteX29" fmla="*/ 1158498 w 2491073"/>
                <a:gd name="connsiteY29" fmla="*/ 650928 h 1427228"/>
                <a:gd name="connsiteX30" fmla="*/ 1173996 w 2491073"/>
                <a:gd name="connsiteY30" fmla="*/ 666427 h 1427228"/>
                <a:gd name="connsiteX31" fmla="*/ 1181745 w 2491073"/>
                <a:gd name="connsiteY31" fmla="*/ 728420 h 1427228"/>
                <a:gd name="connsiteX32" fmla="*/ 1181745 w 2491073"/>
                <a:gd name="connsiteY32" fmla="*/ 821410 h 1427228"/>
                <a:gd name="connsiteX33" fmla="*/ 1197243 w 2491073"/>
                <a:gd name="connsiteY33" fmla="*/ 844657 h 1427228"/>
                <a:gd name="connsiteX34" fmla="*/ 1204993 w 2491073"/>
                <a:gd name="connsiteY34" fmla="*/ 867905 h 1427228"/>
                <a:gd name="connsiteX35" fmla="*/ 1228240 w 2491073"/>
                <a:gd name="connsiteY35" fmla="*/ 883403 h 1427228"/>
                <a:gd name="connsiteX36" fmla="*/ 1266986 w 2491073"/>
                <a:gd name="connsiteY36" fmla="*/ 914400 h 1427228"/>
                <a:gd name="connsiteX37" fmla="*/ 1328979 w 2491073"/>
                <a:gd name="connsiteY37" fmla="*/ 937647 h 1427228"/>
                <a:gd name="connsiteX38" fmla="*/ 1336728 w 2491073"/>
                <a:gd name="connsiteY38" fmla="*/ 960895 h 1427228"/>
                <a:gd name="connsiteX39" fmla="*/ 1406471 w 2491073"/>
                <a:gd name="connsiteY39" fmla="*/ 991891 h 1427228"/>
                <a:gd name="connsiteX40" fmla="*/ 1437467 w 2491073"/>
                <a:gd name="connsiteY40" fmla="*/ 1007389 h 1427228"/>
                <a:gd name="connsiteX41" fmla="*/ 1483962 w 2491073"/>
                <a:gd name="connsiteY41" fmla="*/ 1038386 h 1427228"/>
                <a:gd name="connsiteX42" fmla="*/ 1569203 w 2491073"/>
                <a:gd name="connsiteY42" fmla="*/ 1061634 h 1427228"/>
                <a:gd name="connsiteX43" fmla="*/ 1615698 w 2491073"/>
                <a:gd name="connsiteY43" fmla="*/ 1069383 h 1427228"/>
                <a:gd name="connsiteX44" fmla="*/ 1770681 w 2491073"/>
                <a:gd name="connsiteY44" fmla="*/ 1077132 h 1427228"/>
                <a:gd name="connsiteX45" fmla="*/ 1809426 w 2491073"/>
                <a:gd name="connsiteY45" fmla="*/ 1084881 h 1427228"/>
                <a:gd name="connsiteX46" fmla="*/ 1855921 w 2491073"/>
                <a:gd name="connsiteY46" fmla="*/ 1115878 h 1427228"/>
                <a:gd name="connsiteX47" fmla="*/ 1879169 w 2491073"/>
                <a:gd name="connsiteY47" fmla="*/ 1131376 h 1427228"/>
                <a:gd name="connsiteX48" fmla="*/ 1941162 w 2491073"/>
                <a:gd name="connsiteY48" fmla="*/ 1146874 h 1427228"/>
                <a:gd name="connsiteX49" fmla="*/ 1972159 w 2491073"/>
                <a:gd name="connsiteY49" fmla="*/ 1185620 h 1427228"/>
                <a:gd name="connsiteX50" fmla="*/ 1979908 w 2491073"/>
                <a:gd name="connsiteY50" fmla="*/ 1216617 h 1427228"/>
                <a:gd name="connsiteX51" fmla="*/ 2010904 w 2491073"/>
                <a:gd name="connsiteY51" fmla="*/ 1239864 h 1427228"/>
                <a:gd name="connsiteX52" fmla="*/ 2018654 w 2491073"/>
                <a:gd name="connsiteY52" fmla="*/ 1263111 h 1427228"/>
                <a:gd name="connsiteX53" fmla="*/ 2041901 w 2491073"/>
                <a:gd name="connsiteY53" fmla="*/ 1317356 h 1427228"/>
                <a:gd name="connsiteX54" fmla="*/ 2111643 w 2491073"/>
                <a:gd name="connsiteY54" fmla="*/ 1332854 h 1427228"/>
                <a:gd name="connsiteX55" fmla="*/ 2134891 w 2491073"/>
                <a:gd name="connsiteY55" fmla="*/ 1340603 h 1427228"/>
                <a:gd name="connsiteX56" fmla="*/ 2165888 w 2491073"/>
                <a:gd name="connsiteY56" fmla="*/ 1348352 h 1427228"/>
                <a:gd name="connsiteX57" fmla="*/ 2173637 w 2491073"/>
                <a:gd name="connsiteY57" fmla="*/ 1371600 h 1427228"/>
                <a:gd name="connsiteX58" fmla="*/ 2204633 w 2491073"/>
                <a:gd name="connsiteY58" fmla="*/ 1379349 h 1427228"/>
                <a:gd name="connsiteX59" fmla="*/ 2251128 w 2491073"/>
                <a:gd name="connsiteY59" fmla="*/ 1394847 h 1427228"/>
                <a:gd name="connsiteX60" fmla="*/ 2274376 w 2491073"/>
                <a:gd name="connsiteY60" fmla="*/ 1402596 h 1427228"/>
                <a:gd name="connsiteX61" fmla="*/ 2297623 w 2491073"/>
                <a:gd name="connsiteY61" fmla="*/ 1410345 h 1427228"/>
                <a:gd name="connsiteX62" fmla="*/ 2351867 w 2491073"/>
                <a:gd name="connsiteY62" fmla="*/ 1425844 h 1427228"/>
                <a:gd name="connsiteX63" fmla="*/ 2398362 w 2491073"/>
                <a:gd name="connsiteY63" fmla="*/ 1418095 h 1427228"/>
                <a:gd name="connsiteX64" fmla="*/ 2406111 w 2491073"/>
                <a:gd name="connsiteY64" fmla="*/ 1387098 h 1427228"/>
                <a:gd name="connsiteX65" fmla="*/ 2421610 w 2491073"/>
                <a:gd name="connsiteY65" fmla="*/ 1239864 h 1427228"/>
                <a:gd name="connsiteX66" fmla="*/ 2429359 w 2491073"/>
                <a:gd name="connsiteY66" fmla="*/ 1201118 h 1427228"/>
                <a:gd name="connsiteX67" fmla="*/ 2437108 w 2491073"/>
                <a:gd name="connsiteY67" fmla="*/ 922149 h 1427228"/>
                <a:gd name="connsiteX68" fmla="*/ 2444857 w 2491073"/>
                <a:gd name="connsiteY68" fmla="*/ 813661 h 1427228"/>
                <a:gd name="connsiteX69" fmla="*/ 2452606 w 2491073"/>
                <a:gd name="connsiteY69" fmla="*/ 650928 h 1427228"/>
                <a:gd name="connsiteX70" fmla="*/ 2460355 w 2491073"/>
                <a:gd name="connsiteY70" fmla="*/ 565688 h 1427228"/>
                <a:gd name="connsiteX71" fmla="*/ 2468104 w 2491073"/>
                <a:gd name="connsiteY71" fmla="*/ 449450 h 1427228"/>
                <a:gd name="connsiteX72" fmla="*/ 2452606 w 2491073"/>
                <a:gd name="connsiteY72" fmla="*/ 379708 h 1427228"/>
                <a:gd name="connsiteX73" fmla="*/ 2444857 w 2491073"/>
                <a:gd name="connsiteY73" fmla="*/ 116237 h 1427228"/>
                <a:gd name="connsiteX74" fmla="*/ 2413860 w 2491073"/>
                <a:gd name="connsiteY74" fmla="*/ 46495 h 1427228"/>
                <a:gd name="connsiteX75" fmla="*/ 2375115 w 2491073"/>
                <a:gd name="connsiteY75" fmla="*/ 38745 h 1427228"/>
                <a:gd name="connsiteX76" fmla="*/ 2351867 w 2491073"/>
                <a:gd name="connsiteY76" fmla="*/ 23247 h 1427228"/>
                <a:gd name="connsiteX77" fmla="*/ 2328620 w 2491073"/>
                <a:gd name="connsiteY77" fmla="*/ 15498 h 1427228"/>
                <a:gd name="connsiteX78" fmla="*/ 2134891 w 2491073"/>
                <a:gd name="connsiteY78" fmla="*/ 7749 h 1427228"/>
                <a:gd name="connsiteX79" fmla="*/ 2111643 w 2491073"/>
                <a:gd name="connsiteY79" fmla="*/ 0 h 1427228"/>
                <a:gd name="connsiteX80" fmla="*/ 1910165 w 2491073"/>
                <a:gd name="connsiteY80" fmla="*/ 15498 h 1427228"/>
                <a:gd name="connsiteX81" fmla="*/ 1809426 w 2491073"/>
                <a:gd name="connsiteY81" fmla="*/ 30996 h 1427228"/>
                <a:gd name="connsiteX82" fmla="*/ 1662193 w 2491073"/>
                <a:gd name="connsiteY82" fmla="*/ 46495 h 1427228"/>
                <a:gd name="connsiteX83" fmla="*/ 1119752 w 2491073"/>
                <a:gd name="connsiteY83" fmla="*/ 38745 h 1427228"/>
                <a:gd name="connsiteX84" fmla="*/ 1081006 w 2491073"/>
                <a:gd name="connsiteY84" fmla="*/ 23247 h 1427228"/>
                <a:gd name="connsiteX85" fmla="*/ 840782 w 2491073"/>
                <a:gd name="connsiteY85" fmla="*/ 30996 h 1427228"/>
                <a:gd name="connsiteX86" fmla="*/ 58118 w 2491073"/>
                <a:gd name="connsiteY86" fmla="*/ 38745 h 1427228"/>
                <a:gd name="connsiteX87" fmla="*/ 42620 w 2491073"/>
                <a:gd name="connsiteY87" fmla="*/ 61993 h 1427228"/>
                <a:gd name="connsiteX88" fmla="*/ 27121 w 2491073"/>
                <a:gd name="connsiteY88" fmla="*/ 77491 h 1427228"/>
                <a:gd name="connsiteX89" fmla="*/ 58118 w 2491073"/>
                <a:gd name="connsiteY89" fmla="*/ 116237 h 142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491073" h="1427228">
                  <a:moveTo>
                    <a:pt x="58118" y="116237"/>
                  </a:moveTo>
                  <a:cubicBezTo>
                    <a:pt x="116236" y="125278"/>
                    <a:pt x="180798" y="131735"/>
                    <a:pt x="375833" y="131735"/>
                  </a:cubicBezTo>
                  <a:cubicBezTo>
                    <a:pt x="403109" y="131735"/>
                    <a:pt x="421603" y="124228"/>
                    <a:pt x="445576" y="116237"/>
                  </a:cubicBezTo>
                  <a:cubicBezTo>
                    <a:pt x="451413" y="117210"/>
                    <a:pt x="511508" y="125955"/>
                    <a:pt x="523067" y="131735"/>
                  </a:cubicBezTo>
                  <a:cubicBezTo>
                    <a:pt x="529602" y="135002"/>
                    <a:pt x="532300" y="143475"/>
                    <a:pt x="538565" y="147234"/>
                  </a:cubicBezTo>
                  <a:cubicBezTo>
                    <a:pt x="545569" y="151437"/>
                    <a:pt x="554064" y="152400"/>
                    <a:pt x="561813" y="154983"/>
                  </a:cubicBezTo>
                  <a:cubicBezTo>
                    <a:pt x="581288" y="213407"/>
                    <a:pt x="555019" y="141398"/>
                    <a:pt x="585060" y="201478"/>
                  </a:cubicBezTo>
                  <a:cubicBezTo>
                    <a:pt x="588713" y="208784"/>
                    <a:pt x="586432" y="219622"/>
                    <a:pt x="592810" y="224725"/>
                  </a:cubicBezTo>
                  <a:cubicBezTo>
                    <a:pt x="601126" y="231378"/>
                    <a:pt x="613474" y="229891"/>
                    <a:pt x="623806" y="232474"/>
                  </a:cubicBezTo>
                  <a:cubicBezTo>
                    <a:pt x="628972" y="237640"/>
                    <a:pt x="633039" y="244214"/>
                    <a:pt x="639304" y="247973"/>
                  </a:cubicBezTo>
                  <a:cubicBezTo>
                    <a:pt x="646308" y="252176"/>
                    <a:pt x="656776" y="249946"/>
                    <a:pt x="662552" y="255722"/>
                  </a:cubicBezTo>
                  <a:cubicBezTo>
                    <a:pt x="670720" y="263890"/>
                    <a:pt x="669176" y="279323"/>
                    <a:pt x="678050" y="286718"/>
                  </a:cubicBezTo>
                  <a:cubicBezTo>
                    <a:pt x="686232" y="293536"/>
                    <a:pt x="698807" y="291541"/>
                    <a:pt x="709047" y="294467"/>
                  </a:cubicBezTo>
                  <a:cubicBezTo>
                    <a:pt x="716901" y="296711"/>
                    <a:pt x="724545" y="299634"/>
                    <a:pt x="732294" y="302217"/>
                  </a:cubicBezTo>
                  <a:cubicBezTo>
                    <a:pt x="779695" y="349615"/>
                    <a:pt x="707001" y="273658"/>
                    <a:pt x="763291" y="348711"/>
                  </a:cubicBezTo>
                  <a:cubicBezTo>
                    <a:pt x="772058" y="360401"/>
                    <a:pt x="794288" y="379708"/>
                    <a:pt x="794288" y="379708"/>
                  </a:cubicBezTo>
                  <a:cubicBezTo>
                    <a:pt x="796871" y="387457"/>
                    <a:pt x="795390" y="398208"/>
                    <a:pt x="802037" y="402956"/>
                  </a:cubicBezTo>
                  <a:cubicBezTo>
                    <a:pt x="815331" y="412452"/>
                    <a:pt x="848532" y="418454"/>
                    <a:pt x="848532" y="418454"/>
                  </a:cubicBezTo>
                  <a:cubicBezTo>
                    <a:pt x="870483" y="484308"/>
                    <a:pt x="839869" y="404015"/>
                    <a:pt x="871779" y="457200"/>
                  </a:cubicBezTo>
                  <a:cubicBezTo>
                    <a:pt x="875981" y="464204"/>
                    <a:pt x="875875" y="473141"/>
                    <a:pt x="879528" y="480447"/>
                  </a:cubicBezTo>
                  <a:cubicBezTo>
                    <a:pt x="882622" y="486636"/>
                    <a:pt x="901350" y="515261"/>
                    <a:pt x="910525" y="519193"/>
                  </a:cubicBezTo>
                  <a:cubicBezTo>
                    <a:pt x="972409" y="545714"/>
                    <a:pt x="927394" y="512129"/>
                    <a:pt x="972518" y="534691"/>
                  </a:cubicBezTo>
                  <a:cubicBezTo>
                    <a:pt x="980848" y="538856"/>
                    <a:pt x="988493" y="544371"/>
                    <a:pt x="995765" y="550189"/>
                  </a:cubicBezTo>
                  <a:cubicBezTo>
                    <a:pt x="1001470" y="554753"/>
                    <a:pt x="1004548" y="562810"/>
                    <a:pt x="1011264" y="565688"/>
                  </a:cubicBezTo>
                  <a:cubicBezTo>
                    <a:pt x="1023370" y="570876"/>
                    <a:pt x="1037095" y="570854"/>
                    <a:pt x="1050010" y="573437"/>
                  </a:cubicBezTo>
                  <a:cubicBezTo>
                    <a:pt x="1055176" y="581186"/>
                    <a:pt x="1057422" y="592063"/>
                    <a:pt x="1065508" y="596684"/>
                  </a:cubicBezTo>
                  <a:cubicBezTo>
                    <a:pt x="1076944" y="603219"/>
                    <a:pt x="1091476" y="601239"/>
                    <a:pt x="1104254" y="604434"/>
                  </a:cubicBezTo>
                  <a:cubicBezTo>
                    <a:pt x="1112178" y="606415"/>
                    <a:pt x="1119752" y="609600"/>
                    <a:pt x="1127501" y="612183"/>
                  </a:cubicBezTo>
                  <a:cubicBezTo>
                    <a:pt x="1130084" y="619932"/>
                    <a:pt x="1130147" y="629052"/>
                    <a:pt x="1135250" y="635430"/>
                  </a:cubicBezTo>
                  <a:cubicBezTo>
                    <a:pt x="1141068" y="642702"/>
                    <a:pt x="1151225" y="645110"/>
                    <a:pt x="1158498" y="650928"/>
                  </a:cubicBezTo>
                  <a:cubicBezTo>
                    <a:pt x="1164203" y="655492"/>
                    <a:pt x="1168830" y="661261"/>
                    <a:pt x="1173996" y="666427"/>
                  </a:cubicBezTo>
                  <a:cubicBezTo>
                    <a:pt x="1176579" y="687091"/>
                    <a:pt x="1181745" y="707595"/>
                    <a:pt x="1181745" y="728420"/>
                  </a:cubicBezTo>
                  <a:cubicBezTo>
                    <a:pt x="1181745" y="806452"/>
                    <a:pt x="1147647" y="696383"/>
                    <a:pt x="1181745" y="821410"/>
                  </a:cubicBezTo>
                  <a:cubicBezTo>
                    <a:pt x="1184195" y="830395"/>
                    <a:pt x="1193078" y="836327"/>
                    <a:pt x="1197243" y="844657"/>
                  </a:cubicBezTo>
                  <a:cubicBezTo>
                    <a:pt x="1200896" y="851963"/>
                    <a:pt x="1199890" y="861526"/>
                    <a:pt x="1204993" y="867905"/>
                  </a:cubicBezTo>
                  <a:cubicBezTo>
                    <a:pt x="1210811" y="875177"/>
                    <a:pt x="1220790" y="877815"/>
                    <a:pt x="1228240" y="883403"/>
                  </a:cubicBezTo>
                  <a:cubicBezTo>
                    <a:pt x="1241472" y="893327"/>
                    <a:pt x="1252803" y="905890"/>
                    <a:pt x="1266986" y="914400"/>
                  </a:cubicBezTo>
                  <a:cubicBezTo>
                    <a:pt x="1278567" y="921348"/>
                    <a:pt x="1312941" y="932301"/>
                    <a:pt x="1328979" y="937647"/>
                  </a:cubicBezTo>
                  <a:cubicBezTo>
                    <a:pt x="1331562" y="945396"/>
                    <a:pt x="1331499" y="954620"/>
                    <a:pt x="1336728" y="960895"/>
                  </a:cubicBezTo>
                  <a:cubicBezTo>
                    <a:pt x="1359571" y="988306"/>
                    <a:pt x="1374122" y="985421"/>
                    <a:pt x="1406471" y="991891"/>
                  </a:cubicBezTo>
                  <a:cubicBezTo>
                    <a:pt x="1416803" y="997057"/>
                    <a:pt x="1427562" y="1001446"/>
                    <a:pt x="1437467" y="1007389"/>
                  </a:cubicBezTo>
                  <a:cubicBezTo>
                    <a:pt x="1453439" y="1016972"/>
                    <a:pt x="1466291" y="1032496"/>
                    <a:pt x="1483962" y="1038386"/>
                  </a:cubicBezTo>
                  <a:cubicBezTo>
                    <a:pt x="1514008" y="1048401"/>
                    <a:pt x="1534253" y="1055809"/>
                    <a:pt x="1569203" y="1061634"/>
                  </a:cubicBezTo>
                  <a:cubicBezTo>
                    <a:pt x="1584701" y="1064217"/>
                    <a:pt x="1600032" y="1068178"/>
                    <a:pt x="1615698" y="1069383"/>
                  </a:cubicBezTo>
                  <a:cubicBezTo>
                    <a:pt x="1667271" y="1073350"/>
                    <a:pt x="1719020" y="1074549"/>
                    <a:pt x="1770681" y="1077132"/>
                  </a:cubicBezTo>
                  <a:cubicBezTo>
                    <a:pt x="1783596" y="1079715"/>
                    <a:pt x="1797436" y="1079431"/>
                    <a:pt x="1809426" y="1084881"/>
                  </a:cubicBezTo>
                  <a:cubicBezTo>
                    <a:pt x="1826383" y="1092589"/>
                    <a:pt x="1840423" y="1105546"/>
                    <a:pt x="1855921" y="1115878"/>
                  </a:cubicBezTo>
                  <a:cubicBezTo>
                    <a:pt x="1863670" y="1121044"/>
                    <a:pt x="1870134" y="1129117"/>
                    <a:pt x="1879169" y="1131376"/>
                  </a:cubicBezTo>
                  <a:lnTo>
                    <a:pt x="1941162" y="1146874"/>
                  </a:lnTo>
                  <a:cubicBezTo>
                    <a:pt x="1953658" y="1159371"/>
                    <a:pt x="1964829" y="1168517"/>
                    <a:pt x="1972159" y="1185620"/>
                  </a:cubicBezTo>
                  <a:cubicBezTo>
                    <a:pt x="1976354" y="1195409"/>
                    <a:pt x="1973718" y="1207950"/>
                    <a:pt x="1979908" y="1216617"/>
                  </a:cubicBezTo>
                  <a:cubicBezTo>
                    <a:pt x="1987415" y="1227126"/>
                    <a:pt x="2000572" y="1232115"/>
                    <a:pt x="2010904" y="1239864"/>
                  </a:cubicBezTo>
                  <a:cubicBezTo>
                    <a:pt x="2013487" y="1247613"/>
                    <a:pt x="2016410" y="1255257"/>
                    <a:pt x="2018654" y="1263111"/>
                  </a:cubicBezTo>
                  <a:cubicBezTo>
                    <a:pt x="2024169" y="1282413"/>
                    <a:pt x="2024424" y="1303374"/>
                    <a:pt x="2041901" y="1317356"/>
                  </a:cubicBezTo>
                  <a:cubicBezTo>
                    <a:pt x="2051964" y="1325407"/>
                    <a:pt x="2111122" y="1332738"/>
                    <a:pt x="2111643" y="1332854"/>
                  </a:cubicBezTo>
                  <a:cubicBezTo>
                    <a:pt x="2119617" y="1334626"/>
                    <a:pt x="2127037" y="1338359"/>
                    <a:pt x="2134891" y="1340603"/>
                  </a:cubicBezTo>
                  <a:cubicBezTo>
                    <a:pt x="2145132" y="1343529"/>
                    <a:pt x="2155556" y="1345769"/>
                    <a:pt x="2165888" y="1348352"/>
                  </a:cubicBezTo>
                  <a:cubicBezTo>
                    <a:pt x="2168471" y="1356101"/>
                    <a:pt x="2167259" y="1366497"/>
                    <a:pt x="2173637" y="1371600"/>
                  </a:cubicBezTo>
                  <a:cubicBezTo>
                    <a:pt x="2181953" y="1378253"/>
                    <a:pt x="2194432" y="1376289"/>
                    <a:pt x="2204633" y="1379349"/>
                  </a:cubicBezTo>
                  <a:cubicBezTo>
                    <a:pt x="2220281" y="1384043"/>
                    <a:pt x="2235630" y="1389681"/>
                    <a:pt x="2251128" y="1394847"/>
                  </a:cubicBezTo>
                  <a:lnTo>
                    <a:pt x="2274376" y="1402596"/>
                  </a:lnTo>
                  <a:cubicBezTo>
                    <a:pt x="2282125" y="1405179"/>
                    <a:pt x="2289699" y="1408364"/>
                    <a:pt x="2297623" y="1410345"/>
                  </a:cubicBezTo>
                  <a:cubicBezTo>
                    <a:pt x="2336544" y="1420076"/>
                    <a:pt x="2318516" y="1414727"/>
                    <a:pt x="2351867" y="1425844"/>
                  </a:cubicBezTo>
                  <a:cubicBezTo>
                    <a:pt x="2367365" y="1423261"/>
                    <a:pt x="2385577" y="1427228"/>
                    <a:pt x="2398362" y="1418095"/>
                  </a:cubicBezTo>
                  <a:cubicBezTo>
                    <a:pt x="2407028" y="1411905"/>
                    <a:pt x="2404360" y="1397603"/>
                    <a:pt x="2406111" y="1387098"/>
                  </a:cubicBezTo>
                  <a:cubicBezTo>
                    <a:pt x="2416658" y="1323817"/>
                    <a:pt x="2412990" y="1308824"/>
                    <a:pt x="2421610" y="1239864"/>
                  </a:cubicBezTo>
                  <a:cubicBezTo>
                    <a:pt x="2423244" y="1226795"/>
                    <a:pt x="2426776" y="1214033"/>
                    <a:pt x="2429359" y="1201118"/>
                  </a:cubicBezTo>
                  <a:cubicBezTo>
                    <a:pt x="2431942" y="1108128"/>
                    <a:pt x="2433390" y="1015100"/>
                    <a:pt x="2437108" y="922149"/>
                  </a:cubicBezTo>
                  <a:cubicBezTo>
                    <a:pt x="2438557" y="885923"/>
                    <a:pt x="2442789" y="849857"/>
                    <a:pt x="2444857" y="813661"/>
                  </a:cubicBezTo>
                  <a:cubicBezTo>
                    <a:pt x="2447955" y="759444"/>
                    <a:pt x="2449219" y="705128"/>
                    <a:pt x="2452606" y="650928"/>
                  </a:cubicBezTo>
                  <a:cubicBezTo>
                    <a:pt x="2454386" y="622453"/>
                    <a:pt x="2458167" y="594134"/>
                    <a:pt x="2460355" y="565688"/>
                  </a:cubicBezTo>
                  <a:cubicBezTo>
                    <a:pt x="2463333" y="526970"/>
                    <a:pt x="2465521" y="488196"/>
                    <a:pt x="2468104" y="449450"/>
                  </a:cubicBezTo>
                  <a:cubicBezTo>
                    <a:pt x="2462938" y="426203"/>
                    <a:pt x="2453232" y="403514"/>
                    <a:pt x="2452606" y="379708"/>
                  </a:cubicBezTo>
                  <a:cubicBezTo>
                    <a:pt x="2445305" y="102256"/>
                    <a:pt x="2491073" y="231781"/>
                    <a:pt x="2444857" y="116237"/>
                  </a:cubicBezTo>
                  <a:cubicBezTo>
                    <a:pt x="2439784" y="85799"/>
                    <a:pt x="2445095" y="62113"/>
                    <a:pt x="2413860" y="46495"/>
                  </a:cubicBezTo>
                  <a:cubicBezTo>
                    <a:pt x="2402080" y="40605"/>
                    <a:pt x="2388030" y="41328"/>
                    <a:pt x="2375115" y="38745"/>
                  </a:cubicBezTo>
                  <a:cubicBezTo>
                    <a:pt x="2367366" y="33579"/>
                    <a:pt x="2360197" y="27412"/>
                    <a:pt x="2351867" y="23247"/>
                  </a:cubicBezTo>
                  <a:cubicBezTo>
                    <a:pt x="2344561" y="19594"/>
                    <a:pt x="2336767" y="16080"/>
                    <a:pt x="2328620" y="15498"/>
                  </a:cubicBezTo>
                  <a:cubicBezTo>
                    <a:pt x="2264156" y="10894"/>
                    <a:pt x="2199467" y="10332"/>
                    <a:pt x="2134891" y="7749"/>
                  </a:cubicBezTo>
                  <a:cubicBezTo>
                    <a:pt x="2127142" y="5166"/>
                    <a:pt x="2119811" y="0"/>
                    <a:pt x="2111643" y="0"/>
                  </a:cubicBezTo>
                  <a:cubicBezTo>
                    <a:pt x="2022601" y="0"/>
                    <a:pt x="1986508" y="5955"/>
                    <a:pt x="1910165" y="15498"/>
                  </a:cubicBezTo>
                  <a:cubicBezTo>
                    <a:pt x="1852413" y="29936"/>
                    <a:pt x="1898679" y="19840"/>
                    <a:pt x="1809426" y="30996"/>
                  </a:cubicBezTo>
                  <a:cubicBezTo>
                    <a:pt x="1687935" y="46182"/>
                    <a:pt x="1835465" y="32054"/>
                    <a:pt x="1662193" y="46495"/>
                  </a:cubicBezTo>
                  <a:cubicBezTo>
                    <a:pt x="1481379" y="43912"/>
                    <a:pt x="1300440" y="45973"/>
                    <a:pt x="1119752" y="38745"/>
                  </a:cubicBezTo>
                  <a:cubicBezTo>
                    <a:pt x="1105853" y="38189"/>
                    <a:pt x="1094911" y="23633"/>
                    <a:pt x="1081006" y="23247"/>
                  </a:cubicBezTo>
                  <a:lnTo>
                    <a:pt x="840782" y="30996"/>
                  </a:lnTo>
                  <a:lnTo>
                    <a:pt x="58118" y="38745"/>
                  </a:lnTo>
                  <a:cubicBezTo>
                    <a:pt x="52952" y="46494"/>
                    <a:pt x="48438" y="54720"/>
                    <a:pt x="42620" y="61993"/>
                  </a:cubicBezTo>
                  <a:cubicBezTo>
                    <a:pt x="38056" y="67698"/>
                    <a:pt x="28554" y="70327"/>
                    <a:pt x="27121" y="77491"/>
                  </a:cubicBezTo>
                  <a:cubicBezTo>
                    <a:pt x="23768" y="94256"/>
                    <a:pt x="0" y="107196"/>
                    <a:pt x="58118" y="11623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692630" y="4777946"/>
              <a:ext cx="691417" cy="596091"/>
            </a:xfrm>
            <a:custGeom>
              <a:avLst/>
              <a:gdLst>
                <a:gd name="connsiteX0" fmla="*/ 26963 w 691417"/>
                <a:gd name="connsiteY0" fmla="*/ 537973 h 596091"/>
                <a:gd name="connsiteX1" fmla="*/ 50211 w 691417"/>
                <a:gd name="connsiteY1" fmla="*/ 530223 h 596091"/>
                <a:gd name="connsiteX2" fmla="*/ 42462 w 691417"/>
                <a:gd name="connsiteY2" fmla="*/ 468230 h 596091"/>
                <a:gd name="connsiteX3" fmla="*/ 50211 w 691417"/>
                <a:gd name="connsiteY3" fmla="*/ 406237 h 596091"/>
                <a:gd name="connsiteX4" fmla="*/ 57960 w 691417"/>
                <a:gd name="connsiteY4" fmla="*/ 429485 h 596091"/>
                <a:gd name="connsiteX5" fmla="*/ 65709 w 691417"/>
                <a:gd name="connsiteY5" fmla="*/ 460481 h 596091"/>
                <a:gd name="connsiteX6" fmla="*/ 73458 w 691417"/>
                <a:gd name="connsiteY6" fmla="*/ 421735 h 596091"/>
                <a:gd name="connsiteX7" fmla="*/ 96706 w 691417"/>
                <a:gd name="connsiteY7" fmla="*/ 382990 h 596091"/>
                <a:gd name="connsiteX8" fmla="*/ 104455 w 691417"/>
                <a:gd name="connsiteY8" fmla="*/ 351993 h 596091"/>
                <a:gd name="connsiteX9" fmla="*/ 112204 w 691417"/>
                <a:gd name="connsiteY9" fmla="*/ 243505 h 596091"/>
                <a:gd name="connsiteX10" fmla="*/ 189695 w 691417"/>
                <a:gd name="connsiteY10" fmla="*/ 220257 h 596091"/>
                <a:gd name="connsiteX11" fmla="*/ 236190 w 691417"/>
                <a:gd name="connsiteY11" fmla="*/ 228007 h 596091"/>
                <a:gd name="connsiteX12" fmla="*/ 267187 w 691417"/>
                <a:gd name="connsiteY12" fmla="*/ 235756 h 596091"/>
                <a:gd name="connsiteX13" fmla="*/ 290434 w 691417"/>
                <a:gd name="connsiteY13" fmla="*/ 228007 h 596091"/>
                <a:gd name="connsiteX14" fmla="*/ 305933 w 691417"/>
                <a:gd name="connsiteY14" fmla="*/ 173762 h 596091"/>
                <a:gd name="connsiteX15" fmla="*/ 352428 w 691417"/>
                <a:gd name="connsiteY15" fmla="*/ 150515 h 596091"/>
                <a:gd name="connsiteX16" fmla="*/ 375675 w 691417"/>
                <a:gd name="connsiteY16" fmla="*/ 119518 h 596091"/>
                <a:gd name="connsiteX17" fmla="*/ 460916 w 691417"/>
                <a:gd name="connsiteY17" fmla="*/ 96271 h 596091"/>
                <a:gd name="connsiteX18" fmla="*/ 639146 w 691417"/>
                <a:gd name="connsiteY18" fmla="*/ 65274 h 596091"/>
                <a:gd name="connsiteX19" fmla="*/ 654645 w 691417"/>
                <a:gd name="connsiteY19" fmla="*/ 49776 h 596091"/>
                <a:gd name="connsiteX20" fmla="*/ 677892 w 691417"/>
                <a:gd name="connsiteY20" fmla="*/ 42027 h 596091"/>
                <a:gd name="connsiteX21" fmla="*/ 685641 w 691417"/>
                <a:gd name="connsiteY21" fmla="*/ 18779 h 596091"/>
                <a:gd name="connsiteX22" fmla="*/ 600401 w 691417"/>
                <a:gd name="connsiteY22" fmla="*/ 18779 h 596091"/>
                <a:gd name="connsiteX23" fmla="*/ 26963 w 691417"/>
                <a:gd name="connsiteY23" fmla="*/ 26529 h 596091"/>
                <a:gd name="connsiteX24" fmla="*/ 19214 w 691417"/>
                <a:gd name="connsiteY24" fmla="*/ 181512 h 596091"/>
                <a:gd name="connsiteX25" fmla="*/ 26963 w 691417"/>
                <a:gd name="connsiteY25" fmla="*/ 537973 h 59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417" h="596091">
                  <a:moveTo>
                    <a:pt x="26963" y="537973"/>
                  </a:moveTo>
                  <a:cubicBezTo>
                    <a:pt x="32129" y="596091"/>
                    <a:pt x="48439" y="538197"/>
                    <a:pt x="50211" y="530223"/>
                  </a:cubicBezTo>
                  <a:cubicBezTo>
                    <a:pt x="54729" y="509894"/>
                    <a:pt x="42462" y="489055"/>
                    <a:pt x="42462" y="468230"/>
                  </a:cubicBezTo>
                  <a:cubicBezTo>
                    <a:pt x="42462" y="447405"/>
                    <a:pt x="47628" y="426901"/>
                    <a:pt x="50211" y="406237"/>
                  </a:cubicBezTo>
                  <a:cubicBezTo>
                    <a:pt x="52794" y="413986"/>
                    <a:pt x="55716" y="421631"/>
                    <a:pt x="57960" y="429485"/>
                  </a:cubicBezTo>
                  <a:cubicBezTo>
                    <a:pt x="60886" y="439725"/>
                    <a:pt x="56184" y="465244"/>
                    <a:pt x="65709" y="460481"/>
                  </a:cubicBezTo>
                  <a:cubicBezTo>
                    <a:pt x="77489" y="454590"/>
                    <a:pt x="70264" y="434513"/>
                    <a:pt x="73458" y="421735"/>
                  </a:cubicBezTo>
                  <a:cubicBezTo>
                    <a:pt x="80164" y="394910"/>
                    <a:pt x="78430" y="401264"/>
                    <a:pt x="96706" y="382990"/>
                  </a:cubicBezTo>
                  <a:cubicBezTo>
                    <a:pt x="99289" y="372658"/>
                    <a:pt x="103279" y="362578"/>
                    <a:pt x="104455" y="351993"/>
                  </a:cubicBezTo>
                  <a:cubicBezTo>
                    <a:pt x="108459" y="315960"/>
                    <a:pt x="97672" y="276720"/>
                    <a:pt x="112204" y="243505"/>
                  </a:cubicBezTo>
                  <a:cubicBezTo>
                    <a:pt x="114520" y="238212"/>
                    <a:pt x="178238" y="223122"/>
                    <a:pt x="189695" y="220257"/>
                  </a:cubicBezTo>
                  <a:cubicBezTo>
                    <a:pt x="205193" y="222840"/>
                    <a:pt x="220783" y="224925"/>
                    <a:pt x="236190" y="228007"/>
                  </a:cubicBezTo>
                  <a:cubicBezTo>
                    <a:pt x="246633" y="230096"/>
                    <a:pt x="256537" y="235756"/>
                    <a:pt x="267187" y="235756"/>
                  </a:cubicBezTo>
                  <a:cubicBezTo>
                    <a:pt x="275355" y="235756"/>
                    <a:pt x="282685" y="230590"/>
                    <a:pt x="290434" y="228007"/>
                  </a:cubicBezTo>
                  <a:cubicBezTo>
                    <a:pt x="290940" y="225985"/>
                    <a:pt x="301892" y="178813"/>
                    <a:pt x="305933" y="173762"/>
                  </a:cubicBezTo>
                  <a:cubicBezTo>
                    <a:pt x="316858" y="160106"/>
                    <a:pt x="337114" y="155620"/>
                    <a:pt x="352428" y="150515"/>
                  </a:cubicBezTo>
                  <a:cubicBezTo>
                    <a:pt x="360177" y="140183"/>
                    <a:pt x="364929" y="126682"/>
                    <a:pt x="375675" y="119518"/>
                  </a:cubicBezTo>
                  <a:cubicBezTo>
                    <a:pt x="392529" y="108282"/>
                    <a:pt x="440122" y="100430"/>
                    <a:pt x="460916" y="96271"/>
                  </a:cubicBezTo>
                  <a:cubicBezTo>
                    <a:pt x="508320" y="25162"/>
                    <a:pt x="456709" y="89070"/>
                    <a:pt x="639146" y="65274"/>
                  </a:cubicBezTo>
                  <a:cubicBezTo>
                    <a:pt x="646391" y="64329"/>
                    <a:pt x="648380" y="53535"/>
                    <a:pt x="654645" y="49776"/>
                  </a:cubicBezTo>
                  <a:cubicBezTo>
                    <a:pt x="661649" y="45574"/>
                    <a:pt x="670143" y="44610"/>
                    <a:pt x="677892" y="42027"/>
                  </a:cubicBezTo>
                  <a:cubicBezTo>
                    <a:pt x="680475" y="34278"/>
                    <a:pt x="691417" y="24555"/>
                    <a:pt x="685641" y="18779"/>
                  </a:cubicBezTo>
                  <a:cubicBezTo>
                    <a:pt x="666862" y="0"/>
                    <a:pt x="617690" y="18347"/>
                    <a:pt x="600401" y="18779"/>
                  </a:cubicBezTo>
                  <a:cubicBezTo>
                    <a:pt x="409297" y="23557"/>
                    <a:pt x="218109" y="23946"/>
                    <a:pt x="26963" y="26529"/>
                  </a:cubicBezTo>
                  <a:cubicBezTo>
                    <a:pt x="0" y="107418"/>
                    <a:pt x="10301" y="56728"/>
                    <a:pt x="19214" y="181512"/>
                  </a:cubicBezTo>
                  <a:cubicBezTo>
                    <a:pt x="27426" y="501804"/>
                    <a:pt x="21797" y="479855"/>
                    <a:pt x="26963" y="53797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Object-Graphs</a:t>
            </a:r>
            <a:endParaRPr lang="en-US" dirty="0"/>
          </a:p>
        </p:txBody>
      </p:sp>
      <p:grpSp>
        <p:nvGrpSpPr>
          <p:cNvPr id="4" name="Group 21"/>
          <p:cNvGrpSpPr/>
          <p:nvPr/>
        </p:nvGrpSpPr>
        <p:grpSpPr>
          <a:xfrm>
            <a:off x="3255825" y="5426826"/>
            <a:ext cx="1742904" cy="461665"/>
            <a:chOff x="7924800" y="2060482"/>
            <a:chExt cx="1742904" cy="461665"/>
          </a:xfrm>
        </p:grpSpPr>
        <p:sp>
          <p:nvSpPr>
            <p:cNvPr id="13" name="Rounded Rectangle 12"/>
            <p:cNvSpPr>
              <a:spLocks noChangeAspect="1"/>
            </p:cNvSpPr>
            <p:nvPr/>
          </p:nvSpPr>
          <p:spPr>
            <a:xfrm>
              <a:off x="7924800" y="2139761"/>
              <a:ext cx="274320" cy="274320"/>
            </a:xfrm>
            <a:prstGeom prst="round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8143704" y="2060482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u="none" dirty="0" smtClean="0">
                  <a:solidFill>
                    <a:srgbClr val="000000"/>
                  </a:solidFill>
                  <a:cs typeface="Arial" pitchFamily="34" charset="0"/>
                </a:rPr>
                <a:t>building</a:t>
              </a:r>
              <a:endParaRPr lang="en-US" sz="2400" b="1" u="none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5158059" y="5426826"/>
            <a:ext cx="1524000" cy="461665"/>
            <a:chOff x="7848600" y="2586335"/>
            <a:chExt cx="1524000" cy="461665"/>
          </a:xfrm>
        </p:grpSpPr>
        <p:sp>
          <p:nvSpPr>
            <p:cNvPr id="14" name="Rounded Rectangle 13"/>
            <p:cNvSpPr>
              <a:spLocks noChangeAspect="1"/>
            </p:cNvSpPr>
            <p:nvPr/>
          </p:nvSpPr>
          <p:spPr>
            <a:xfrm>
              <a:off x="7924800" y="2667000"/>
              <a:ext cx="274320" cy="274320"/>
            </a:xfrm>
            <a:prstGeom prst="roundRect">
              <a:avLst/>
            </a:prstGeom>
            <a:solidFill>
              <a:srgbClr val="0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7848600" y="2586335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u="none" dirty="0" smtClean="0">
                  <a:solidFill>
                    <a:srgbClr val="000000"/>
                  </a:solidFill>
                  <a:cs typeface="Arial" pitchFamily="34" charset="0"/>
                </a:rPr>
                <a:t>sky</a:t>
              </a:r>
              <a:endParaRPr lang="en-US" sz="2400" b="1" u="none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6867711" y="5410200"/>
            <a:ext cx="1532313" cy="461665"/>
            <a:chOff x="7924800" y="3107574"/>
            <a:chExt cx="1532313" cy="461665"/>
          </a:xfrm>
        </p:grpSpPr>
        <p:sp>
          <p:nvSpPr>
            <p:cNvPr id="15" name="Rounded Rectangle 14"/>
            <p:cNvSpPr>
              <a:spLocks noChangeAspect="1"/>
            </p:cNvSpPr>
            <p:nvPr/>
          </p:nvSpPr>
          <p:spPr>
            <a:xfrm>
              <a:off x="7924800" y="3200400"/>
              <a:ext cx="274320" cy="274320"/>
            </a:xfrm>
            <a:prstGeom prst="roundRect">
              <a:avLst/>
            </a:prstGeom>
            <a:solidFill>
              <a:srgbClr val="004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7933113" y="3107574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u="none" dirty="0" smtClean="0">
                  <a:solidFill>
                    <a:srgbClr val="000000"/>
                  </a:solidFill>
                  <a:cs typeface="Arial" pitchFamily="34" charset="0"/>
                </a:rPr>
                <a:t>road</a:t>
              </a:r>
              <a:endParaRPr lang="en-US" sz="2400" b="1" u="none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1231677" y="5410200"/>
            <a:ext cx="1828800" cy="461665"/>
            <a:chOff x="7924800" y="3107574"/>
            <a:chExt cx="1828800" cy="461665"/>
          </a:xfrm>
        </p:grpSpPr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7924800" y="3200400"/>
              <a:ext cx="274320" cy="27432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8229600" y="3107574"/>
              <a:ext cx="152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u="none" dirty="0" smtClean="0">
                  <a:solidFill>
                    <a:srgbClr val="000000"/>
                  </a:solidFill>
                  <a:cs typeface="Arial" pitchFamily="34" charset="0"/>
                </a:rPr>
                <a:t>unknown</a:t>
              </a:r>
              <a:endParaRPr lang="en-US" sz="2400" b="1" u="none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3" name="Picture 5" descr="C:\Documents and Settings\Administrator\Desktop\car5_i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140" y="1092926"/>
            <a:ext cx="2437738" cy="182880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istrator\Desktop\car6_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554" y="1066800"/>
            <a:ext cx="2437738" cy="182880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istrator\Desktop\car7_i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53" y="1092925"/>
            <a:ext cx="2437738" cy="1828800"/>
          </a:xfrm>
          <a:prstGeom prst="rect">
            <a:avLst/>
          </a:prstGeom>
          <a:noFill/>
        </p:spPr>
      </p:pic>
      <p:grpSp>
        <p:nvGrpSpPr>
          <p:cNvPr id="8" name="Group 22"/>
          <p:cNvGrpSpPr>
            <a:grpSpLocks noChangeAspect="1"/>
          </p:cNvGrpSpPr>
          <p:nvPr/>
        </p:nvGrpSpPr>
        <p:grpSpPr>
          <a:xfrm>
            <a:off x="894224" y="4770042"/>
            <a:ext cx="1196333" cy="457200"/>
            <a:chOff x="2104714" y="4765013"/>
            <a:chExt cx="4986650" cy="1905739"/>
          </a:xfrm>
        </p:grpSpPr>
        <p:pic>
          <p:nvPicPr>
            <p:cNvPr id="24" name="Picture 23" descr="car2.png"/>
            <p:cNvPicPr>
              <a:picLocks noChangeAspect="1"/>
            </p:cNvPicPr>
            <p:nvPr/>
          </p:nvPicPr>
          <p:blipFill>
            <a:blip r:embed="rId6" cstate="print"/>
            <a:srcRect t="56275"/>
            <a:stretch>
              <a:fillRect/>
            </a:stretch>
          </p:blipFill>
          <p:spPr>
            <a:xfrm>
              <a:off x="2210287" y="5071476"/>
              <a:ext cx="4876801" cy="1599276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2104714" y="4765013"/>
              <a:ext cx="1372656" cy="600626"/>
            </a:xfrm>
            <a:custGeom>
              <a:avLst/>
              <a:gdLst>
                <a:gd name="connsiteX0" fmla="*/ 2760 w 1372656"/>
                <a:gd name="connsiteY0" fmla="*/ 573341 h 600626"/>
                <a:gd name="connsiteX1" fmla="*/ 203057 w 1372656"/>
                <a:gd name="connsiteY1" fmla="*/ 590758 h 600626"/>
                <a:gd name="connsiteX2" fmla="*/ 342395 w 1372656"/>
                <a:gd name="connsiteY2" fmla="*/ 599467 h 600626"/>
                <a:gd name="connsiteX3" fmla="*/ 394646 w 1372656"/>
                <a:gd name="connsiteY3" fmla="*/ 564633 h 600626"/>
                <a:gd name="connsiteX4" fmla="*/ 420772 w 1372656"/>
                <a:gd name="connsiteY4" fmla="*/ 547216 h 600626"/>
                <a:gd name="connsiteX5" fmla="*/ 438189 w 1372656"/>
                <a:gd name="connsiteY5" fmla="*/ 521090 h 600626"/>
                <a:gd name="connsiteX6" fmla="*/ 473023 w 1372656"/>
                <a:gd name="connsiteY6" fmla="*/ 512381 h 600626"/>
                <a:gd name="connsiteX7" fmla="*/ 560109 w 1372656"/>
                <a:gd name="connsiteY7" fmla="*/ 503673 h 600626"/>
                <a:gd name="connsiteX8" fmla="*/ 586235 w 1372656"/>
                <a:gd name="connsiteY8" fmla="*/ 486256 h 600626"/>
                <a:gd name="connsiteX9" fmla="*/ 612360 w 1372656"/>
                <a:gd name="connsiteY9" fmla="*/ 451421 h 600626"/>
                <a:gd name="connsiteX10" fmla="*/ 629777 w 1372656"/>
                <a:gd name="connsiteY10" fmla="*/ 425296 h 600626"/>
                <a:gd name="connsiteX11" fmla="*/ 655903 w 1372656"/>
                <a:gd name="connsiteY11" fmla="*/ 407878 h 600626"/>
                <a:gd name="connsiteX12" fmla="*/ 673320 w 1372656"/>
                <a:gd name="connsiteY12" fmla="*/ 381753 h 600626"/>
                <a:gd name="connsiteX13" fmla="*/ 699446 w 1372656"/>
                <a:gd name="connsiteY13" fmla="*/ 355627 h 600626"/>
                <a:gd name="connsiteX14" fmla="*/ 716863 w 1372656"/>
                <a:gd name="connsiteY14" fmla="*/ 294667 h 600626"/>
                <a:gd name="connsiteX15" fmla="*/ 725572 w 1372656"/>
                <a:gd name="connsiteY15" fmla="*/ 198873 h 600626"/>
                <a:gd name="connsiteX16" fmla="*/ 751697 w 1372656"/>
                <a:gd name="connsiteY16" fmla="*/ 172747 h 600626"/>
                <a:gd name="connsiteX17" fmla="*/ 803949 w 1372656"/>
                <a:gd name="connsiteY17" fmla="*/ 146621 h 600626"/>
                <a:gd name="connsiteX18" fmla="*/ 838783 w 1372656"/>
                <a:gd name="connsiteY18" fmla="*/ 120496 h 600626"/>
                <a:gd name="connsiteX19" fmla="*/ 899743 w 1372656"/>
                <a:gd name="connsiteY19" fmla="*/ 94370 h 600626"/>
                <a:gd name="connsiteX20" fmla="*/ 995537 w 1372656"/>
                <a:gd name="connsiteY20" fmla="*/ 94370 h 600626"/>
                <a:gd name="connsiteX21" fmla="*/ 1065206 w 1372656"/>
                <a:gd name="connsiteY21" fmla="*/ 111787 h 600626"/>
                <a:gd name="connsiteX22" fmla="*/ 1230669 w 1372656"/>
                <a:gd name="connsiteY22" fmla="*/ 129204 h 600626"/>
                <a:gd name="connsiteX23" fmla="*/ 1352589 w 1372656"/>
                <a:gd name="connsiteY23" fmla="*/ 111787 h 600626"/>
                <a:gd name="connsiteX24" fmla="*/ 1343880 w 1372656"/>
                <a:gd name="connsiteY24" fmla="*/ 33410 h 600626"/>
                <a:gd name="connsiteX25" fmla="*/ 1248086 w 1372656"/>
                <a:gd name="connsiteY25" fmla="*/ 50827 h 600626"/>
                <a:gd name="connsiteX26" fmla="*/ 856200 w 1372656"/>
                <a:gd name="connsiteY26" fmla="*/ 33410 h 600626"/>
                <a:gd name="connsiteX27" fmla="*/ 20177 w 1372656"/>
                <a:gd name="connsiteY27" fmla="*/ 59536 h 600626"/>
                <a:gd name="connsiteX28" fmla="*/ 2760 w 1372656"/>
                <a:gd name="connsiteY28" fmla="*/ 85661 h 600626"/>
                <a:gd name="connsiteX29" fmla="*/ 2760 w 1372656"/>
                <a:gd name="connsiteY29" fmla="*/ 573341 h 60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72656" h="600626">
                  <a:moveTo>
                    <a:pt x="2760" y="573341"/>
                  </a:moveTo>
                  <a:cubicBezTo>
                    <a:pt x="84612" y="600626"/>
                    <a:pt x="16049" y="580369"/>
                    <a:pt x="203057" y="590758"/>
                  </a:cubicBezTo>
                  <a:lnTo>
                    <a:pt x="342395" y="599467"/>
                  </a:lnTo>
                  <a:lnTo>
                    <a:pt x="394646" y="564633"/>
                  </a:lnTo>
                  <a:lnTo>
                    <a:pt x="420772" y="547216"/>
                  </a:lnTo>
                  <a:cubicBezTo>
                    <a:pt x="426578" y="538507"/>
                    <a:pt x="429480" y="526896"/>
                    <a:pt x="438189" y="521090"/>
                  </a:cubicBezTo>
                  <a:cubicBezTo>
                    <a:pt x="448147" y="514451"/>
                    <a:pt x="461175" y="514074"/>
                    <a:pt x="473023" y="512381"/>
                  </a:cubicBezTo>
                  <a:cubicBezTo>
                    <a:pt x="501903" y="508255"/>
                    <a:pt x="531080" y="506576"/>
                    <a:pt x="560109" y="503673"/>
                  </a:cubicBezTo>
                  <a:cubicBezTo>
                    <a:pt x="568818" y="497867"/>
                    <a:pt x="578834" y="493657"/>
                    <a:pt x="586235" y="486256"/>
                  </a:cubicBezTo>
                  <a:cubicBezTo>
                    <a:pt x="596498" y="475993"/>
                    <a:pt x="603924" y="463232"/>
                    <a:pt x="612360" y="451421"/>
                  </a:cubicBezTo>
                  <a:cubicBezTo>
                    <a:pt x="618443" y="442904"/>
                    <a:pt x="622376" y="432697"/>
                    <a:pt x="629777" y="425296"/>
                  </a:cubicBezTo>
                  <a:cubicBezTo>
                    <a:pt x="637178" y="417895"/>
                    <a:pt x="647194" y="413684"/>
                    <a:pt x="655903" y="407878"/>
                  </a:cubicBezTo>
                  <a:cubicBezTo>
                    <a:pt x="661709" y="399170"/>
                    <a:pt x="666620" y="389793"/>
                    <a:pt x="673320" y="381753"/>
                  </a:cubicBezTo>
                  <a:cubicBezTo>
                    <a:pt x="681205" y="372292"/>
                    <a:pt x="692614" y="365874"/>
                    <a:pt x="699446" y="355627"/>
                  </a:cubicBezTo>
                  <a:cubicBezTo>
                    <a:pt x="704445" y="348129"/>
                    <a:pt x="715701" y="299316"/>
                    <a:pt x="716863" y="294667"/>
                  </a:cubicBezTo>
                  <a:cubicBezTo>
                    <a:pt x="719766" y="262736"/>
                    <a:pt x="716764" y="229702"/>
                    <a:pt x="725572" y="198873"/>
                  </a:cubicBezTo>
                  <a:cubicBezTo>
                    <a:pt x="728955" y="187031"/>
                    <a:pt x="742236" y="180631"/>
                    <a:pt x="751697" y="172747"/>
                  </a:cubicBezTo>
                  <a:cubicBezTo>
                    <a:pt x="774205" y="153990"/>
                    <a:pt x="777766" y="155349"/>
                    <a:pt x="803949" y="146621"/>
                  </a:cubicBezTo>
                  <a:cubicBezTo>
                    <a:pt x="815560" y="137913"/>
                    <a:pt x="826475" y="128189"/>
                    <a:pt x="838783" y="120496"/>
                  </a:cubicBezTo>
                  <a:cubicBezTo>
                    <a:pt x="863385" y="105120"/>
                    <a:pt x="874342" y="102836"/>
                    <a:pt x="899743" y="94370"/>
                  </a:cubicBezTo>
                  <a:cubicBezTo>
                    <a:pt x="959659" y="114340"/>
                    <a:pt x="887218" y="94370"/>
                    <a:pt x="995537" y="94370"/>
                  </a:cubicBezTo>
                  <a:cubicBezTo>
                    <a:pt x="1033180" y="94370"/>
                    <a:pt x="1034280" y="104914"/>
                    <a:pt x="1065206" y="111787"/>
                  </a:cubicBezTo>
                  <a:cubicBezTo>
                    <a:pt x="1120541" y="124084"/>
                    <a:pt x="1173268" y="124789"/>
                    <a:pt x="1230669" y="129204"/>
                  </a:cubicBezTo>
                  <a:cubicBezTo>
                    <a:pt x="1271309" y="123398"/>
                    <a:pt x="1321250" y="138305"/>
                    <a:pt x="1352589" y="111787"/>
                  </a:cubicBezTo>
                  <a:cubicBezTo>
                    <a:pt x="1372656" y="94807"/>
                    <a:pt x="1362467" y="51997"/>
                    <a:pt x="1343880" y="33410"/>
                  </a:cubicBezTo>
                  <a:cubicBezTo>
                    <a:pt x="1337638" y="27168"/>
                    <a:pt x="1264019" y="46844"/>
                    <a:pt x="1248086" y="50827"/>
                  </a:cubicBezTo>
                  <a:cubicBezTo>
                    <a:pt x="1117457" y="45021"/>
                    <a:pt x="986958" y="33410"/>
                    <a:pt x="856200" y="33410"/>
                  </a:cubicBezTo>
                  <a:cubicBezTo>
                    <a:pt x="137629" y="33410"/>
                    <a:pt x="317843" y="0"/>
                    <a:pt x="20177" y="59536"/>
                  </a:cubicBezTo>
                  <a:cubicBezTo>
                    <a:pt x="14371" y="68244"/>
                    <a:pt x="2932" y="75196"/>
                    <a:pt x="2760" y="85661"/>
                  </a:cubicBezTo>
                  <a:cubicBezTo>
                    <a:pt x="0" y="254029"/>
                    <a:pt x="11469" y="590758"/>
                    <a:pt x="2760" y="57334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26822" y="4904648"/>
              <a:ext cx="3664542" cy="1587359"/>
            </a:xfrm>
            <a:custGeom>
              <a:avLst/>
              <a:gdLst>
                <a:gd name="connsiteX0" fmla="*/ 4354 w 3664541"/>
                <a:gd name="connsiteY0" fmla="*/ 130629 h 1587358"/>
                <a:gd name="connsiteX1" fmla="*/ 21771 w 3664541"/>
                <a:gd name="connsiteY1" fmla="*/ 156754 h 1587358"/>
                <a:gd name="connsiteX2" fmla="*/ 39188 w 3664541"/>
                <a:gd name="connsiteY2" fmla="*/ 217714 h 1587358"/>
                <a:gd name="connsiteX3" fmla="*/ 117566 w 3664541"/>
                <a:gd name="connsiteY3" fmla="*/ 243840 h 1587358"/>
                <a:gd name="connsiteX4" fmla="*/ 152400 w 3664541"/>
                <a:gd name="connsiteY4" fmla="*/ 261257 h 1587358"/>
                <a:gd name="connsiteX5" fmla="*/ 178526 w 3664541"/>
                <a:gd name="connsiteY5" fmla="*/ 278674 h 1587358"/>
                <a:gd name="connsiteX6" fmla="*/ 204651 w 3664541"/>
                <a:gd name="connsiteY6" fmla="*/ 287383 h 1587358"/>
                <a:gd name="connsiteX7" fmla="*/ 274320 w 3664541"/>
                <a:gd name="connsiteY7" fmla="*/ 304800 h 1587358"/>
                <a:gd name="connsiteX8" fmla="*/ 291737 w 3664541"/>
                <a:gd name="connsiteY8" fmla="*/ 330926 h 1587358"/>
                <a:gd name="connsiteX9" fmla="*/ 300446 w 3664541"/>
                <a:gd name="connsiteY9" fmla="*/ 357052 h 1587358"/>
                <a:gd name="connsiteX10" fmla="*/ 352697 w 3664541"/>
                <a:gd name="connsiteY10" fmla="*/ 365760 h 1587358"/>
                <a:gd name="connsiteX11" fmla="*/ 378823 w 3664541"/>
                <a:gd name="connsiteY11" fmla="*/ 374469 h 1587358"/>
                <a:gd name="connsiteX12" fmla="*/ 579120 w 3664541"/>
                <a:gd name="connsiteY12" fmla="*/ 418012 h 1587358"/>
                <a:gd name="connsiteX13" fmla="*/ 587828 w 3664541"/>
                <a:gd name="connsiteY13" fmla="*/ 444137 h 1587358"/>
                <a:gd name="connsiteX14" fmla="*/ 622663 w 3664541"/>
                <a:gd name="connsiteY14" fmla="*/ 452846 h 1587358"/>
                <a:gd name="connsiteX15" fmla="*/ 762000 w 3664541"/>
                <a:gd name="connsiteY15" fmla="*/ 478972 h 1587358"/>
                <a:gd name="connsiteX16" fmla="*/ 840377 w 3664541"/>
                <a:gd name="connsiteY16" fmla="*/ 496389 h 1587358"/>
                <a:gd name="connsiteX17" fmla="*/ 849086 w 3664541"/>
                <a:gd name="connsiteY17" fmla="*/ 522514 h 1587358"/>
                <a:gd name="connsiteX18" fmla="*/ 918754 w 3664541"/>
                <a:gd name="connsiteY18" fmla="*/ 539932 h 1587358"/>
                <a:gd name="connsiteX19" fmla="*/ 944880 w 3664541"/>
                <a:gd name="connsiteY19" fmla="*/ 566057 h 1587358"/>
                <a:gd name="connsiteX20" fmla="*/ 988423 w 3664541"/>
                <a:gd name="connsiteY20" fmla="*/ 583474 h 1587358"/>
                <a:gd name="connsiteX21" fmla="*/ 1058091 w 3664541"/>
                <a:gd name="connsiteY21" fmla="*/ 600892 h 1587358"/>
                <a:gd name="connsiteX22" fmla="*/ 1127760 w 3664541"/>
                <a:gd name="connsiteY22" fmla="*/ 618309 h 1587358"/>
                <a:gd name="connsiteX23" fmla="*/ 1153886 w 3664541"/>
                <a:gd name="connsiteY23" fmla="*/ 635726 h 1587358"/>
                <a:gd name="connsiteX24" fmla="*/ 1206137 w 3664541"/>
                <a:gd name="connsiteY24" fmla="*/ 644434 h 1587358"/>
                <a:gd name="connsiteX25" fmla="*/ 1214846 w 3664541"/>
                <a:gd name="connsiteY25" fmla="*/ 670560 h 1587358"/>
                <a:gd name="connsiteX26" fmla="*/ 1240971 w 3664541"/>
                <a:gd name="connsiteY26" fmla="*/ 679269 h 1587358"/>
                <a:gd name="connsiteX27" fmla="*/ 1301931 w 3664541"/>
                <a:gd name="connsiteY27" fmla="*/ 696686 h 1587358"/>
                <a:gd name="connsiteX28" fmla="*/ 1345474 w 3664541"/>
                <a:gd name="connsiteY28" fmla="*/ 748937 h 1587358"/>
                <a:gd name="connsiteX29" fmla="*/ 1397726 w 3664541"/>
                <a:gd name="connsiteY29" fmla="*/ 766354 h 1587358"/>
                <a:gd name="connsiteX30" fmla="*/ 1432560 w 3664541"/>
                <a:gd name="connsiteY30" fmla="*/ 818606 h 1587358"/>
                <a:gd name="connsiteX31" fmla="*/ 1606731 w 3664541"/>
                <a:gd name="connsiteY31" fmla="*/ 862149 h 1587358"/>
                <a:gd name="connsiteX32" fmla="*/ 1615440 w 3664541"/>
                <a:gd name="connsiteY32" fmla="*/ 888274 h 1587358"/>
                <a:gd name="connsiteX33" fmla="*/ 1650274 w 3664541"/>
                <a:gd name="connsiteY33" fmla="*/ 896983 h 1587358"/>
                <a:gd name="connsiteX34" fmla="*/ 1693817 w 3664541"/>
                <a:gd name="connsiteY34" fmla="*/ 905692 h 1587358"/>
                <a:gd name="connsiteX35" fmla="*/ 1754777 w 3664541"/>
                <a:gd name="connsiteY35" fmla="*/ 888274 h 1587358"/>
                <a:gd name="connsiteX36" fmla="*/ 1824446 w 3664541"/>
                <a:gd name="connsiteY36" fmla="*/ 905692 h 1587358"/>
                <a:gd name="connsiteX37" fmla="*/ 1894114 w 3664541"/>
                <a:gd name="connsiteY37" fmla="*/ 923109 h 1587358"/>
                <a:gd name="connsiteX38" fmla="*/ 1920240 w 3664541"/>
                <a:gd name="connsiteY38" fmla="*/ 931817 h 1587358"/>
                <a:gd name="connsiteX39" fmla="*/ 1946366 w 3664541"/>
                <a:gd name="connsiteY39" fmla="*/ 957943 h 1587358"/>
                <a:gd name="connsiteX40" fmla="*/ 1955074 w 3664541"/>
                <a:gd name="connsiteY40" fmla="*/ 984069 h 1587358"/>
                <a:gd name="connsiteX41" fmla="*/ 1981200 w 3664541"/>
                <a:gd name="connsiteY41" fmla="*/ 1001486 h 1587358"/>
                <a:gd name="connsiteX42" fmla="*/ 2129246 w 3664541"/>
                <a:gd name="connsiteY42" fmla="*/ 1018903 h 1587358"/>
                <a:gd name="connsiteX43" fmla="*/ 2155371 w 3664541"/>
                <a:gd name="connsiteY43" fmla="*/ 1036320 h 1587358"/>
                <a:gd name="connsiteX44" fmla="*/ 2181497 w 3664541"/>
                <a:gd name="connsiteY44" fmla="*/ 1045029 h 1587358"/>
                <a:gd name="connsiteX45" fmla="*/ 2216331 w 3664541"/>
                <a:gd name="connsiteY45" fmla="*/ 1071154 h 1587358"/>
                <a:gd name="connsiteX46" fmla="*/ 2268583 w 3664541"/>
                <a:gd name="connsiteY46" fmla="*/ 1088572 h 1587358"/>
                <a:gd name="connsiteX47" fmla="*/ 2425337 w 3664541"/>
                <a:gd name="connsiteY47" fmla="*/ 1105989 h 1587358"/>
                <a:gd name="connsiteX48" fmla="*/ 2486297 w 3664541"/>
                <a:gd name="connsiteY48" fmla="*/ 1114697 h 1587358"/>
                <a:gd name="connsiteX49" fmla="*/ 2521131 w 3664541"/>
                <a:gd name="connsiteY49" fmla="*/ 1132114 h 1587358"/>
                <a:gd name="connsiteX50" fmla="*/ 2547257 w 3664541"/>
                <a:gd name="connsiteY50" fmla="*/ 1140823 h 1587358"/>
                <a:gd name="connsiteX51" fmla="*/ 2599508 w 3664541"/>
                <a:gd name="connsiteY51" fmla="*/ 1219200 h 1587358"/>
                <a:gd name="connsiteX52" fmla="*/ 2625634 w 3664541"/>
                <a:gd name="connsiteY52" fmla="*/ 1227909 h 1587358"/>
                <a:gd name="connsiteX53" fmla="*/ 2686594 w 3664541"/>
                <a:gd name="connsiteY53" fmla="*/ 1254034 h 1587358"/>
                <a:gd name="connsiteX54" fmla="*/ 2730137 w 3664541"/>
                <a:gd name="connsiteY54" fmla="*/ 1262743 h 1587358"/>
                <a:gd name="connsiteX55" fmla="*/ 2764971 w 3664541"/>
                <a:gd name="connsiteY55" fmla="*/ 1271452 h 1587358"/>
                <a:gd name="connsiteX56" fmla="*/ 2791097 w 3664541"/>
                <a:gd name="connsiteY56" fmla="*/ 1297577 h 1587358"/>
                <a:gd name="connsiteX57" fmla="*/ 2808514 w 3664541"/>
                <a:gd name="connsiteY57" fmla="*/ 1332412 h 1587358"/>
                <a:gd name="connsiteX58" fmla="*/ 3061063 w 3664541"/>
                <a:gd name="connsiteY58" fmla="*/ 1358537 h 1587358"/>
                <a:gd name="connsiteX59" fmla="*/ 3139440 w 3664541"/>
                <a:gd name="connsiteY59" fmla="*/ 1375954 h 1587358"/>
                <a:gd name="connsiteX60" fmla="*/ 3165566 w 3664541"/>
                <a:gd name="connsiteY60" fmla="*/ 1384663 h 1587358"/>
                <a:gd name="connsiteX61" fmla="*/ 3235234 w 3664541"/>
                <a:gd name="connsiteY61" fmla="*/ 1402080 h 1587358"/>
                <a:gd name="connsiteX62" fmla="*/ 3287486 w 3664541"/>
                <a:gd name="connsiteY62" fmla="*/ 1419497 h 1587358"/>
                <a:gd name="connsiteX63" fmla="*/ 3296194 w 3664541"/>
                <a:gd name="connsiteY63" fmla="*/ 1445623 h 1587358"/>
                <a:gd name="connsiteX64" fmla="*/ 3331028 w 3664541"/>
                <a:gd name="connsiteY64" fmla="*/ 1480457 h 1587358"/>
                <a:gd name="connsiteX65" fmla="*/ 3357154 w 3664541"/>
                <a:gd name="connsiteY65" fmla="*/ 1489166 h 1587358"/>
                <a:gd name="connsiteX66" fmla="*/ 3383280 w 3664541"/>
                <a:gd name="connsiteY66" fmla="*/ 1506583 h 1587358"/>
                <a:gd name="connsiteX67" fmla="*/ 3391988 w 3664541"/>
                <a:gd name="connsiteY67" fmla="*/ 1532709 h 1587358"/>
                <a:gd name="connsiteX68" fmla="*/ 3461657 w 3664541"/>
                <a:gd name="connsiteY68" fmla="*/ 1567543 h 1587358"/>
                <a:gd name="connsiteX69" fmla="*/ 3487783 w 3664541"/>
                <a:gd name="connsiteY69" fmla="*/ 1576252 h 1587358"/>
                <a:gd name="connsiteX70" fmla="*/ 3627120 w 3664541"/>
                <a:gd name="connsiteY70" fmla="*/ 1567543 h 1587358"/>
                <a:gd name="connsiteX71" fmla="*/ 3635828 w 3664541"/>
                <a:gd name="connsiteY71" fmla="*/ 1506583 h 1587358"/>
                <a:gd name="connsiteX72" fmla="*/ 3618411 w 3664541"/>
                <a:gd name="connsiteY72" fmla="*/ 1280160 h 1587358"/>
                <a:gd name="connsiteX73" fmla="*/ 3627120 w 3664541"/>
                <a:gd name="connsiteY73" fmla="*/ 1001486 h 1587358"/>
                <a:gd name="connsiteX74" fmla="*/ 3609703 w 3664541"/>
                <a:gd name="connsiteY74" fmla="*/ 243840 h 1587358"/>
                <a:gd name="connsiteX75" fmla="*/ 3600994 w 3664541"/>
                <a:gd name="connsiteY75" fmla="*/ 182880 h 1587358"/>
                <a:gd name="connsiteX76" fmla="*/ 3609703 w 3664541"/>
                <a:gd name="connsiteY76" fmla="*/ 113212 h 1587358"/>
                <a:gd name="connsiteX77" fmla="*/ 3600994 w 3664541"/>
                <a:gd name="connsiteY77" fmla="*/ 34834 h 1587358"/>
                <a:gd name="connsiteX78" fmla="*/ 3557451 w 3664541"/>
                <a:gd name="connsiteY78" fmla="*/ 17417 h 1587358"/>
                <a:gd name="connsiteX79" fmla="*/ 3505200 w 3664541"/>
                <a:gd name="connsiteY79" fmla="*/ 34834 h 1587358"/>
                <a:gd name="connsiteX80" fmla="*/ 3470366 w 3664541"/>
                <a:gd name="connsiteY80" fmla="*/ 43543 h 1587358"/>
                <a:gd name="connsiteX81" fmla="*/ 3365863 w 3664541"/>
                <a:gd name="connsiteY81" fmla="*/ 26126 h 1587358"/>
                <a:gd name="connsiteX82" fmla="*/ 2930434 w 3664541"/>
                <a:gd name="connsiteY82" fmla="*/ 8709 h 1587358"/>
                <a:gd name="connsiteX83" fmla="*/ 1145177 w 3664541"/>
                <a:gd name="connsiteY83" fmla="*/ 8709 h 1587358"/>
                <a:gd name="connsiteX84" fmla="*/ 1119051 w 3664541"/>
                <a:gd name="connsiteY84" fmla="*/ 0 h 1587358"/>
                <a:gd name="connsiteX85" fmla="*/ 579120 w 3664541"/>
                <a:gd name="connsiteY85" fmla="*/ 17417 h 1587358"/>
                <a:gd name="connsiteX86" fmla="*/ 100148 w 3664541"/>
                <a:gd name="connsiteY86" fmla="*/ 34834 h 1587358"/>
                <a:gd name="connsiteX87" fmla="*/ 82731 w 3664541"/>
                <a:gd name="connsiteY87" fmla="*/ 52252 h 1587358"/>
                <a:gd name="connsiteX88" fmla="*/ 47897 w 3664541"/>
                <a:gd name="connsiteY88" fmla="*/ 60960 h 1587358"/>
                <a:gd name="connsiteX89" fmla="*/ 4354 w 3664541"/>
                <a:gd name="connsiteY89" fmla="*/ 130629 h 158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664541" h="1587358">
                  <a:moveTo>
                    <a:pt x="4354" y="130629"/>
                  </a:moveTo>
                  <a:cubicBezTo>
                    <a:pt x="0" y="146595"/>
                    <a:pt x="17648" y="147134"/>
                    <a:pt x="21771" y="156754"/>
                  </a:cubicBezTo>
                  <a:cubicBezTo>
                    <a:pt x="21939" y="157146"/>
                    <a:pt x="34953" y="213479"/>
                    <a:pt x="39188" y="217714"/>
                  </a:cubicBezTo>
                  <a:cubicBezTo>
                    <a:pt x="57217" y="235743"/>
                    <a:pt x="95548" y="239437"/>
                    <a:pt x="117566" y="243840"/>
                  </a:cubicBezTo>
                  <a:cubicBezTo>
                    <a:pt x="129177" y="249646"/>
                    <a:pt x="141129" y="254816"/>
                    <a:pt x="152400" y="261257"/>
                  </a:cubicBezTo>
                  <a:cubicBezTo>
                    <a:pt x="161487" y="266450"/>
                    <a:pt x="169165" y="273993"/>
                    <a:pt x="178526" y="278674"/>
                  </a:cubicBezTo>
                  <a:cubicBezTo>
                    <a:pt x="186736" y="282779"/>
                    <a:pt x="195795" y="284968"/>
                    <a:pt x="204651" y="287383"/>
                  </a:cubicBezTo>
                  <a:cubicBezTo>
                    <a:pt x="227745" y="293682"/>
                    <a:pt x="251097" y="298994"/>
                    <a:pt x="274320" y="304800"/>
                  </a:cubicBezTo>
                  <a:cubicBezTo>
                    <a:pt x="280126" y="313509"/>
                    <a:pt x="287056" y="321565"/>
                    <a:pt x="291737" y="330926"/>
                  </a:cubicBezTo>
                  <a:cubicBezTo>
                    <a:pt x="295842" y="339137"/>
                    <a:pt x="292476" y="352498"/>
                    <a:pt x="300446" y="357052"/>
                  </a:cubicBezTo>
                  <a:cubicBezTo>
                    <a:pt x="315777" y="365812"/>
                    <a:pt x="335280" y="362857"/>
                    <a:pt x="352697" y="365760"/>
                  </a:cubicBezTo>
                  <a:cubicBezTo>
                    <a:pt x="361406" y="368663"/>
                    <a:pt x="370798" y="370011"/>
                    <a:pt x="378823" y="374469"/>
                  </a:cubicBezTo>
                  <a:cubicBezTo>
                    <a:pt x="493093" y="437953"/>
                    <a:pt x="360850" y="405172"/>
                    <a:pt x="579120" y="418012"/>
                  </a:cubicBezTo>
                  <a:cubicBezTo>
                    <a:pt x="582023" y="426720"/>
                    <a:pt x="580660" y="438403"/>
                    <a:pt x="587828" y="444137"/>
                  </a:cubicBezTo>
                  <a:cubicBezTo>
                    <a:pt x="597174" y="451614"/>
                    <a:pt x="611199" y="449407"/>
                    <a:pt x="622663" y="452846"/>
                  </a:cubicBezTo>
                  <a:cubicBezTo>
                    <a:pt x="731832" y="485597"/>
                    <a:pt x="610180" y="458730"/>
                    <a:pt x="762000" y="478972"/>
                  </a:cubicBezTo>
                  <a:cubicBezTo>
                    <a:pt x="785701" y="482132"/>
                    <a:pt x="816717" y="490474"/>
                    <a:pt x="840377" y="496389"/>
                  </a:cubicBezTo>
                  <a:cubicBezTo>
                    <a:pt x="843280" y="505097"/>
                    <a:pt x="841062" y="518056"/>
                    <a:pt x="849086" y="522514"/>
                  </a:cubicBezTo>
                  <a:cubicBezTo>
                    <a:pt x="870011" y="534139"/>
                    <a:pt x="918754" y="539932"/>
                    <a:pt x="918754" y="539932"/>
                  </a:cubicBezTo>
                  <a:cubicBezTo>
                    <a:pt x="927463" y="548640"/>
                    <a:pt x="934436" y="559530"/>
                    <a:pt x="944880" y="566057"/>
                  </a:cubicBezTo>
                  <a:cubicBezTo>
                    <a:pt x="958136" y="574342"/>
                    <a:pt x="973786" y="577985"/>
                    <a:pt x="988423" y="583474"/>
                  </a:cubicBezTo>
                  <a:cubicBezTo>
                    <a:pt x="1023941" y="596794"/>
                    <a:pt x="1013043" y="590496"/>
                    <a:pt x="1058091" y="600892"/>
                  </a:cubicBezTo>
                  <a:cubicBezTo>
                    <a:pt x="1081416" y="606275"/>
                    <a:pt x="1127760" y="618309"/>
                    <a:pt x="1127760" y="618309"/>
                  </a:cubicBezTo>
                  <a:cubicBezTo>
                    <a:pt x="1136469" y="624115"/>
                    <a:pt x="1143957" y="632416"/>
                    <a:pt x="1153886" y="635726"/>
                  </a:cubicBezTo>
                  <a:cubicBezTo>
                    <a:pt x="1170637" y="641310"/>
                    <a:pt x="1190806" y="635674"/>
                    <a:pt x="1206137" y="644434"/>
                  </a:cubicBezTo>
                  <a:cubicBezTo>
                    <a:pt x="1214107" y="648988"/>
                    <a:pt x="1208355" y="664069"/>
                    <a:pt x="1214846" y="670560"/>
                  </a:cubicBezTo>
                  <a:cubicBezTo>
                    <a:pt x="1221337" y="677051"/>
                    <a:pt x="1232145" y="676747"/>
                    <a:pt x="1240971" y="679269"/>
                  </a:cubicBezTo>
                  <a:cubicBezTo>
                    <a:pt x="1317515" y="701139"/>
                    <a:pt x="1239293" y="675805"/>
                    <a:pt x="1301931" y="696686"/>
                  </a:cubicBezTo>
                  <a:cubicBezTo>
                    <a:pt x="1317486" y="727795"/>
                    <a:pt x="1313822" y="734870"/>
                    <a:pt x="1345474" y="748937"/>
                  </a:cubicBezTo>
                  <a:cubicBezTo>
                    <a:pt x="1362251" y="756393"/>
                    <a:pt x="1397726" y="766354"/>
                    <a:pt x="1397726" y="766354"/>
                  </a:cubicBezTo>
                  <a:cubicBezTo>
                    <a:pt x="1456078" y="746904"/>
                    <a:pt x="1394034" y="758065"/>
                    <a:pt x="1432560" y="818606"/>
                  </a:cubicBezTo>
                  <a:cubicBezTo>
                    <a:pt x="1466747" y="872329"/>
                    <a:pt x="1565076" y="859173"/>
                    <a:pt x="1606731" y="862149"/>
                  </a:cubicBezTo>
                  <a:cubicBezTo>
                    <a:pt x="1609634" y="870857"/>
                    <a:pt x="1608272" y="882540"/>
                    <a:pt x="1615440" y="888274"/>
                  </a:cubicBezTo>
                  <a:cubicBezTo>
                    <a:pt x="1624786" y="895751"/>
                    <a:pt x="1638590" y="894386"/>
                    <a:pt x="1650274" y="896983"/>
                  </a:cubicBezTo>
                  <a:cubicBezTo>
                    <a:pt x="1664723" y="900194"/>
                    <a:pt x="1679303" y="902789"/>
                    <a:pt x="1693817" y="905692"/>
                  </a:cubicBezTo>
                  <a:cubicBezTo>
                    <a:pt x="1714137" y="899886"/>
                    <a:pt x="1733644" y="888274"/>
                    <a:pt x="1754777" y="888274"/>
                  </a:cubicBezTo>
                  <a:cubicBezTo>
                    <a:pt x="1778715" y="888274"/>
                    <a:pt x="1801223" y="899886"/>
                    <a:pt x="1824446" y="905692"/>
                  </a:cubicBezTo>
                  <a:lnTo>
                    <a:pt x="1894114" y="923109"/>
                  </a:lnTo>
                  <a:lnTo>
                    <a:pt x="1920240" y="931817"/>
                  </a:lnTo>
                  <a:cubicBezTo>
                    <a:pt x="1928949" y="940526"/>
                    <a:pt x="1939534" y="947695"/>
                    <a:pt x="1946366" y="957943"/>
                  </a:cubicBezTo>
                  <a:cubicBezTo>
                    <a:pt x="1951458" y="965581"/>
                    <a:pt x="1949340" y="976901"/>
                    <a:pt x="1955074" y="984069"/>
                  </a:cubicBezTo>
                  <a:cubicBezTo>
                    <a:pt x="1961612" y="992242"/>
                    <a:pt x="1971400" y="997811"/>
                    <a:pt x="1981200" y="1001486"/>
                  </a:cubicBezTo>
                  <a:cubicBezTo>
                    <a:pt x="2012325" y="1013157"/>
                    <a:pt x="2120264" y="1018154"/>
                    <a:pt x="2129246" y="1018903"/>
                  </a:cubicBezTo>
                  <a:cubicBezTo>
                    <a:pt x="2137954" y="1024709"/>
                    <a:pt x="2146010" y="1031639"/>
                    <a:pt x="2155371" y="1036320"/>
                  </a:cubicBezTo>
                  <a:cubicBezTo>
                    <a:pt x="2163582" y="1040425"/>
                    <a:pt x="2173527" y="1040475"/>
                    <a:pt x="2181497" y="1045029"/>
                  </a:cubicBezTo>
                  <a:cubicBezTo>
                    <a:pt x="2194099" y="1052230"/>
                    <a:pt x="2203349" y="1064663"/>
                    <a:pt x="2216331" y="1071154"/>
                  </a:cubicBezTo>
                  <a:cubicBezTo>
                    <a:pt x="2232752" y="1079365"/>
                    <a:pt x="2250580" y="1084972"/>
                    <a:pt x="2268583" y="1088572"/>
                  </a:cubicBezTo>
                  <a:cubicBezTo>
                    <a:pt x="2360788" y="1107012"/>
                    <a:pt x="2267839" y="1090239"/>
                    <a:pt x="2425337" y="1105989"/>
                  </a:cubicBezTo>
                  <a:cubicBezTo>
                    <a:pt x="2445761" y="1108031"/>
                    <a:pt x="2465977" y="1111794"/>
                    <a:pt x="2486297" y="1114697"/>
                  </a:cubicBezTo>
                  <a:cubicBezTo>
                    <a:pt x="2497908" y="1120503"/>
                    <a:pt x="2509199" y="1127000"/>
                    <a:pt x="2521131" y="1132114"/>
                  </a:cubicBezTo>
                  <a:cubicBezTo>
                    <a:pt x="2529569" y="1135730"/>
                    <a:pt x="2540205" y="1134946"/>
                    <a:pt x="2547257" y="1140823"/>
                  </a:cubicBezTo>
                  <a:cubicBezTo>
                    <a:pt x="2589923" y="1176378"/>
                    <a:pt x="2558471" y="1178162"/>
                    <a:pt x="2599508" y="1219200"/>
                  </a:cubicBezTo>
                  <a:cubicBezTo>
                    <a:pt x="2605999" y="1225691"/>
                    <a:pt x="2617196" y="1224293"/>
                    <a:pt x="2625634" y="1227909"/>
                  </a:cubicBezTo>
                  <a:cubicBezTo>
                    <a:pt x="2660532" y="1242866"/>
                    <a:pt x="2653913" y="1245864"/>
                    <a:pt x="2686594" y="1254034"/>
                  </a:cubicBezTo>
                  <a:cubicBezTo>
                    <a:pt x="2700954" y="1257624"/>
                    <a:pt x="2715688" y="1259532"/>
                    <a:pt x="2730137" y="1262743"/>
                  </a:cubicBezTo>
                  <a:cubicBezTo>
                    <a:pt x="2741821" y="1265340"/>
                    <a:pt x="2753360" y="1268549"/>
                    <a:pt x="2764971" y="1271452"/>
                  </a:cubicBezTo>
                  <a:cubicBezTo>
                    <a:pt x="2773680" y="1280160"/>
                    <a:pt x="2783939" y="1287555"/>
                    <a:pt x="2791097" y="1297577"/>
                  </a:cubicBezTo>
                  <a:cubicBezTo>
                    <a:pt x="2798643" y="1308141"/>
                    <a:pt x="2796902" y="1326606"/>
                    <a:pt x="2808514" y="1332412"/>
                  </a:cubicBezTo>
                  <a:cubicBezTo>
                    <a:pt x="2855041" y="1355676"/>
                    <a:pt x="3042749" y="1357573"/>
                    <a:pt x="3061063" y="1358537"/>
                  </a:cubicBezTo>
                  <a:cubicBezTo>
                    <a:pt x="3119873" y="1378142"/>
                    <a:pt x="3047484" y="1355520"/>
                    <a:pt x="3139440" y="1375954"/>
                  </a:cubicBezTo>
                  <a:cubicBezTo>
                    <a:pt x="3148401" y="1377945"/>
                    <a:pt x="3156710" y="1382248"/>
                    <a:pt x="3165566" y="1384663"/>
                  </a:cubicBezTo>
                  <a:cubicBezTo>
                    <a:pt x="3188660" y="1390961"/>
                    <a:pt x="3212525" y="1394510"/>
                    <a:pt x="3235234" y="1402080"/>
                  </a:cubicBezTo>
                  <a:lnTo>
                    <a:pt x="3287486" y="1419497"/>
                  </a:lnTo>
                  <a:cubicBezTo>
                    <a:pt x="3290389" y="1428206"/>
                    <a:pt x="3290858" y="1438153"/>
                    <a:pt x="3296194" y="1445623"/>
                  </a:cubicBezTo>
                  <a:cubicBezTo>
                    <a:pt x="3305738" y="1458985"/>
                    <a:pt x="3317666" y="1470913"/>
                    <a:pt x="3331028" y="1480457"/>
                  </a:cubicBezTo>
                  <a:cubicBezTo>
                    <a:pt x="3338498" y="1485793"/>
                    <a:pt x="3348943" y="1485061"/>
                    <a:pt x="3357154" y="1489166"/>
                  </a:cubicBezTo>
                  <a:cubicBezTo>
                    <a:pt x="3366515" y="1493847"/>
                    <a:pt x="3374571" y="1500777"/>
                    <a:pt x="3383280" y="1506583"/>
                  </a:cubicBezTo>
                  <a:cubicBezTo>
                    <a:pt x="3386183" y="1515292"/>
                    <a:pt x="3387265" y="1524838"/>
                    <a:pt x="3391988" y="1532709"/>
                  </a:cubicBezTo>
                  <a:cubicBezTo>
                    <a:pt x="3407187" y="1558040"/>
                    <a:pt x="3435607" y="1558859"/>
                    <a:pt x="3461657" y="1567543"/>
                  </a:cubicBezTo>
                  <a:lnTo>
                    <a:pt x="3487783" y="1576252"/>
                  </a:lnTo>
                  <a:cubicBezTo>
                    <a:pt x="3534229" y="1573349"/>
                    <a:pt x="3585013" y="1587358"/>
                    <a:pt x="3627120" y="1567543"/>
                  </a:cubicBezTo>
                  <a:cubicBezTo>
                    <a:pt x="3645693" y="1558803"/>
                    <a:pt x="3635828" y="1527109"/>
                    <a:pt x="3635828" y="1506583"/>
                  </a:cubicBezTo>
                  <a:cubicBezTo>
                    <a:pt x="3635828" y="1340041"/>
                    <a:pt x="3640894" y="1370086"/>
                    <a:pt x="3618411" y="1280160"/>
                  </a:cubicBezTo>
                  <a:cubicBezTo>
                    <a:pt x="3621314" y="1187269"/>
                    <a:pt x="3627120" y="1094423"/>
                    <a:pt x="3627120" y="1001486"/>
                  </a:cubicBezTo>
                  <a:cubicBezTo>
                    <a:pt x="3627120" y="317033"/>
                    <a:pt x="3664541" y="518049"/>
                    <a:pt x="3609703" y="243840"/>
                  </a:cubicBezTo>
                  <a:cubicBezTo>
                    <a:pt x="3638372" y="129159"/>
                    <a:pt x="3609814" y="279910"/>
                    <a:pt x="3600994" y="182880"/>
                  </a:cubicBezTo>
                  <a:cubicBezTo>
                    <a:pt x="3598875" y="159573"/>
                    <a:pt x="3606800" y="136435"/>
                    <a:pt x="3609703" y="113212"/>
                  </a:cubicBezTo>
                  <a:cubicBezTo>
                    <a:pt x="3606800" y="87086"/>
                    <a:pt x="3613582" y="57911"/>
                    <a:pt x="3600994" y="34834"/>
                  </a:cubicBezTo>
                  <a:cubicBezTo>
                    <a:pt x="3593508" y="21110"/>
                    <a:pt x="3573083" y="17417"/>
                    <a:pt x="3557451" y="17417"/>
                  </a:cubicBezTo>
                  <a:cubicBezTo>
                    <a:pt x="3539092" y="17417"/>
                    <a:pt x="3523011" y="30381"/>
                    <a:pt x="3505200" y="34834"/>
                  </a:cubicBezTo>
                  <a:lnTo>
                    <a:pt x="3470366" y="43543"/>
                  </a:lnTo>
                  <a:cubicBezTo>
                    <a:pt x="3435532" y="37737"/>
                    <a:pt x="3401131" y="27950"/>
                    <a:pt x="3365863" y="26126"/>
                  </a:cubicBezTo>
                  <a:cubicBezTo>
                    <a:pt x="2890908" y="1559"/>
                    <a:pt x="3100435" y="51207"/>
                    <a:pt x="2930434" y="8709"/>
                  </a:cubicBezTo>
                  <a:cubicBezTo>
                    <a:pt x="2111622" y="21502"/>
                    <a:pt x="2233297" y="23822"/>
                    <a:pt x="1145177" y="8709"/>
                  </a:cubicBezTo>
                  <a:cubicBezTo>
                    <a:pt x="1135998" y="8582"/>
                    <a:pt x="1127760" y="2903"/>
                    <a:pt x="1119051" y="0"/>
                  </a:cubicBezTo>
                  <a:cubicBezTo>
                    <a:pt x="504801" y="15751"/>
                    <a:pt x="1015188" y="646"/>
                    <a:pt x="579120" y="17417"/>
                  </a:cubicBezTo>
                  <a:lnTo>
                    <a:pt x="100148" y="34834"/>
                  </a:lnTo>
                  <a:cubicBezTo>
                    <a:pt x="94342" y="40640"/>
                    <a:pt x="90075" y="48580"/>
                    <a:pt x="82731" y="52252"/>
                  </a:cubicBezTo>
                  <a:cubicBezTo>
                    <a:pt x="72026" y="57605"/>
                    <a:pt x="56904" y="53079"/>
                    <a:pt x="47897" y="60960"/>
                  </a:cubicBezTo>
                  <a:cubicBezTo>
                    <a:pt x="3402" y="99894"/>
                    <a:pt x="8708" y="114663"/>
                    <a:pt x="4354" y="1306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33"/>
          <p:cNvGrpSpPr>
            <a:grpSpLocks noChangeAspect="1"/>
          </p:cNvGrpSpPr>
          <p:nvPr/>
        </p:nvGrpSpPr>
        <p:grpSpPr>
          <a:xfrm>
            <a:off x="457200" y="3179309"/>
            <a:ext cx="644805" cy="914400"/>
            <a:chOff x="257370" y="3465143"/>
            <a:chExt cx="1818353" cy="2578606"/>
          </a:xfrm>
        </p:grpSpPr>
        <p:pic>
          <p:nvPicPr>
            <p:cNvPr id="35" name="Picture 34" descr="car2.png"/>
            <p:cNvPicPr>
              <a:picLocks noChangeAspect="1"/>
            </p:cNvPicPr>
            <p:nvPr/>
          </p:nvPicPr>
          <p:blipFill>
            <a:blip r:embed="rId6" cstate="print"/>
            <a:srcRect t="6513" r="68523" b="29439"/>
            <a:stretch>
              <a:fillRect/>
            </a:stretch>
          </p:blipFill>
          <p:spPr>
            <a:xfrm>
              <a:off x="328550" y="3587932"/>
              <a:ext cx="1535085" cy="2342605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998583" y="5094514"/>
              <a:ext cx="975373" cy="949235"/>
            </a:xfrm>
            <a:custGeom>
              <a:avLst/>
              <a:gdLst>
                <a:gd name="connsiteX0" fmla="*/ 11611 w 975373"/>
                <a:gd name="connsiteY0" fmla="*/ 853440 h 949235"/>
                <a:gd name="connsiteX1" fmla="*/ 37737 w 975373"/>
                <a:gd name="connsiteY1" fmla="*/ 844732 h 949235"/>
                <a:gd name="connsiteX2" fmla="*/ 81280 w 975373"/>
                <a:gd name="connsiteY2" fmla="*/ 809897 h 949235"/>
                <a:gd name="connsiteX3" fmla="*/ 98697 w 975373"/>
                <a:gd name="connsiteY3" fmla="*/ 783772 h 949235"/>
                <a:gd name="connsiteX4" fmla="*/ 133531 w 975373"/>
                <a:gd name="connsiteY4" fmla="*/ 775063 h 949235"/>
                <a:gd name="connsiteX5" fmla="*/ 159657 w 975373"/>
                <a:gd name="connsiteY5" fmla="*/ 766355 h 949235"/>
                <a:gd name="connsiteX6" fmla="*/ 177074 w 975373"/>
                <a:gd name="connsiteY6" fmla="*/ 748937 h 949235"/>
                <a:gd name="connsiteX7" fmla="*/ 238034 w 975373"/>
                <a:gd name="connsiteY7" fmla="*/ 731520 h 949235"/>
                <a:gd name="connsiteX8" fmla="*/ 377371 w 975373"/>
                <a:gd name="connsiteY8" fmla="*/ 705395 h 949235"/>
                <a:gd name="connsiteX9" fmla="*/ 438331 w 975373"/>
                <a:gd name="connsiteY9" fmla="*/ 653143 h 949235"/>
                <a:gd name="connsiteX10" fmla="*/ 438331 w 975373"/>
                <a:gd name="connsiteY10" fmla="*/ 600892 h 949235"/>
                <a:gd name="connsiteX11" fmla="*/ 412206 w 975373"/>
                <a:gd name="connsiteY11" fmla="*/ 592183 h 949235"/>
                <a:gd name="connsiteX12" fmla="*/ 394788 w 975373"/>
                <a:gd name="connsiteY12" fmla="*/ 574766 h 949235"/>
                <a:gd name="connsiteX13" fmla="*/ 386080 w 975373"/>
                <a:gd name="connsiteY13" fmla="*/ 531223 h 949235"/>
                <a:gd name="connsiteX14" fmla="*/ 377371 w 975373"/>
                <a:gd name="connsiteY14" fmla="*/ 505097 h 949235"/>
                <a:gd name="connsiteX15" fmla="*/ 386080 w 975373"/>
                <a:gd name="connsiteY15" fmla="*/ 357052 h 949235"/>
                <a:gd name="connsiteX16" fmla="*/ 412206 w 975373"/>
                <a:gd name="connsiteY16" fmla="*/ 339635 h 949235"/>
                <a:gd name="connsiteX17" fmla="*/ 438331 w 975373"/>
                <a:gd name="connsiteY17" fmla="*/ 357052 h 949235"/>
                <a:gd name="connsiteX18" fmla="*/ 490583 w 975373"/>
                <a:gd name="connsiteY18" fmla="*/ 365760 h 949235"/>
                <a:gd name="connsiteX19" fmla="*/ 551543 w 975373"/>
                <a:gd name="connsiteY19" fmla="*/ 357052 h 949235"/>
                <a:gd name="connsiteX20" fmla="*/ 577668 w 975373"/>
                <a:gd name="connsiteY20" fmla="*/ 348343 h 949235"/>
                <a:gd name="connsiteX21" fmla="*/ 638628 w 975373"/>
                <a:gd name="connsiteY21" fmla="*/ 339635 h 949235"/>
                <a:gd name="connsiteX22" fmla="*/ 656046 w 975373"/>
                <a:gd name="connsiteY22" fmla="*/ 313509 h 949235"/>
                <a:gd name="connsiteX23" fmla="*/ 717006 w 975373"/>
                <a:gd name="connsiteY23" fmla="*/ 313509 h 949235"/>
                <a:gd name="connsiteX24" fmla="*/ 812800 w 975373"/>
                <a:gd name="connsiteY24" fmla="*/ 304800 h 949235"/>
                <a:gd name="connsiteX25" fmla="*/ 804091 w 975373"/>
                <a:gd name="connsiteY25" fmla="*/ 278675 h 949235"/>
                <a:gd name="connsiteX26" fmla="*/ 786674 w 975373"/>
                <a:gd name="connsiteY26" fmla="*/ 261257 h 949235"/>
                <a:gd name="connsiteX27" fmla="*/ 717006 w 975373"/>
                <a:gd name="connsiteY27" fmla="*/ 235132 h 949235"/>
                <a:gd name="connsiteX28" fmla="*/ 656046 w 975373"/>
                <a:gd name="connsiteY28" fmla="*/ 209006 h 949235"/>
                <a:gd name="connsiteX29" fmla="*/ 682171 w 975373"/>
                <a:gd name="connsiteY29" fmla="*/ 95795 h 949235"/>
                <a:gd name="connsiteX30" fmla="*/ 717006 w 975373"/>
                <a:gd name="connsiteY30" fmla="*/ 87086 h 949235"/>
                <a:gd name="connsiteX31" fmla="*/ 751840 w 975373"/>
                <a:gd name="connsiteY31" fmla="*/ 60960 h 949235"/>
                <a:gd name="connsiteX32" fmla="*/ 777966 w 975373"/>
                <a:gd name="connsiteY32" fmla="*/ 34835 h 949235"/>
                <a:gd name="connsiteX33" fmla="*/ 830217 w 975373"/>
                <a:gd name="connsiteY33" fmla="*/ 17417 h 949235"/>
                <a:gd name="connsiteX34" fmla="*/ 856343 w 975373"/>
                <a:gd name="connsiteY34" fmla="*/ 8709 h 949235"/>
                <a:gd name="connsiteX35" fmla="*/ 882468 w 975373"/>
                <a:gd name="connsiteY35" fmla="*/ 0 h 949235"/>
                <a:gd name="connsiteX36" fmla="*/ 943428 w 975373"/>
                <a:gd name="connsiteY36" fmla="*/ 17417 h 949235"/>
                <a:gd name="connsiteX37" fmla="*/ 969554 w 975373"/>
                <a:gd name="connsiteY37" fmla="*/ 121920 h 949235"/>
                <a:gd name="connsiteX38" fmla="*/ 952137 w 975373"/>
                <a:gd name="connsiteY38" fmla="*/ 296092 h 949235"/>
                <a:gd name="connsiteX39" fmla="*/ 934720 w 975373"/>
                <a:gd name="connsiteY39" fmla="*/ 330926 h 949235"/>
                <a:gd name="connsiteX40" fmla="*/ 943428 w 975373"/>
                <a:gd name="connsiteY40" fmla="*/ 687977 h 949235"/>
                <a:gd name="connsiteX41" fmla="*/ 952137 w 975373"/>
                <a:gd name="connsiteY41" fmla="*/ 748937 h 949235"/>
                <a:gd name="connsiteX42" fmla="*/ 934720 w 975373"/>
                <a:gd name="connsiteY42" fmla="*/ 836023 h 949235"/>
                <a:gd name="connsiteX43" fmla="*/ 926011 w 975373"/>
                <a:gd name="connsiteY43" fmla="*/ 862149 h 949235"/>
                <a:gd name="connsiteX44" fmla="*/ 865051 w 975373"/>
                <a:gd name="connsiteY44" fmla="*/ 905692 h 949235"/>
                <a:gd name="connsiteX45" fmla="*/ 830217 w 975373"/>
                <a:gd name="connsiteY45" fmla="*/ 914400 h 949235"/>
                <a:gd name="connsiteX46" fmla="*/ 769257 w 975373"/>
                <a:gd name="connsiteY46" fmla="*/ 940526 h 949235"/>
                <a:gd name="connsiteX47" fmla="*/ 699588 w 975373"/>
                <a:gd name="connsiteY47" fmla="*/ 949235 h 949235"/>
                <a:gd name="connsiteX48" fmla="*/ 316411 w 975373"/>
                <a:gd name="connsiteY48" fmla="*/ 940526 h 949235"/>
                <a:gd name="connsiteX49" fmla="*/ 264160 w 975373"/>
                <a:gd name="connsiteY49" fmla="*/ 914400 h 949235"/>
                <a:gd name="connsiteX50" fmla="*/ 194491 w 975373"/>
                <a:gd name="connsiteY50" fmla="*/ 905692 h 949235"/>
                <a:gd name="connsiteX51" fmla="*/ 159657 w 975373"/>
                <a:gd name="connsiteY51" fmla="*/ 896983 h 949235"/>
                <a:gd name="connsiteX52" fmla="*/ 107406 w 975373"/>
                <a:gd name="connsiteY52" fmla="*/ 879566 h 949235"/>
                <a:gd name="connsiteX53" fmla="*/ 11611 w 975373"/>
                <a:gd name="connsiteY53" fmla="*/ 853440 h 9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5373" h="949235">
                  <a:moveTo>
                    <a:pt x="11611" y="853440"/>
                  </a:moveTo>
                  <a:cubicBezTo>
                    <a:pt x="0" y="847634"/>
                    <a:pt x="30569" y="850466"/>
                    <a:pt x="37737" y="844732"/>
                  </a:cubicBezTo>
                  <a:cubicBezTo>
                    <a:pt x="94013" y="799712"/>
                    <a:pt x="15609" y="831788"/>
                    <a:pt x="81280" y="809897"/>
                  </a:cubicBezTo>
                  <a:cubicBezTo>
                    <a:pt x="87086" y="801189"/>
                    <a:pt x="89989" y="789578"/>
                    <a:pt x="98697" y="783772"/>
                  </a:cubicBezTo>
                  <a:cubicBezTo>
                    <a:pt x="108656" y="777133"/>
                    <a:pt x="122023" y="778351"/>
                    <a:pt x="133531" y="775063"/>
                  </a:cubicBezTo>
                  <a:cubicBezTo>
                    <a:pt x="142357" y="772541"/>
                    <a:pt x="150948" y="769258"/>
                    <a:pt x="159657" y="766355"/>
                  </a:cubicBezTo>
                  <a:cubicBezTo>
                    <a:pt x="165463" y="760549"/>
                    <a:pt x="170033" y="753161"/>
                    <a:pt x="177074" y="748937"/>
                  </a:cubicBezTo>
                  <a:cubicBezTo>
                    <a:pt x="188764" y="741923"/>
                    <a:pt x="227921" y="735312"/>
                    <a:pt x="238034" y="731520"/>
                  </a:cubicBezTo>
                  <a:cubicBezTo>
                    <a:pt x="332458" y="696110"/>
                    <a:pt x="183662" y="721536"/>
                    <a:pt x="377371" y="705395"/>
                  </a:cubicBezTo>
                  <a:cubicBezTo>
                    <a:pt x="419607" y="663159"/>
                    <a:pt x="398543" y="679669"/>
                    <a:pt x="438331" y="653143"/>
                  </a:cubicBezTo>
                  <a:cubicBezTo>
                    <a:pt x="444137" y="635725"/>
                    <a:pt x="455749" y="618310"/>
                    <a:pt x="438331" y="600892"/>
                  </a:cubicBezTo>
                  <a:cubicBezTo>
                    <a:pt x="431840" y="594401"/>
                    <a:pt x="420914" y="595086"/>
                    <a:pt x="412206" y="592183"/>
                  </a:cubicBezTo>
                  <a:cubicBezTo>
                    <a:pt x="406400" y="586377"/>
                    <a:pt x="398022" y="582313"/>
                    <a:pt x="394788" y="574766"/>
                  </a:cubicBezTo>
                  <a:cubicBezTo>
                    <a:pt x="388957" y="561161"/>
                    <a:pt x="389670" y="545583"/>
                    <a:pt x="386080" y="531223"/>
                  </a:cubicBezTo>
                  <a:cubicBezTo>
                    <a:pt x="383854" y="522317"/>
                    <a:pt x="380274" y="513806"/>
                    <a:pt x="377371" y="505097"/>
                  </a:cubicBezTo>
                  <a:cubicBezTo>
                    <a:pt x="380274" y="455749"/>
                    <a:pt x="375896" y="405425"/>
                    <a:pt x="386080" y="357052"/>
                  </a:cubicBezTo>
                  <a:cubicBezTo>
                    <a:pt x="388236" y="346810"/>
                    <a:pt x="401740" y="339635"/>
                    <a:pt x="412206" y="339635"/>
                  </a:cubicBezTo>
                  <a:cubicBezTo>
                    <a:pt x="422672" y="339635"/>
                    <a:pt x="428402" y="353742"/>
                    <a:pt x="438331" y="357052"/>
                  </a:cubicBezTo>
                  <a:cubicBezTo>
                    <a:pt x="455082" y="362636"/>
                    <a:pt x="473166" y="362857"/>
                    <a:pt x="490583" y="365760"/>
                  </a:cubicBezTo>
                  <a:cubicBezTo>
                    <a:pt x="510903" y="362857"/>
                    <a:pt x="531415" y="361078"/>
                    <a:pt x="551543" y="357052"/>
                  </a:cubicBezTo>
                  <a:cubicBezTo>
                    <a:pt x="560544" y="355252"/>
                    <a:pt x="568667" y="350143"/>
                    <a:pt x="577668" y="348343"/>
                  </a:cubicBezTo>
                  <a:cubicBezTo>
                    <a:pt x="597796" y="344317"/>
                    <a:pt x="618308" y="342538"/>
                    <a:pt x="638628" y="339635"/>
                  </a:cubicBezTo>
                  <a:cubicBezTo>
                    <a:pt x="644434" y="330926"/>
                    <a:pt x="647337" y="319315"/>
                    <a:pt x="656046" y="313509"/>
                  </a:cubicBezTo>
                  <a:cubicBezTo>
                    <a:pt x="681561" y="296499"/>
                    <a:pt x="693503" y="305674"/>
                    <a:pt x="717006" y="313509"/>
                  </a:cubicBezTo>
                  <a:cubicBezTo>
                    <a:pt x="748937" y="310606"/>
                    <a:pt x="783030" y="316708"/>
                    <a:pt x="812800" y="304800"/>
                  </a:cubicBezTo>
                  <a:cubicBezTo>
                    <a:pt x="821323" y="301391"/>
                    <a:pt x="808814" y="286546"/>
                    <a:pt x="804091" y="278675"/>
                  </a:cubicBezTo>
                  <a:cubicBezTo>
                    <a:pt x="799867" y="271634"/>
                    <a:pt x="793085" y="266386"/>
                    <a:pt x="786674" y="261257"/>
                  </a:cubicBezTo>
                  <a:cubicBezTo>
                    <a:pt x="754094" y="235192"/>
                    <a:pt x="762522" y="246511"/>
                    <a:pt x="717006" y="235132"/>
                  </a:cubicBezTo>
                  <a:cubicBezTo>
                    <a:pt x="691380" y="228726"/>
                    <a:pt x="680967" y="221466"/>
                    <a:pt x="656046" y="209006"/>
                  </a:cubicBezTo>
                  <a:cubicBezTo>
                    <a:pt x="657434" y="195125"/>
                    <a:pt x="651571" y="116195"/>
                    <a:pt x="682171" y="95795"/>
                  </a:cubicBezTo>
                  <a:cubicBezTo>
                    <a:pt x="692130" y="89156"/>
                    <a:pt x="705394" y="89989"/>
                    <a:pt x="717006" y="87086"/>
                  </a:cubicBezTo>
                  <a:cubicBezTo>
                    <a:pt x="728617" y="78377"/>
                    <a:pt x="740820" y="70406"/>
                    <a:pt x="751840" y="60960"/>
                  </a:cubicBezTo>
                  <a:cubicBezTo>
                    <a:pt x="761191" y="52945"/>
                    <a:pt x="767200" y="40816"/>
                    <a:pt x="777966" y="34835"/>
                  </a:cubicBezTo>
                  <a:cubicBezTo>
                    <a:pt x="794015" y="25919"/>
                    <a:pt x="812800" y="23223"/>
                    <a:pt x="830217" y="17417"/>
                  </a:cubicBezTo>
                  <a:lnTo>
                    <a:pt x="856343" y="8709"/>
                  </a:lnTo>
                  <a:lnTo>
                    <a:pt x="882468" y="0"/>
                  </a:lnTo>
                  <a:cubicBezTo>
                    <a:pt x="902788" y="5806"/>
                    <a:pt x="924954" y="7154"/>
                    <a:pt x="943428" y="17417"/>
                  </a:cubicBezTo>
                  <a:cubicBezTo>
                    <a:pt x="971849" y="33206"/>
                    <a:pt x="968677" y="114029"/>
                    <a:pt x="969554" y="121920"/>
                  </a:cubicBezTo>
                  <a:cubicBezTo>
                    <a:pt x="966264" y="177853"/>
                    <a:pt x="975373" y="241876"/>
                    <a:pt x="952137" y="296092"/>
                  </a:cubicBezTo>
                  <a:cubicBezTo>
                    <a:pt x="947023" y="308024"/>
                    <a:pt x="940526" y="319315"/>
                    <a:pt x="934720" y="330926"/>
                  </a:cubicBezTo>
                  <a:cubicBezTo>
                    <a:pt x="937623" y="449943"/>
                    <a:pt x="938472" y="569028"/>
                    <a:pt x="943428" y="687977"/>
                  </a:cubicBezTo>
                  <a:cubicBezTo>
                    <a:pt x="944283" y="708486"/>
                    <a:pt x="953342" y="728446"/>
                    <a:pt x="952137" y="748937"/>
                  </a:cubicBezTo>
                  <a:cubicBezTo>
                    <a:pt x="950399" y="778489"/>
                    <a:pt x="941377" y="807178"/>
                    <a:pt x="934720" y="836023"/>
                  </a:cubicBezTo>
                  <a:cubicBezTo>
                    <a:pt x="932656" y="844968"/>
                    <a:pt x="931103" y="854511"/>
                    <a:pt x="926011" y="862149"/>
                  </a:cubicBezTo>
                  <a:cubicBezTo>
                    <a:pt x="911229" y="884322"/>
                    <a:pt x="889268" y="896611"/>
                    <a:pt x="865051" y="905692"/>
                  </a:cubicBezTo>
                  <a:cubicBezTo>
                    <a:pt x="853844" y="909894"/>
                    <a:pt x="841828" y="911497"/>
                    <a:pt x="830217" y="914400"/>
                  </a:cubicBezTo>
                  <a:cubicBezTo>
                    <a:pt x="813061" y="922978"/>
                    <a:pt x="789392" y="936865"/>
                    <a:pt x="769257" y="940526"/>
                  </a:cubicBezTo>
                  <a:cubicBezTo>
                    <a:pt x="746231" y="944713"/>
                    <a:pt x="722811" y="946332"/>
                    <a:pt x="699588" y="949235"/>
                  </a:cubicBezTo>
                  <a:lnTo>
                    <a:pt x="316411" y="940526"/>
                  </a:lnTo>
                  <a:cubicBezTo>
                    <a:pt x="275227" y="938773"/>
                    <a:pt x="303772" y="925203"/>
                    <a:pt x="264160" y="914400"/>
                  </a:cubicBezTo>
                  <a:cubicBezTo>
                    <a:pt x="241581" y="908242"/>
                    <a:pt x="217714" y="908595"/>
                    <a:pt x="194491" y="905692"/>
                  </a:cubicBezTo>
                  <a:cubicBezTo>
                    <a:pt x="182880" y="902789"/>
                    <a:pt x="171121" y="900422"/>
                    <a:pt x="159657" y="896983"/>
                  </a:cubicBezTo>
                  <a:cubicBezTo>
                    <a:pt x="142072" y="891707"/>
                    <a:pt x="125295" y="883694"/>
                    <a:pt x="107406" y="879566"/>
                  </a:cubicBezTo>
                  <a:cubicBezTo>
                    <a:pt x="34950" y="862845"/>
                    <a:pt x="23223" y="859246"/>
                    <a:pt x="11611" y="85344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7370" y="3465143"/>
              <a:ext cx="1818353" cy="1742583"/>
            </a:xfrm>
            <a:custGeom>
              <a:avLst/>
              <a:gdLst>
                <a:gd name="connsiteX0" fmla="*/ 56139 w 1818353"/>
                <a:gd name="connsiteY0" fmla="*/ 122788 h 1742583"/>
                <a:gd name="connsiteX1" fmla="*/ 82264 w 1818353"/>
                <a:gd name="connsiteY1" fmla="*/ 140206 h 1742583"/>
                <a:gd name="connsiteX2" fmla="*/ 99681 w 1818353"/>
                <a:gd name="connsiteY2" fmla="*/ 166331 h 1742583"/>
                <a:gd name="connsiteX3" fmla="*/ 134516 w 1818353"/>
                <a:gd name="connsiteY3" fmla="*/ 209874 h 1742583"/>
                <a:gd name="connsiteX4" fmla="*/ 143224 w 1818353"/>
                <a:gd name="connsiteY4" fmla="*/ 244708 h 1742583"/>
                <a:gd name="connsiteX5" fmla="*/ 151933 w 1818353"/>
                <a:gd name="connsiteY5" fmla="*/ 270834 h 1742583"/>
                <a:gd name="connsiteX6" fmla="*/ 178059 w 1818353"/>
                <a:gd name="connsiteY6" fmla="*/ 366628 h 1742583"/>
                <a:gd name="connsiteX7" fmla="*/ 195476 w 1818353"/>
                <a:gd name="connsiteY7" fmla="*/ 384046 h 1742583"/>
                <a:gd name="connsiteX8" fmla="*/ 212893 w 1818353"/>
                <a:gd name="connsiteY8" fmla="*/ 436297 h 1742583"/>
                <a:gd name="connsiteX9" fmla="*/ 230310 w 1818353"/>
                <a:gd name="connsiteY9" fmla="*/ 479840 h 1742583"/>
                <a:gd name="connsiteX10" fmla="*/ 239019 w 1818353"/>
                <a:gd name="connsiteY10" fmla="*/ 514674 h 1742583"/>
                <a:gd name="connsiteX11" fmla="*/ 291270 w 1818353"/>
                <a:gd name="connsiteY11" fmla="*/ 566926 h 1742583"/>
                <a:gd name="connsiteX12" fmla="*/ 308687 w 1818353"/>
                <a:gd name="connsiteY12" fmla="*/ 593051 h 1742583"/>
                <a:gd name="connsiteX13" fmla="*/ 343521 w 1818353"/>
                <a:gd name="connsiteY13" fmla="*/ 654011 h 1742583"/>
                <a:gd name="connsiteX14" fmla="*/ 378356 w 1818353"/>
                <a:gd name="connsiteY14" fmla="*/ 688846 h 1742583"/>
                <a:gd name="connsiteX15" fmla="*/ 413190 w 1818353"/>
                <a:gd name="connsiteY15" fmla="*/ 732388 h 1742583"/>
                <a:gd name="connsiteX16" fmla="*/ 421899 w 1818353"/>
                <a:gd name="connsiteY16" fmla="*/ 758514 h 1742583"/>
                <a:gd name="connsiteX17" fmla="*/ 448024 w 1818353"/>
                <a:gd name="connsiteY17" fmla="*/ 784640 h 1742583"/>
                <a:gd name="connsiteX18" fmla="*/ 482859 w 1818353"/>
                <a:gd name="connsiteY18" fmla="*/ 836891 h 1742583"/>
                <a:gd name="connsiteX19" fmla="*/ 517693 w 1818353"/>
                <a:gd name="connsiteY19" fmla="*/ 915268 h 1742583"/>
                <a:gd name="connsiteX20" fmla="*/ 526401 w 1818353"/>
                <a:gd name="connsiteY20" fmla="*/ 950103 h 1742583"/>
                <a:gd name="connsiteX21" fmla="*/ 517693 w 1818353"/>
                <a:gd name="connsiteY21" fmla="*/ 984937 h 1742583"/>
                <a:gd name="connsiteX22" fmla="*/ 552527 w 1818353"/>
                <a:gd name="connsiteY22" fmla="*/ 993646 h 1742583"/>
                <a:gd name="connsiteX23" fmla="*/ 596070 w 1818353"/>
                <a:gd name="connsiteY23" fmla="*/ 1045897 h 1742583"/>
                <a:gd name="connsiteX24" fmla="*/ 630904 w 1818353"/>
                <a:gd name="connsiteY24" fmla="*/ 1098148 h 1742583"/>
                <a:gd name="connsiteX25" fmla="*/ 639613 w 1818353"/>
                <a:gd name="connsiteY25" fmla="*/ 1124274 h 1742583"/>
                <a:gd name="connsiteX26" fmla="*/ 665739 w 1818353"/>
                <a:gd name="connsiteY26" fmla="*/ 1132983 h 1742583"/>
                <a:gd name="connsiteX27" fmla="*/ 700573 w 1818353"/>
                <a:gd name="connsiteY27" fmla="*/ 1167817 h 1742583"/>
                <a:gd name="connsiteX28" fmla="*/ 709281 w 1818353"/>
                <a:gd name="connsiteY28" fmla="*/ 1193943 h 1742583"/>
                <a:gd name="connsiteX29" fmla="*/ 735407 w 1818353"/>
                <a:gd name="connsiteY29" fmla="*/ 1211360 h 1742583"/>
                <a:gd name="connsiteX30" fmla="*/ 744116 w 1818353"/>
                <a:gd name="connsiteY30" fmla="*/ 1246194 h 1742583"/>
                <a:gd name="connsiteX31" fmla="*/ 805076 w 1818353"/>
                <a:gd name="connsiteY31" fmla="*/ 1289737 h 1742583"/>
                <a:gd name="connsiteX32" fmla="*/ 822493 w 1818353"/>
                <a:gd name="connsiteY32" fmla="*/ 1315863 h 1742583"/>
                <a:gd name="connsiteX33" fmla="*/ 883453 w 1818353"/>
                <a:gd name="connsiteY33" fmla="*/ 1368114 h 1742583"/>
                <a:gd name="connsiteX34" fmla="*/ 918287 w 1818353"/>
                <a:gd name="connsiteY34" fmla="*/ 1420366 h 1742583"/>
                <a:gd name="connsiteX35" fmla="*/ 944413 w 1818353"/>
                <a:gd name="connsiteY35" fmla="*/ 1481326 h 1742583"/>
                <a:gd name="connsiteX36" fmla="*/ 961830 w 1818353"/>
                <a:gd name="connsiteY36" fmla="*/ 1533577 h 1742583"/>
                <a:gd name="connsiteX37" fmla="*/ 987956 w 1818353"/>
                <a:gd name="connsiteY37" fmla="*/ 1559703 h 1742583"/>
                <a:gd name="connsiteX38" fmla="*/ 1005373 w 1818353"/>
                <a:gd name="connsiteY38" fmla="*/ 1594537 h 1742583"/>
                <a:gd name="connsiteX39" fmla="*/ 1153419 w 1818353"/>
                <a:gd name="connsiteY39" fmla="*/ 1620663 h 1742583"/>
                <a:gd name="connsiteX40" fmla="*/ 1257921 w 1818353"/>
                <a:gd name="connsiteY40" fmla="*/ 1646788 h 1742583"/>
                <a:gd name="connsiteX41" fmla="*/ 1292756 w 1818353"/>
                <a:gd name="connsiteY41" fmla="*/ 1690331 h 1742583"/>
                <a:gd name="connsiteX42" fmla="*/ 1301464 w 1818353"/>
                <a:gd name="connsiteY42" fmla="*/ 1716457 h 1742583"/>
                <a:gd name="connsiteX43" fmla="*/ 1345007 w 1818353"/>
                <a:gd name="connsiteY43" fmla="*/ 1725166 h 1742583"/>
                <a:gd name="connsiteX44" fmla="*/ 1527887 w 1818353"/>
                <a:gd name="connsiteY44" fmla="*/ 1742583 h 1742583"/>
                <a:gd name="connsiteX45" fmla="*/ 1728184 w 1818353"/>
                <a:gd name="connsiteY45" fmla="*/ 1716457 h 1742583"/>
                <a:gd name="connsiteX46" fmla="*/ 1763019 w 1818353"/>
                <a:gd name="connsiteY46" fmla="*/ 1655497 h 1742583"/>
                <a:gd name="connsiteX47" fmla="*/ 1797853 w 1818353"/>
                <a:gd name="connsiteY47" fmla="*/ 1603246 h 1742583"/>
                <a:gd name="connsiteX48" fmla="*/ 1806561 w 1818353"/>
                <a:gd name="connsiteY48" fmla="*/ 1559703 h 1742583"/>
                <a:gd name="connsiteX49" fmla="*/ 1815270 w 1818353"/>
                <a:gd name="connsiteY49" fmla="*/ 1524868 h 1742583"/>
                <a:gd name="connsiteX50" fmla="*/ 1789144 w 1818353"/>
                <a:gd name="connsiteY50" fmla="*/ 1072023 h 1742583"/>
                <a:gd name="connsiteX51" fmla="*/ 1771727 w 1818353"/>
                <a:gd name="connsiteY51" fmla="*/ 340503 h 1742583"/>
                <a:gd name="connsiteX52" fmla="*/ 1754310 w 1818353"/>
                <a:gd name="connsiteY52" fmla="*/ 183748 h 1742583"/>
                <a:gd name="connsiteX53" fmla="*/ 1736893 w 1818353"/>
                <a:gd name="connsiteY53" fmla="*/ 148914 h 1742583"/>
                <a:gd name="connsiteX54" fmla="*/ 1728184 w 1818353"/>
                <a:gd name="connsiteY54" fmla="*/ 122788 h 1742583"/>
                <a:gd name="connsiteX55" fmla="*/ 1702059 w 1818353"/>
                <a:gd name="connsiteY55" fmla="*/ 61828 h 1742583"/>
                <a:gd name="connsiteX56" fmla="*/ 1684641 w 1818353"/>
                <a:gd name="connsiteY56" fmla="*/ 35703 h 1742583"/>
                <a:gd name="connsiteX57" fmla="*/ 1658516 w 1818353"/>
                <a:gd name="connsiteY57" fmla="*/ 26994 h 1742583"/>
                <a:gd name="connsiteX58" fmla="*/ 1614973 w 1818353"/>
                <a:gd name="connsiteY58" fmla="*/ 9577 h 1742583"/>
                <a:gd name="connsiteX59" fmla="*/ 709281 w 1818353"/>
                <a:gd name="connsiteY59" fmla="*/ 868 h 1742583"/>
                <a:gd name="connsiteX60" fmla="*/ 535110 w 1818353"/>
                <a:gd name="connsiteY60" fmla="*/ 9577 h 1742583"/>
                <a:gd name="connsiteX61" fmla="*/ 299979 w 1818353"/>
                <a:gd name="connsiteY61" fmla="*/ 18286 h 1742583"/>
                <a:gd name="connsiteX62" fmla="*/ 273853 w 1818353"/>
                <a:gd name="connsiteY62" fmla="*/ 26994 h 1742583"/>
                <a:gd name="connsiteX63" fmla="*/ 239019 w 1818353"/>
                <a:gd name="connsiteY63" fmla="*/ 35703 h 1742583"/>
                <a:gd name="connsiteX64" fmla="*/ 212893 w 1818353"/>
                <a:gd name="connsiteY64" fmla="*/ 53120 h 1742583"/>
                <a:gd name="connsiteX65" fmla="*/ 178059 w 1818353"/>
                <a:gd name="connsiteY65" fmla="*/ 61828 h 1742583"/>
                <a:gd name="connsiteX66" fmla="*/ 117099 w 1818353"/>
                <a:gd name="connsiteY66" fmla="*/ 79246 h 1742583"/>
                <a:gd name="connsiteX67" fmla="*/ 99681 w 1818353"/>
                <a:gd name="connsiteY67" fmla="*/ 96663 h 1742583"/>
                <a:gd name="connsiteX68" fmla="*/ 47430 w 1818353"/>
                <a:gd name="connsiteY68" fmla="*/ 105371 h 1742583"/>
                <a:gd name="connsiteX69" fmla="*/ 21304 w 1818353"/>
                <a:gd name="connsiteY69" fmla="*/ 114080 h 1742583"/>
                <a:gd name="connsiteX70" fmla="*/ 3887 w 1818353"/>
                <a:gd name="connsiteY70" fmla="*/ 140206 h 1742583"/>
                <a:gd name="connsiteX71" fmla="*/ 38721 w 1818353"/>
                <a:gd name="connsiteY71" fmla="*/ 157623 h 1742583"/>
                <a:gd name="connsiteX72" fmla="*/ 108390 w 1818353"/>
                <a:gd name="connsiteY72" fmla="*/ 166331 h 174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818353" h="1742583">
                  <a:moveTo>
                    <a:pt x="56139" y="122788"/>
                  </a:moveTo>
                  <a:cubicBezTo>
                    <a:pt x="64847" y="128594"/>
                    <a:pt x="74863" y="132805"/>
                    <a:pt x="82264" y="140206"/>
                  </a:cubicBezTo>
                  <a:cubicBezTo>
                    <a:pt x="89665" y="147607"/>
                    <a:pt x="93143" y="158158"/>
                    <a:pt x="99681" y="166331"/>
                  </a:cubicBezTo>
                  <a:cubicBezTo>
                    <a:pt x="149312" y="228367"/>
                    <a:pt x="80916" y="129472"/>
                    <a:pt x="134516" y="209874"/>
                  </a:cubicBezTo>
                  <a:cubicBezTo>
                    <a:pt x="137419" y="221485"/>
                    <a:pt x="139936" y="233200"/>
                    <a:pt x="143224" y="244708"/>
                  </a:cubicBezTo>
                  <a:cubicBezTo>
                    <a:pt x="145746" y="253535"/>
                    <a:pt x="149707" y="261928"/>
                    <a:pt x="151933" y="270834"/>
                  </a:cubicBezTo>
                  <a:cubicBezTo>
                    <a:pt x="156469" y="288977"/>
                    <a:pt x="165601" y="354169"/>
                    <a:pt x="178059" y="366628"/>
                  </a:cubicBezTo>
                  <a:lnTo>
                    <a:pt x="195476" y="384046"/>
                  </a:lnTo>
                  <a:cubicBezTo>
                    <a:pt x="201282" y="401463"/>
                    <a:pt x="206075" y="419251"/>
                    <a:pt x="212893" y="436297"/>
                  </a:cubicBezTo>
                  <a:cubicBezTo>
                    <a:pt x="218699" y="450811"/>
                    <a:pt x="225367" y="465010"/>
                    <a:pt x="230310" y="479840"/>
                  </a:cubicBezTo>
                  <a:cubicBezTo>
                    <a:pt x="234095" y="491195"/>
                    <a:pt x="233666" y="503969"/>
                    <a:pt x="239019" y="514674"/>
                  </a:cubicBezTo>
                  <a:cubicBezTo>
                    <a:pt x="255222" y="547080"/>
                    <a:pt x="264752" y="549246"/>
                    <a:pt x="291270" y="566926"/>
                  </a:cubicBezTo>
                  <a:cubicBezTo>
                    <a:pt x="297076" y="575634"/>
                    <a:pt x="303494" y="583964"/>
                    <a:pt x="308687" y="593051"/>
                  </a:cubicBezTo>
                  <a:cubicBezTo>
                    <a:pt x="322808" y="617764"/>
                    <a:pt x="325333" y="632792"/>
                    <a:pt x="343521" y="654011"/>
                  </a:cubicBezTo>
                  <a:cubicBezTo>
                    <a:pt x="354208" y="666479"/>
                    <a:pt x="378356" y="688846"/>
                    <a:pt x="378356" y="688846"/>
                  </a:cubicBezTo>
                  <a:cubicBezTo>
                    <a:pt x="400243" y="754510"/>
                    <a:pt x="368173" y="676117"/>
                    <a:pt x="413190" y="732388"/>
                  </a:cubicBezTo>
                  <a:cubicBezTo>
                    <a:pt x="418925" y="739556"/>
                    <a:pt x="416807" y="750876"/>
                    <a:pt x="421899" y="758514"/>
                  </a:cubicBezTo>
                  <a:cubicBezTo>
                    <a:pt x="428730" y="768761"/>
                    <a:pt x="440866" y="774618"/>
                    <a:pt x="448024" y="784640"/>
                  </a:cubicBezTo>
                  <a:cubicBezTo>
                    <a:pt x="500738" y="858441"/>
                    <a:pt x="436259" y="790294"/>
                    <a:pt x="482859" y="836891"/>
                  </a:cubicBezTo>
                  <a:cubicBezTo>
                    <a:pt x="503586" y="899072"/>
                    <a:pt x="490092" y="873867"/>
                    <a:pt x="517693" y="915268"/>
                  </a:cubicBezTo>
                  <a:cubicBezTo>
                    <a:pt x="520596" y="926880"/>
                    <a:pt x="526401" y="938134"/>
                    <a:pt x="526401" y="950103"/>
                  </a:cubicBezTo>
                  <a:cubicBezTo>
                    <a:pt x="526401" y="962072"/>
                    <a:pt x="511535" y="974674"/>
                    <a:pt x="517693" y="984937"/>
                  </a:cubicBezTo>
                  <a:cubicBezTo>
                    <a:pt x="523851" y="995200"/>
                    <a:pt x="540916" y="990743"/>
                    <a:pt x="552527" y="993646"/>
                  </a:cubicBezTo>
                  <a:cubicBezTo>
                    <a:pt x="600070" y="1088733"/>
                    <a:pt x="538627" y="980249"/>
                    <a:pt x="596070" y="1045897"/>
                  </a:cubicBezTo>
                  <a:cubicBezTo>
                    <a:pt x="609854" y="1061650"/>
                    <a:pt x="624284" y="1078290"/>
                    <a:pt x="630904" y="1098148"/>
                  </a:cubicBezTo>
                  <a:cubicBezTo>
                    <a:pt x="633807" y="1106857"/>
                    <a:pt x="633122" y="1117783"/>
                    <a:pt x="639613" y="1124274"/>
                  </a:cubicBezTo>
                  <a:cubicBezTo>
                    <a:pt x="646104" y="1130765"/>
                    <a:pt x="657030" y="1130080"/>
                    <a:pt x="665739" y="1132983"/>
                  </a:cubicBezTo>
                  <a:cubicBezTo>
                    <a:pt x="688960" y="1202650"/>
                    <a:pt x="654128" y="1121370"/>
                    <a:pt x="700573" y="1167817"/>
                  </a:cubicBezTo>
                  <a:cubicBezTo>
                    <a:pt x="707064" y="1174308"/>
                    <a:pt x="703547" y="1186775"/>
                    <a:pt x="709281" y="1193943"/>
                  </a:cubicBezTo>
                  <a:cubicBezTo>
                    <a:pt x="715819" y="1202116"/>
                    <a:pt x="726698" y="1205554"/>
                    <a:pt x="735407" y="1211360"/>
                  </a:cubicBezTo>
                  <a:cubicBezTo>
                    <a:pt x="738310" y="1222971"/>
                    <a:pt x="737159" y="1236455"/>
                    <a:pt x="744116" y="1246194"/>
                  </a:cubicBezTo>
                  <a:cubicBezTo>
                    <a:pt x="749027" y="1253070"/>
                    <a:pt x="794489" y="1282679"/>
                    <a:pt x="805076" y="1289737"/>
                  </a:cubicBezTo>
                  <a:cubicBezTo>
                    <a:pt x="810882" y="1298446"/>
                    <a:pt x="815092" y="1308462"/>
                    <a:pt x="822493" y="1315863"/>
                  </a:cubicBezTo>
                  <a:cubicBezTo>
                    <a:pt x="852227" y="1345597"/>
                    <a:pt x="859752" y="1334933"/>
                    <a:pt x="883453" y="1368114"/>
                  </a:cubicBezTo>
                  <a:cubicBezTo>
                    <a:pt x="936180" y="1441932"/>
                    <a:pt x="871680" y="1373756"/>
                    <a:pt x="918287" y="1420366"/>
                  </a:cubicBezTo>
                  <a:cubicBezTo>
                    <a:pt x="941326" y="1512515"/>
                    <a:pt x="910046" y="1404000"/>
                    <a:pt x="944413" y="1481326"/>
                  </a:cubicBezTo>
                  <a:cubicBezTo>
                    <a:pt x="951869" y="1498103"/>
                    <a:pt x="948848" y="1520595"/>
                    <a:pt x="961830" y="1533577"/>
                  </a:cubicBezTo>
                  <a:cubicBezTo>
                    <a:pt x="970539" y="1542286"/>
                    <a:pt x="980798" y="1549681"/>
                    <a:pt x="987956" y="1559703"/>
                  </a:cubicBezTo>
                  <a:cubicBezTo>
                    <a:pt x="995502" y="1570267"/>
                    <a:pt x="993762" y="1588731"/>
                    <a:pt x="1005373" y="1594537"/>
                  </a:cubicBezTo>
                  <a:cubicBezTo>
                    <a:pt x="1031903" y="1607802"/>
                    <a:pt x="1119097" y="1613437"/>
                    <a:pt x="1153419" y="1620663"/>
                  </a:cubicBezTo>
                  <a:cubicBezTo>
                    <a:pt x="1188555" y="1628060"/>
                    <a:pt x="1223087" y="1638080"/>
                    <a:pt x="1257921" y="1646788"/>
                  </a:cubicBezTo>
                  <a:cubicBezTo>
                    <a:pt x="1274120" y="1662987"/>
                    <a:pt x="1281771" y="1668361"/>
                    <a:pt x="1292756" y="1690331"/>
                  </a:cubicBezTo>
                  <a:cubicBezTo>
                    <a:pt x="1296861" y="1698542"/>
                    <a:pt x="1293826" y="1711365"/>
                    <a:pt x="1301464" y="1716457"/>
                  </a:cubicBezTo>
                  <a:cubicBezTo>
                    <a:pt x="1313780" y="1724668"/>
                    <a:pt x="1330377" y="1722915"/>
                    <a:pt x="1345007" y="1725166"/>
                  </a:cubicBezTo>
                  <a:cubicBezTo>
                    <a:pt x="1412010" y="1735474"/>
                    <a:pt x="1456389" y="1737083"/>
                    <a:pt x="1527887" y="1742583"/>
                  </a:cubicBezTo>
                  <a:cubicBezTo>
                    <a:pt x="1594653" y="1733874"/>
                    <a:pt x="1662577" y="1731597"/>
                    <a:pt x="1728184" y="1716457"/>
                  </a:cubicBezTo>
                  <a:cubicBezTo>
                    <a:pt x="1761338" y="1708806"/>
                    <a:pt x="1752717" y="1676100"/>
                    <a:pt x="1763019" y="1655497"/>
                  </a:cubicBezTo>
                  <a:cubicBezTo>
                    <a:pt x="1772380" y="1636774"/>
                    <a:pt x="1797853" y="1603246"/>
                    <a:pt x="1797853" y="1603246"/>
                  </a:cubicBezTo>
                  <a:cubicBezTo>
                    <a:pt x="1800756" y="1588732"/>
                    <a:pt x="1803350" y="1574152"/>
                    <a:pt x="1806561" y="1559703"/>
                  </a:cubicBezTo>
                  <a:cubicBezTo>
                    <a:pt x="1809157" y="1548019"/>
                    <a:pt x="1815509" y="1536835"/>
                    <a:pt x="1815270" y="1524868"/>
                  </a:cubicBezTo>
                  <a:cubicBezTo>
                    <a:pt x="1808245" y="1173582"/>
                    <a:pt x="1818353" y="1247268"/>
                    <a:pt x="1789144" y="1072023"/>
                  </a:cubicBezTo>
                  <a:cubicBezTo>
                    <a:pt x="1783338" y="828183"/>
                    <a:pt x="1781285" y="584225"/>
                    <a:pt x="1771727" y="340503"/>
                  </a:cubicBezTo>
                  <a:cubicBezTo>
                    <a:pt x="1769667" y="287970"/>
                    <a:pt x="1763714" y="235473"/>
                    <a:pt x="1754310" y="183748"/>
                  </a:cubicBezTo>
                  <a:cubicBezTo>
                    <a:pt x="1751988" y="170976"/>
                    <a:pt x="1742007" y="160846"/>
                    <a:pt x="1736893" y="148914"/>
                  </a:cubicBezTo>
                  <a:cubicBezTo>
                    <a:pt x="1733277" y="140476"/>
                    <a:pt x="1730410" y="131694"/>
                    <a:pt x="1728184" y="122788"/>
                  </a:cubicBezTo>
                  <a:cubicBezTo>
                    <a:pt x="1709545" y="48232"/>
                    <a:pt x="1734558" y="102451"/>
                    <a:pt x="1702059" y="61828"/>
                  </a:cubicBezTo>
                  <a:cubicBezTo>
                    <a:pt x="1695521" y="53655"/>
                    <a:pt x="1692814" y="42241"/>
                    <a:pt x="1684641" y="35703"/>
                  </a:cubicBezTo>
                  <a:cubicBezTo>
                    <a:pt x="1677473" y="29969"/>
                    <a:pt x="1667111" y="30217"/>
                    <a:pt x="1658516" y="26994"/>
                  </a:cubicBezTo>
                  <a:cubicBezTo>
                    <a:pt x="1643879" y="21505"/>
                    <a:pt x="1629487" y="15383"/>
                    <a:pt x="1614973" y="9577"/>
                  </a:cubicBezTo>
                  <a:cubicBezTo>
                    <a:pt x="389500" y="31078"/>
                    <a:pt x="1772881" y="16743"/>
                    <a:pt x="709281" y="868"/>
                  </a:cubicBezTo>
                  <a:cubicBezTo>
                    <a:pt x="651158" y="0"/>
                    <a:pt x="593187" y="7106"/>
                    <a:pt x="535110" y="9577"/>
                  </a:cubicBezTo>
                  <a:lnTo>
                    <a:pt x="299979" y="18286"/>
                  </a:lnTo>
                  <a:cubicBezTo>
                    <a:pt x="291270" y="21189"/>
                    <a:pt x="282679" y="24472"/>
                    <a:pt x="273853" y="26994"/>
                  </a:cubicBezTo>
                  <a:cubicBezTo>
                    <a:pt x="262345" y="30282"/>
                    <a:pt x="250020" y="30988"/>
                    <a:pt x="239019" y="35703"/>
                  </a:cubicBezTo>
                  <a:cubicBezTo>
                    <a:pt x="229399" y="39826"/>
                    <a:pt x="222513" y="48997"/>
                    <a:pt x="212893" y="53120"/>
                  </a:cubicBezTo>
                  <a:cubicBezTo>
                    <a:pt x="201892" y="57835"/>
                    <a:pt x="189567" y="58540"/>
                    <a:pt x="178059" y="61828"/>
                  </a:cubicBezTo>
                  <a:cubicBezTo>
                    <a:pt x="90565" y="86826"/>
                    <a:pt x="226047" y="52008"/>
                    <a:pt x="117099" y="79246"/>
                  </a:cubicBezTo>
                  <a:cubicBezTo>
                    <a:pt x="111293" y="85052"/>
                    <a:pt x="107369" y="93780"/>
                    <a:pt x="99681" y="96663"/>
                  </a:cubicBezTo>
                  <a:cubicBezTo>
                    <a:pt x="83148" y="102863"/>
                    <a:pt x="64667" y="101541"/>
                    <a:pt x="47430" y="105371"/>
                  </a:cubicBezTo>
                  <a:cubicBezTo>
                    <a:pt x="38469" y="107362"/>
                    <a:pt x="30013" y="111177"/>
                    <a:pt x="21304" y="114080"/>
                  </a:cubicBezTo>
                  <a:cubicBezTo>
                    <a:pt x="15498" y="122789"/>
                    <a:pt x="0" y="130488"/>
                    <a:pt x="3887" y="140206"/>
                  </a:cubicBezTo>
                  <a:cubicBezTo>
                    <a:pt x="8708" y="152259"/>
                    <a:pt x="26287" y="153893"/>
                    <a:pt x="38721" y="157623"/>
                  </a:cubicBezTo>
                  <a:cubicBezTo>
                    <a:pt x="70930" y="167285"/>
                    <a:pt x="81788" y="166331"/>
                    <a:pt x="108390" y="166331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3923" y="5451566"/>
              <a:ext cx="899117" cy="539931"/>
            </a:xfrm>
            <a:custGeom>
              <a:avLst/>
              <a:gdLst>
                <a:gd name="connsiteX0" fmla="*/ 36968 w 899117"/>
                <a:gd name="connsiteY0" fmla="*/ 496388 h 539931"/>
                <a:gd name="connsiteX1" fmla="*/ 89220 w 899117"/>
                <a:gd name="connsiteY1" fmla="*/ 461554 h 539931"/>
                <a:gd name="connsiteX2" fmla="*/ 141471 w 899117"/>
                <a:gd name="connsiteY2" fmla="*/ 435428 h 539931"/>
                <a:gd name="connsiteX3" fmla="*/ 193723 w 899117"/>
                <a:gd name="connsiteY3" fmla="*/ 391885 h 539931"/>
                <a:gd name="connsiteX4" fmla="*/ 254683 w 899117"/>
                <a:gd name="connsiteY4" fmla="*/ 365760 h 539931"/>
                <a:gd name="connsiteX5" fmla="*/ 324351 w 899117"/>
                <a:gd name="connsiteY5" fmla="*/ 313508 h 539931"/>
                <a:gd name="connsiteX6" fmla="*/ 350477 w 899117"/>
                <a:gd name="connsiteY6" fmla="*/ 304800 h 539931"/>
                <a:gd name="connsiteX7" fmla="*/ 385311 w 899117"/>
                <a:gd name="connsiteY7" fmla="*/ 287383 h 539931"/>
                <a:gd name="connsiteX8" fmla="*/ 411437 w 899117"/>
                <a:gd name="connsiteY8" fmla="*/ 209005 h 539931"/>
                <a:gd name="connsiteX9" fmla="*/ 437563 w 899117"/>
                <a:gd name="connsiteY9" fmla="*/ 130628 h 539931"/>
                <a:gd name="connsiteX10" fmla="*/ 446271 w 899117"/>
                <a:gd name="connsiteY10" fmla="*/ 104503 h 539931"/>
                <a:gd name="connsiteX11" fmla="*/ 454980 w 899117"/>
                <a:gd name="connsiteY11" fmla="*/ 69668 h 539931"/>
                <a:gd name="connsiteX12" fmla="*/ 507231 w 899117"/>
                <a:gd name="connsiteY12" fmla="*/ 60960 h 539931"/>
                <a:gd name="connsiteX13" fmla="*/ 533357 w 899117"/>
                <a:gd name="connsiteY13" fmla="*/ 52251 h 539931"/>
                <a:gd name="connsiteX14" fmla="*/ 576900 w 899117"/>
                <a:gd name="connsiteY14" fmla="*/ 43543 h 539931"/>
                <a:gd name="connsiteX15" fmla="*/ 629151 w 899117"/>
                <a:gd name="connsiteY15" fmla="*/ 0 h 539931"/>
                <a:gd name="connsiteX16" fmla="*/ 742363 w 899117"/>
                <a:gd name="connsiteY16" fmla="*/ 17417 h 539931"/>
                <a:gd name="connsiteX17" fmla="*/ 794614 w 899117"/>
                <a:gd name="connsiteY17" fmla="*/ 69668 h 539931"/>
                <a:gd name="connsiteX18" fmla="*/ 812031 w 899117"/>
                <a:gd name="connsiteY18" fmla="*/ 95794 h 539931"/>
                <a:gd name="connsiteX19" fmla="*/ 838157 w 899117"/>
                <a:gd name="connsiteY19" fmla="*/ 113211 h 539931"/>
                <a:gd name="connsiteX20" fmla="*/ 855574 w 899117"/>
                <a:gd name="connsiteY20" fmla="*/ 139337 h 539931"/>
                <a:gd name="connsiteX21" fmla="*/ 864283 w 899117"/>
                <a:gd name="connsiteY21" fmla="*/ 182880 h 539931"/>
                <a:gd name="connsiteX22" fmla="*/ 881700 w 899117"/>
                <a:gd name="connsiteY22" fmla="*/ 243840 h 539931"/>
                <a:gd name="connsiteX23" fmla="*/ 899117 w 899117"/>
                <a:gd name="connsiteY23" fmla="*/ 313508 h 539931"/>
                <a:gd name="connsiteX24" fmla="*/ 881700 w 899117"/>
                <a:gd name="connsiteY24" fmla="*/ 339634 h 539931"/>
                <a:gd name="connsiteX25" fmla="*/ 846866 w 899117"/>
                <a:gd name="connsiteY25" fmla="*/ 400594 h 539931"/>
                <a:gd name="connsiteX26" fmla="*/ 812031 w 899117"/>
                <a:gd name="connsiteY26" fmla="*/ 409303 h 539931"/>
                <a:gd name="connsiteX27" fmla="*/ 724946 w 899117"/>
                <a:gd name="connsiteY27" fmla="*/ 426720 h 539931"/>
                <a:gd name="connsiteX28" fmla="*/ 690111 w 899117"/>
                <a:gd name="connsiteY28" fmla="*/ 444137 h 539931"/>
                <a:gd name="connsiteX29" fmla="*/ 594317 w 899117"/>
                <a:gd name="connsiteY29" fmla="*/ 470263 h 539931"/>
                <a:gd name="connsiteX30" fmla="*/ 568191 w 899117"/>
                <a:gd name="connsiteY30" fmla="*/ 478971 h 539931"/>
                <a:gd name="connsiteX31" fmla="*/ 515940 w 899117"/>
                <a:gd name="connsiteY31" fmla="*/ 513805 h 539931"/>
                <a:gd name="connsiteX32" fmla="*/ 446271 w 899117"/>
                <a:gd name="connsiteY32" fmla="*/ 539931 h 539931"/>
                <a:gd name="connsiteX33" fmla="*/ 19551 w 899117"/>
                <a:gd name="connsiteY33" fmla="*/ 522514 h 539931"/>
                <a:gd name="connsiteX34" fmla="*/ 2134 w 899117"/>
                <a:gd name="connsiteY34" fmla="*/ 487680 h 539931"/>
                <a:gd name="connsiteX35" fmla="*/ 28260 w 899117"/>
                <a:gd name="connsiteY35" fmla="*/ 470263 h 539931"/>
                <a:gd name="connsiteX36" fmla="*/ 36968 w 899117"/>
                <a:gd name="connsiteY36" fmla="*/ 496388 h 53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99117" h="539931">
                  <a:moveTo>
                    <a:pt x="36968" y="496388"/>
                  </a:moveTo>
                  <a:cubicBezTo>
                    <a:pt x="47128" y="494936"/>
                    <a:pt x="38807" y="486760"/>
                    <a:pt x="89220" y="461554"/>
                  </a:cubicBezTo>
                  <a:cubicBezTo>
                    <a:pt x="156750" y="427789"/>
                    <a:pt x="75802" y="457319"/>
                    <a:pt x="141471" y="435428"/>
                  </a:cubicBezTo>
                  <a:cubicBezTo>
                    <a:pt x="160729" y="416171"/>
                    <a:pt x="169477" y="404008"/>
                    <a:pt x="193723" y="391885"/>
                  </a:cubicBezTo>
                  <a:cubicBezTo>
                    <a:pt x="240172" y="368660"/>
                    <a:pt x="200312" y="402007"/>
                    <a:pt x="254683" y="365760"/>
                  </a:cubicBezTo>
                  <a:cubicBezTo>
                    <a:pt x="273904" y="352946"/>
                    <a:pt x="301057" y="325155"/>
                    <a:pt x="324351" y="313508"/>
                  </a:cubicBezTo>
                  <a:cubicBezTo>
                    <a:pt x="332562" y="309403"/>
                    <a:pt x="342040" y="308416"/>
                    <a:pt x="350477" y="304800"/>
                  </a:cubicBezTo>
                  <a:cubicBezTo>
                    <a:pt x="362409" y="299686"/>
                    <a:pt x="373700" y="293189"/>
                    <a:pt x="385311" y="287383"/>
                  </a:cubicBezTo>
                  <a:cubicBezTo>
                    <a:pt x="401159" y="223991"/>
                    <a:pt x="385202" y="281151"/>
                    <a:pt x="411437" y="209005"/>
                  </a:cubicBezTo>
                  <a:cubicBezTo>
                    <a:pt x="420848" y="183124"/>
                    <a:pt x="428854" y="156754"/>
                    <a:pt x="437563" y="130628"/>
                  </a:cubicBezTo>
                  <a:cubicBezTo>
                    <a:pt x="440466" y="121920"/>
                    <a:pt x="444045" y="113408"/>
                    <a:pt x="446271" y="104503"/>
                  </a:cubicBezTo>
                  <a:cubicBezTo>
                    <a:pt x="449174" y="92891"/>
                    <a:pt x="445240" y="76625"/>
                    <a:pt x="454980" y="69668"/>
                  </a:cubicBezTo>
                  <a:cubicBezTo>
                    <a:pt x="469348" y="59405"/>
                    <a:pt x="489814" y="63863"/>
                    <a:pt x="507231" y="60960"/>
                  </a:cubicBezTo>
                  <a:cubicBezTo>
                    <a:pt x="515940" y="58057"/>
                    <a:pt x="524451" y="54477"/>
                    <a:pt x="533357" y="52251"/>
                  </a:cubicBezTo>
                  <a:cubicBezTo>
                    <a:pt x="547717" y="48661"/>
                    <a:pt x="563041" y="48740"/>
                    <a:pt x="576900" y="43543"/>
                  </a:cubicBezTo>
                  <a:cubicBezTo>
                    <a:pt x="596297" y="36269"/>
                    <a:pt x="615599" y="13552"/>
                    <a:pt x="629151" y="0"/>
                  </a:cubicBezTo>
                  <a:cubicBezTo>
                    <a:pt x="639920" y="1346"/>
                    <a:pt x="722412" y="9935"/>
                    <a:pt x="742363" y="17417"/>
                  </a:cubicBezTo>
                  <a:cubicBezTo>
                    <a:pt x="768173" y="27096"/>
                    <a:pt x="779392" y="48357"/>
                    <a:pt x="794614" y="69668"/>
                  </a:cubicBezTo>
                  <a:cubicBezTo>
                    <a:pt x="800698" y="78185"/>
                    <a:pt x="804630" y="88393"/>
                    <a:pt x="812031" y="95794"/>
                  </a:cubicBezTo>
                  <a:cubicBezTo>
                    <a:pt x="819432" y="103195"/>
                    <a:pt x="829448" y="107405"/>
                    <a:pt x="838157" y="113211"/>
                  </a:cubicBezTo>
                  <a:cubicBezTo>
                    <a:pt x="843963" y="121920"/>
                    <a:pt x="851899" y="129537"/>
                    <a:pt x="855574" y="139337"/>
                  </a:cubicBezTo>
                  <a:cubicBezTo>
                    <a:pt x="860771" y="153196"/>
                    <a:pt x="861072" y="168431"/>
                    <a:pt x="864283" y="182880"/>
                  </a:cubicBezTo>
                  <a:cubicBezTo>
                    <a:pt x="881692" y="261220"/>
                    <a:pt x="864240" y="179822"/>
                    <a:pt x="881700" y="243840"/>
                  </a:cubicBezTo>
                  <a:cubicBezTo>
                    <a:pt x="887998" y="266934"/>
                    <a:pt x="899117" y="313508"/>
                    <a:pt x="899117" y="313508"/>
                  </a:cubicBezTo>
                  <a:cubicBezTo>
                    <a:pt x="893311" y="322217"/>
                    <a:pt x="886381" y="330273"/>
                    <a:pt x="881700" y="339634"/>
                  </a:cubicBezTo>
                  <a:cubicBezTo>
                    <a:pt x="867692" y="367650"/>
                    <a:pt x="879620" y="377198"/>
                    <a:pt x="846866" y="400594"/>
                  </a:cubicBezTo>
                  <a:cubicBezTo>
                    <a:pt x="837126" y="407551"/>
                    <a:pt x="823734" y="406795"/>
                    <a:pt x="812031" y="409303"/>
                  </a:cubicBezTo>
                  <a:cubicBezTo>
                    <a:pt x="783085" y="415506"/>
                    <a:pt x="724946" y="426720"/>
                    <a:pt x="724946" y="426720"/>
                  </a:cubicBezTo>
                  <a:cubicBezTo>
                    <a:pt x="713334" y="432526"/>
                    <a:pt x="702044" y="439023"/>
                    <a:pt x="690111" y="444137"/>
                  </a:cubicBezTo>
                  <a:cubicBezTo>
                    <a:pt x="663755" y="455432"/>
                    <a:pt x="614271" y="463612"/>
                    <a:pt x="594317" y="470263"/>
                  </a:cubicBezTo>
                  <a:lnTo>
                    <a:pt x="568191" y="478971"/>
                  </a:lnTo>
                  <a:cubicBezTo>
                    <a:pt x="550774" y="490582"/>
                    <a:pt x="536248" y="508728"/>
                    <a:pt x="515940" y="513805"/>
                  </a:cubicBezTo>
                  <a:cubicBezTo>
                    <a:pt x="468511" y="525663"/>
                    <a:pt x="491811" y="517162"/>
                    <a:pt x="446271" y="539931"/>
                  </a:cubicBezTo>
                  <a:cubicBezTo>
                    <a:pt x="304031" y="534125"/>
                    <a:pt x="160934" y="539147"/>
                    <a:pt x="19551" y="522514"/>
                  </a:cubicBezTo>
                  <a:cubicBezTo>
                    <a:pt x="6658" y="520997"/>
                    <a:pt x="0" y="500485"/>
                    <a:pt x="2134" y="487680"/>
                  </a:cubicBezTo>
                  <a:cubicBezTo>
                    <a:pt x="3855" y="477356"/>
                    <a:pt x="19551" y="476069"/>
                    <a:pt x="28260" y="470263"/>
                  </a:cubicBezTo>
                  <a:cubicBezTo>
                    <a:pt x="59894" y="480807"/>
                    <a:pt x="26808" y="497840"/>
                    <a:pt x="36968" y="4963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8"/>
          <p:cNvGrpSpPr>
            <a:grpSpLocks noChangeAspect="1"/>
          </p:cNvGrpSpPr>
          <p:nvPr/>
        </p:nvGrpSpPr>
        <p:grpSpPr>
          <a:xfrm>
            <a:off x="1489167" y="3148829"/>
            <a:ext cx="1357112" cy="1097280"/>
            <a:chOff x="5129349" y="1636990"/>
            <a:chExt cx="3716183" cy="3004679"/>
          </a:xfrm>
        </p:grpSpPr>
        <p:pic>
          <p:nvPicPr>
            <p:cNvPr id="40" name="Picture 39" descr="car2.png"/>
            <p:cNvPicPr>
              <a:picLocks noChangeAspect="1"/>
            </p:cNvPicPr>
            <p:nvPr/>
          </p:nvPicPr>
          <p:blipFill>
            <a:blip r:embed="rId6" cstate="print"/>
            <a:srcRect l="26477" b="25391"/>
            <a:stretch>
              <a:fillRect/>
            </a:stretch>
          </p:blipFill>
          <p:spPr>
            <a:xfrm>
              <a:off x="5259977" y="1764740"/>
              <a:ext cx="3585555" cy="2728883"/>
            </a:xfrm>
            <a:prstGeom prst="rect">
              <a:avLst/>
            </a:prstGeom>
          </p:spPr>
        </p:pic>
        <p:sp>
          <p:nvSpPr>
            <p:cNvPr id="41" name="Freeform 40"/>
            <p:cNvSpPr/>
            <p:nvPr/>
          </p:nvSpPr>
          <p:spPr>
            <a:xfrm>
              <a:off x="5146766" y="1636990"/>
              <a:ext cx="2683118" cy="1994484"/>
            </a:xfrm>
            <a:custGeom>
              <a:avLst/>
              <a:gdLst>
                <a:gd name="connsiteX0" fmla="*/ 2612571 w 2683118"/>
                <a:gd name="connsiteY0" fmla="*/ 96016 h 1994484"/>
                <a:gd name="connsiteX1" fmla="*/ 2621280 w 2683118"/>
                <a:gd name="connsiteY1" fmla="*/ 156976 h 1994484"/>
                <a:gd name="connsiteX2" fmla="*/ 2638697 w 2683118"/>
                <a:gd name="connsiteY2" fmla="*/ 235353 h 1994484"/>
                <a:gd name="connsiteX3" fmla="*/ 2656114 w 2683118"/>
                <a:gd name="connsiteY3" fmla="*/ 261479 h 1994484"/>
                <a:gd name="connsiteX4" fmla="*/ 2664823 w 2683118"/>
                <a:gd name="connsiteY4" fmla="*/ 305021 h 1994484"/>
                <a:gd name="connsiteX5" fmla="*/ 2682240 w 2683118"/>
                <a:gd name="connsiteY5" fmla="*/ 592404 h 1994484"/>
                <a:gd name="connsiteX6" fmla="*/ 2673531 w 2683118"/>
                <a:gd name="connsiteY6" fmla="*/ 731741 h 1994484"/>
                <a:gd name="connsiteX7" fmla="*/ 2647405 w 2683118"/>
                <a:gd name="connsiteY7" fmla="*/ 757867 h 1994484"/>
                <a:gd name="connsiteX8" fmla="*/ 2612571 w 2683118"/>
                <a:gd name="connsiteY8" fmla="*/ 766576 h 1994484"/>
                <a:gd name="connsiteX9" fmla="*/ 2473234 w 2683118"/>
                <a:gd name="connsiteY9" fmla="*/ 783993 h 1994484"/>
                <a:gd name="connsiteX10" fmla="*/ 2368731 w 2683118"/>
                <a:gd name="connsiteY10" fmla="*/ 801410 h 1994484"/>
                <a:gd name="connsiteX11" fmla="*/ 2316480 w 2683118"/>
                <a:gd name="connsiteY11" fmla="*/ 810119 h 1994484"/>
                <a:gd name="connsiteX12" fmla="*/ 2142308 w 2683118"/>
                <a:gd name="connsiteY12" fmla="*/ 827536 h 1994484"/>
                <a:gd name="connsiteX13" fmla="*/ 2098765 w 2683118"/>
                <a:gd name="connsiteY13" fmla="*/ 836244 h 1994484"/>
                <a:gd name="connsiteX14" fmla="*/ 2046514 w 2683118"/>
                <a:gd name="connsiteY14" fmla="*/ 853661 h 1994484"/>
                <a:gd name="connsiteX15" fmla="*/ 1898468 w 2683118"/>
                <a:gd name="connsiteY15" fmla="*/ 871079 h 1994484"/>
                <a:gd name="connsiteX16" fmla="*/ 1889760 w 2683118"/>
                <a:gd name="connsiteY16" fmla="*/ 897204 h 1994484"/>
                <a:gd name="connsiteX17" fmla="*/ 1828800 w 2683118"/>
                <a:gd name="connsiteY17" fmla="*/ 914621 h 1994484"/>
                <a:gd name="connsiteX18" fmla="*/ 1793965 w 2683118"/>
                <a:gd name="connsiteY18" fmla="*/ 932039 h 1994484"/>
                <a:gd name="connsiteX19" fmla="*/ 1759131 w 2683118"/>
                <a:gd name="connsiteY19" fmla="*/ 940747 h 1994484"/>
                <a:gd name="connsiteX20" fmla="*/ 1733005 w 2683118"/>
                <a:gd name="connsiteY20" fmla="*/ 958164 h 1994484"/>
                <a:gd name="connsiteX21" fmla="*/ 1715588 w 2683118"/>
                <a:gd name="connsiteY21" fmla="*/ 984290 h 1994484"/>
                <a:gd name="connsiteX22" fmla="*/ 1689463 w 2683118"/>
                <a:gd name="connsiteY22" fmla="*/ 1001707 h 1994484"/>
                <a:gd name="connsiteX23" fmla="*/ 1672045 w 2683118"/>
                <a:gd name="connsiteY23" fmla="*/ 1019124 h 1994484"/>
                <a:gd name="connsiteX24" fmla="*/ 1628503 w 2683118"/>
                <a:gd name="connsiteY24" fmla="*/ 1097501 h 1994484"/>
                <a:gd name="connsiteX25" fmla="*/ 1611085 w 2683118"/>
                <a:gd name="connsiteY25" fmla="*/ 1114919 h 1994484"/>
                <a:gd name="connsiteX26" fmla="*/ 1576251 w 2683118"/>
                <a:gd name="connsiteY26" fmla="*/ 1132336 h 1994484"/>
                <a:gd name="connsiteX27" fmla="*/ 1567543 w 2683118"/>
                <a:gd name="connsiteY27" fmla="*/ 1175879 h 1994484"/>
                <a:gd name="connsiteX28" fmla="*/ 1515291 w 2683118"/>
                <a:gd name="connsiteY28" fmla="*/ 1193296 h 1994484"/>
                <a:gd name="connsiteX29" fmla="*/ 1489165 w 2683118"/>
                <a:gd name="connsiteY29" fmla="*/ 1202004 h 1994484"/>
                <a:gd name="connsiteX30" fmla="*/ 1463040 w 2683118"/>
                <a:gd name="connsiteY30" fmla="*/ 1228130 h 1994484"/>
                <a:gd name="connsiteX31" fmla="*/ 1428205 w 2683118"/>
                <a:gd name="connsiteY31" fmla="*/ 1236839 h 1994484"/>
                <a:gd name="connsiteX32" fmla="*/ 1323703 w 2683118"/>
                <a:gd name="connsiteY32" fmla="*/ 1254256 h 1994484"/>
                <a:gd name="connsiteX33" fmla="*/ 1288868 w 2683118"/>
                <a:gd name="connsiteY33" fmla="*/ 1262964 h 1994484"/>
                <a:gd name="connsiteX34" fmla="*/ 1254034 w 2683118"/>
                <a:gd name="connsiteY34" fmla="*/ 1323924 h 1994484"/>
                <a:gd name="connsiteX35" fmla="*/ 1227908 w 2683118"/>
                <a:gd name="connsiteY35" fmla="*/ 1332633 h 1994484"/>
                <a:gd name="connsiteX36" fmla="*/ 1193074 w 2683118"/>
                <a:gd name="connsiteY36" fmla="*/ 1350050 h 1994484"/>
                <a:gd name="connsiteX37" fmla="*/ 1140823 w 2683118"/>
                <a:gd name="connsiteY37" fmla="*/ 1367467 h 1994484"/>
                <a:gd name="connsiteX38" fmla="*/ 1114697 w 2683118"/>
                <a:gd name="connsiteY38" fmla="*/ 1376176 h 1994484"/>
                <a:gd name="connsiteX39" fmla="*/ 1088571 w 2683118"/>
                <a:gd name="connsiteY39" fmla="*/ 1384884 h 1994484"/>
                <a:gd name="connsiteX40" fmla="*/ 1053737 w 2683118"/>
                <a:gd name="connsiteY40" fmla="*/ 1454553 h 1994484"/>
                <a:gd name="connsiteX41" fmla="*/ 1036320 w 2683118"/>
                <a:gd name="connsiteY41" fmla="*/ 1480679 h 1994484"/>
                <a:gd name="connsiteX42" fmla="*/ 931817 w 2683118"/>
                <a:gd name="connsiteY42" fmla="*/ 1506804 h 1994484"/>
                <a:gd name="connsiteX43" fmla="*/ 896983 w 2683118"/>
                <a:gd name="connsiteY43" fmla="*/ 1515513 h 1994484"/>
                <a:gd name="connsiteX44" fmla="*/ 809897 w 2683118"/>
                <a:gd name="connsiteY44" fmla="*/ 1576473 h 1994484"/>
                <a:gd name="connsiteX45" fmla="*/ 757645 w 2683118"/>
                <a:gd name="connsiteY45" fmla="*/ 1628724 h 1994484"/>
                <a:gd name="connsiteX46" fmla="*/ 731520 w 2683118"/>
                <a:gd name="connsiteY46" fmla="*/ 1646141 h 1994484"/>
                <a:gd name="connsiteX47" fmla="*/ 679268 w 2683118"/>
                <a:gd name="connsiteY47" fmla="*/ 1689684 h 1994484"/>
                <a:gd name="connsiteX48" fmla="*/ 609600 w 2683118"/>
                <a:gd name="connsiteY48" fmla="*/ 1759353 h 1994484"/>
                <a:gd name="connsiteX49" fmla="*/ 592183 w 2683118"/>
                <a:gd name="connsiteY49" fmla="*/ 1794187 h 1994484"/>
                <a:gd name="connsiteX50" fmla="*/ 574765 w 2683118"/>
                <a:gd name="connsiteY50" fmla="*/ 1811604 h 1994484"/>
                <a:gd name="connsiteX51" fmla="*/ 566057 w 2683118"/>
                <a:gd name="connsiteY51" fmla="*/ 1837730 h 1994484"/>
                <a:gd name="connsiteX52" fmla="*/ 522514 w 2683118"/>
                <a:gd name="connsiteY52" fmla="*/ 1846439 h 1994484"/>
                <a:gd name="connsiteX53" fmla="*/ 322217 w 2683118"/>
                <a:gd name="connsiteY53" fmla="*/ 1863856 h 1994484"/>
                <a:gd name="connsiteX54" fmla="*/ 287383 w 2683118"/>
                <a:gd name="connsiteY54" fmla="*/ 1881273 h 1994484"/>
                <a:gd name="connsiteX55" fmla="*/ 278674 w 2683118"/>
                <a:gd name="connsiteY55" fmla="*/ 1907399 h 1994484"/>
                <a:gd name="connsiteX56" fmla="*/ 243840 w 2683118"/>
                <a:gd name="connsiteY56" fmla="*/ 1924816 h 1994484"/>
                <a:gd name="connsiteX57" fmla="*/ 217714 w 2683118"/>
                <a:gd name="connsiteY57" fmla="*/ 1942233 h 1994484"/>
                <a:gd name="connsiteX58" fmla="*/ 200297 w 2683118"/>
                <a:gd name="connsiteY58" fmla="*/ 1968359 h 1994484"/>
                <a:gd name="connsiteX59" fmla="*/ 148045 w 2683118"/>
                <a:gd name="connsiteY59" fmla="*/ 1994484 h 1994484"/>
                <a:gd name="connsiteX60" fmla="*/ 69668 w 2683118"/>
                <a:gd name="connsiteY60" fmla="*/ 1977067 h 1994484"/>
                <a:gd name="connsiteX61" fmla="*/ 34834 w 2683118"/>
                <a:gd name="connsiteY61" fmla="*/ 1907399 h 1994484"/>
                <a:gd name="connsiteX62" fmla="*/ 26125 w 2683118"/>
                <a:gd name="connsiteY62" fmla="*/ 1837730 h 1994484"/>
                <a:gd name="connsiteX63" fmla="*/ 0 w 2683118"/>
                <a:gd name="connsiteY63" fmla="*/ 1759353 h 1994484"/>
                <a:gd name="connsiteX64" fmla="*/ 8708 w 2683118"/>
                <a:gd name="connsiteY64" fmla="*/ 400816 h 1994484"/>
                <a:gd name="connsiteX65" fmla="*/ 17417 w 2683118"/>
                <a:gd name="connsiteY65" fmla="*/ 357273 h 1994484"/>
                <a:gd name="connsiteX66" fmla="*/ 26125 w 2683118"/>
                <a:gd name="connsiteY66" fmla="*/ 122141 h 1994484"/>
                <a:gd name="connsiteX67" fmla="*/ 43543 w 2683118"/>
                <a:gd name="connsiteY67" fmla="*/ 104724 h 1994484"/>
                <a:gd name="connsiteX68" fmla="*/ 95794 w 2683118"/>
                <a:gd name="connsiteY68" fmla="*/ 69890 h 1994484"/>
                <a:gd name="connsiteX69" fmla="*/ 174171 w 2683118"/>
                <a:gd name="connsiteY69" fmla="*/ 35056 h 1994484"/>
                <a:gd name="connsiteX70" fmla="*/ 330925 w 2683118"/>
                <a:gd name="connsiteY70" fmla="*/ 221 h 1994484"/>
                <a:gd name="connsiteX71" fmla="*/ 1166948 w 2683118"/>
                <a:gd name="connsiteY71" fmla="*/ 17639 h 1994484"/>
                <a:gd name="connsiteX72" fmla="*/ 1854925 w 2683118"/>
                <a:gd name="connsiteY72" fmla="*/ 35056 h 1994484"/>
                <a:gd name="connsiteX73" fmla="*/ 2194560 w 2683118"/>
                <a:gd name="connsiteY73" fmla="*/ 52473 h 1994484"/>
                <a:gd name="connsiteX74" fmla="*/ 2342605 w 2683118"/>
                <a:gd name="connsiteY74" fmla="*/ 61181 h 1994484"/>
                <a:gd name="connsiteX75" fmla="*/ 2403565 w 2683118"/>
                <a:gd name="connsiteY75" fmla="*/ 69890 h 1994484"/>
                <a:gd name="connsiteX76" fmla="*/ 2534194 w 2683118"/>
                <a:gd name="connsiteY76" fmla="*/ 69890 h 1994484"/>
                <a:gd name="connsiteX77" fmla="*/ 2551611 w 2683118"/>
                <a:gd name="connsiteY77" fmla="*/ 96016 h 1994484"/>
                <a:gd name="connsiteX78" fmla="*/ 2612571 w 2683118"/>
                <a:gd name="connsiteY78" fmla="*/ 96016 h 199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683118" h="1994484">
                  <a:moveTo>
                    <a:pt x="2612571" y="96016"/>
                  </a:moveTo>
                  <a:cubicBezTo>
                    <a:pt x="2624183" y="106176"/>
                    <a:pt x="2618159" y="136688"/>
                    <a:pt x="2621280" y="156976"/>
                  </a:cubicBezTo>
                  <a:cubicBezTo>
                    <a:pt x="2624254" y="176306"/>
                    <a:pt x="2628170" y="214298"/>
                    <a:pt x="2638697" y="235353"/>
                  </a:cubicBezTo>
                  <a:cubicBezTo>
                    <a:pt x="2643378" y="244714"/>
                    <a:pt x="2650308" y="252770"/>
                    <a:pt x="2656114" y="261479"/>
                  </a:cubicBezTo>
                  <a:cubicBezTo>
                    <a:pt x="2659017" y="275993"/>
                    <a:pt x="2663094" y="290321"/>
                    <a:pt x="2664823" y="305021"/>
                  </a:cubicBezTo>
                  <a:cubicBezTo>
                    <a:pt x="2674740" y="389319"/>
                    <a:pt x="2678605" y="516069"/>
                    <a:pt x="2682240" y="592404"/>
                  </a:cubicBezTo>
                  <a:cubicBezTo>
                    <a:pt x="2679337" y="638850"/>
                    <a:pt x="2683118" y="686203"/>
                    <a:pt x="2673531" y="731741"/>
                  </a:cubicBezTo>
                  <a:cubicBezTo>
                    <a:pt x="2670994" y="743793"/>
                    <a:pt x="2658098" y="751757"/>
                    <a:pt x="2647405" y="757867"/>
                  </a:cubicBezTo>
                  <a:cubicBezTo>
                    <a:pt x="2637013" y="763805"/>
                    <a:pt x="2624079" y="763288"/>
                    <a:pt x="2612571" y="766576"/>
                  </a:cubicBezTo>
                  <a:cubicBezTo>
                    <a:pt x="2536397" y="788340"/>
                    <a:pt x="2653903" y="770095"/>
                    <a:pt x="2473234" y="783993"/>
                  </a:cubicBezTo>
                  <a:cubicBezTo>
                    <a:pt x="2396574" y="799324"/>
                    <a:pt x="2462357" y="787005"/>
                    <a:pt x="2368731" y="801410"/>
                  </a:cubicBezTo>
                  <a:cubicBezTo>
                    <a:pt x="2351279" y="804095"/>
                    <a:pt x="2334021" y="808095"/>
                    <a:pt x="2316480" y="810119"/>
                  </a:cubicBezTo>
                  <a:cubicBezTo>
                    <a:pt x="2258518" y="816807"/>
                    <a:pt x="2199522" y="816094"/>
                    <a:pt x="2142308" y="827536"/>
                  </a:cubicBezTo>
                  <a:cubicBezTo>
                    <a:pt x="2127794" y="830439"/>
                    <a:pt x="2113045" y="832349"/>
                    <a:pt x="2098765" y="836244"/>
                  </a:cubicBezTo>
                  <a:cubicBezTo>
                    <a:pt x="2081053" y="841074"/>
                    <a:pt x="2064747" y="851516"/>
                    <a:pt x="2046514" y="853661"/>
                  </a:cubicBezTo>
                  <a:lnTo>
                    <a:pt x="1898468" y="871079"/>
                  </a:lnTo>
                  <a:cubicBezTo>
                    <a:pt x="1895565" y="879787"/>
                    <a:pt x="1896251" y="890713"/>
                    <a:pt x="1889760" y="897204"/>
                  </a:cubicBezTo>
                  <a:cubicBezTo>
                    <a:pt x="1885594" y="901370"/>
                    <a:pt x="1829104" y="914545"/>
                    <a:pt x="1828800" y="914621"/>
                  </a:cubicBezTo>
                  <a:cubicBezTo>
                    <a:pt x="1817188" y="920427"/>
                    <a:pt x="1806121" y="927481"/>
                    <a:pt x="1793965" y="932039"/>
                  </a:cubicBezTo>
                  <a:cubicBezTo>
                    <a:pt x="1782758" y="936241"/>
                    <a:pt x="1770132" y="936032"/>
                    <a:pt x="1759131" y="940747"/>
                  </a:cubicBezTo>
                  <a:cubicBezTo>
                    <a:pt x="1749511" y="944870"/>
                    <a:pt x="1741714" y="952358"/>
                    <a:pt x="1733005" y="958164"/>
                  </a:cubicBezTo>
                  <a:cubicBezTo>
                    <a:pt x="1727199" y="966873"/>
                    <a:pt x="1722989" y="976889"/>
                    <a:pt x="1715588" y="984290"/>
                  </a:cubicBezTo>
                  <a:cubicBezTo>
                    <a:pt x="1708187" y="991691"/>
                    <a:pt x="1697636" y="995169"/>
                    <a:pt x="1689463" y="1001707"/>
                  </a:cubicBezTo>
                  <a:cubicBezTo>
                    <a:pt x="1683052" y="1006836"/>
                    <a:pt x="1677851" y="1013318"/>
                    <a:pt x="1672045" y="1019124"/>
                  </a:cubicBezTo>
                  <a:cubicBezTo>
                    <a:pt x="1661095" y="1051977"/>
                    <a:pt x="1658449" y="1067555"/>
                    <a:pt x="1628503" y="1097501"/>
                  </a:cubicBezTo>
                  <a:cubicBezTo>
                    <a:pt x="1622697" y="1103307"/>
                    <a:pt x="1617917" y="1110364"/>
                    <a:pt x="1611085" y="1114919"/>
                  </a:cubicBezTo>
                  <a:cubicBezTo>
                    <a:pt x="1600283" y="1122120"/>
                    <a:pt x="1587862" y="1126530"/>
                    <a:pt x="1576251" y="1132336"/>
                  </a:cubicBezTo>
                  <a:cubicBezTo>
                    <a:pt x="1573348" y="1146850"/>
                    <a:pt x="1578009" y="1165413"/>
                    <a:pt x="1567543" y="1175879"/>
                  </a:cubicBezTo>
                  <a:cubicBezTo>
                    <a:pt x="1554561" y="1188861"/>
                    <a:pt x="1532708" y="1187490"/>
                    <a:pt x="1515291" y="1193296"/>
                  </a:cubicBezTo>
                  <a:lnTo>
                    <a:pt x="1489165" y="1202004"/>
                  </a:lnTo>
                  <a:cubicBezTo>
                    <a:pt x="1480457" y="1210713"/>
                    <a:pt x="1473733" y="1222020"/>
                    <a:pt x="1463040" y="1228130"/>
                  </a:cubicBezTo>
                  <a:cubicBezTo>
                    <a:pt x="1452648" y="1234068"/>
                    <a:pt x="1439889" y="1234243"/>
                    <a:pt x="1428205" y="1236839"/>
                  </a:cubicBezTo>
                  <a:cubicBezTo>
                    <a:pt x="1347003" y="1254884"/>
                    <a:pt x="1423629" y="1236088"/>
                    <a:pt x="1323703" y="1254256"/>
                  </a:cubicBezTo>
                  <a:cubicBezTo>
                    <a:pt x="1311927" y="1256397"/>
                    <a:pt x="1300480" y="1260061"/>
                    <a:pt x="1288868" y="1262964"/>
                  </a:cubicBezTo>
                  <a:cubicBezTo>
                    <a:pt x="1284582" y="1271536"/>
                    <a:pt x="1264293" y="1315717"/>
                    <a:pt x="1254034" y="1323924"/>
                  </a:cubicBezTo>
                  <a:cubicBezTo>
                    <a:pt x="1246866" y="1329659"/>
                    <a:pt x="1236346" y="1329017"/>
                    <a:pt x="1227908" y="1332633"/>
                  </a:cubicBezTo>
                  <a:cubicBezTo>
                    <a:pt x="1215976" y="1337747"/>
                    <a:pt x="1205127" y="1345229"/>
                    <a:pt x="1193074" y="1350050"/>
                  </a:cubicBezTo>
                  <a:cubicBezTo>
                    <a:pt x="1176028" y="1356868"/>
                    <a:pt x="1158240" y="1361661"/>
                    <a:pt x="1140823" y="1367467"/>
                  </a:cubicBezTo>
                  <a:lnTo>
                    <a:pt x="1114697" y="1376176"/>
                  </a:lnTo>
                  <a:lnTo>
                    <a:pt x="1088571" y="1384884"/>
                  </a:lnTo>
                  <a:cubicBezTo>
                    <a:pt x="1076960" y="1408107"/>
                    <a:pt x="1068139" y="1432949"/>
                    <a:pt x="1053737" y="1454553"/>
                  </a:cubicBezTo>
                  <a:cubicBezTo>
                    <a:pt x="1047931" y="1463262"/>
                    <a:pt x="1045196" y="1475132"/>
                    <a:pt x="1036320" y="1480679"/>
                  </a:cubicBezTo>
                  <a:cubicBezTo>
                    <a:pt x="1008933" y="1497796"/>
                    <a:pt x="962153" y="1500737"/>
                    <a:pt x="931817" y="1506804"/>
                  </a:cubicBezTo>
                  <a:cubicBezTo>
                    <a:pt x="920081" y="1509151"/>
                    <a:pt x="908594" y="1512610"/>
                    <a:pt x="896983" y="1515513"/>
                  </a:cubicBezTo>
                  <a:cubicBezTo>
                    <a:pt x="836268" y="1576227"/>
                    <a:pt x="868627" y="1561790"/>
                    <a:pt x="809897" y="1576473"/>
                  </a:cubicBezTo>
                  <a:cubicBezTo>
                    <a:pt x="792480" y="1593890"/>
                    <a:pt x="778140" y="1615061"/>
                    <a:pt x="757645" y="1628724"/>
                  </a:cubicBezTo>
                  <a:cubicBezTo>
                    <a:pt x="748937" y="1634530"/>
                    <a:pt x="739560" y="1639441"/>
                    <a:pt x="731520" y="1646141"/>
                  </a:cubicBezTo>
                  <a:cubicBezTo>
                    <a:pt x="664473" y="1702014"/>
                    <a:pt x="744128" y="1646445"/>
                    <a:pt x="679268" y="1689684"/>
                  </a:cubicBezTo>
                  <a:cubicBezTo>
                    <a:pt x="637233" y="1752738"/>
                    <a:pt x="663157" y="1732575"/>
                    <a:pt x="609600" y="1759353"/>
                  </a:cubicBezTo>
                  <a:cubicBezTo>
                    <a:pt x="603794" y="1770964"/>
                    <a:pt x="599384" y="1783386"/>
                    <a:pt x="592183" y="1794187"/>
                  </a:cubicBezTo>
                  <a:cubicBezTo>
                    <a:pt x="587628" y="1801019"/>
                    <a:pt x="578989" y="1804563"/>
                    <a:pt x="574765" y="1811604"/>
                  </a:cubicBezTo>
                  <a:cubicBezTo>
                    <a:pt x="570042" y="1819475"/>
                    <a:pt x="573695" y="1832638"/>
                    <a:pt x="566057" y="1837730"/>
                  </a:cubicBezTo>
                  <a:cubicBezTo>
                    <a:pt x="553741" y="1845941"/>
                    <a:pt x="536963" y="1843228"/>
                    <a:pt x="522514" y="1846439"/>
                  </a:cubicBezTo>
                  <a:cubicBezTo>
                    <a:pt x="419623" y="1869304"/>
                    <a:pt x="566431" y="1851002"/>
                    <a:pt x="322217" y="1863856"/>
                  </a:cubicBezTo>
                  <a:cubicBezTo>
                    <a:pt x="310606" y="1869662"/>
                    <a:pt x="296563" y="1872093"/>
                    <a:pt x="287383" y="1881273"/>
                  </a:cubicBezTo>
                  <a:cubicBezTo>
                    <a:pt x="280892" y="1887764"/>
                    <a:pt x="285165" y="1900908"/>
                    <a:pt x="278674" y="1907399"/>
                  </a:cubicBezTo>
                  <a:cubicBezTo>
                    <a:pt x="269494" y="1916579"/>
                    <a:pt x="255111" y="1918375"/>
                    <a:pt x="243840" y="1924816"/>
                  </a:cubicBezTo>
                  <a:cubicBezTo>
                    <a:pt x="234753" y="1930009"/>
                    <a:pt x="226423" y="1936427"/>
                    <a:pt x="217714" y="1942233"/>
                  </a:cubicBezTo>
                  <a:cubicBezTo>
                    <a:pt x="211908" y="1950942"/>
                    <a:pt x="207698" y="1960958"/>
                    <a:pt x="200297" y="1968359"/>
                  </a:cubicBezTo>
                  <a:cubicBezTo>
                    <a:pt x="183415" y="1985241"/>
                    <a:pt x="169294" y="1987402"/>
                    <a:pt x="148045" y="1994484"/>
                  </a:cubicBezTo>
                  <a:cubicBezTo>
                    <a:pt x="121919" y="1988678"/>
                    <a:pt x="90881" y="1993385"/>
                    <a:pt x="69668" y="1977067"/>
                  </a:cubicBezTo>
                  <a:cubicBezTo>
                    <a:pt x="49088" y="1961237"/>
                    <a:pt x="34834" y="1907399"/>
                    <a:pt x="34834" y="1907399"/>
                  </a:cubicBezTo>
                  <a:cubicBezTo>
                    <a:pt x="31931" y="1884176"/>
                    <a:pt x="31485" y="1860512"/>
                    <a:pt x="26125" y="1837730"/>
                  </a:cubicBezTo>
                  <a:cubicBezTo>
                    <a:pt x="19818" y="1810923"/>
                    <a:pt x="0" y="1759353"/>
                    <a:pt x="0" y="1759353"/>
                  </a:cubicBezTo>
                  <a:cubicBezTo>
                    <a:pt x="2903" y="1306507"/>
                    <a:pt x="3083" y="853636"/>
                    <a:pt x="8708" y="400816"/>
                  </a:cubicBezTo>
                  <a:cubicBezTo>
                    <a:pt x="8892" y="386015"/>
                    <a:pt x="16494" y="372046"/>
                    <a:pt x="17417" y="357273"/>
                  </a:cubicBezTo>
                  <a:cubicBezTo>
                    <a:pt x="22309" y="278995"/>
                    <a:pt x="18054" y="200156"/>
                    <a:pt x="26125" y="122141"/>
                  </a:cubicBezTo>
                  <a:cubicBezTo>
                    <a:pt x="26970" y="113974"/>
                    <a:pt x="36974" y="109650"/>
                    <a:pt x="43543" y="104724"/>
                  </a:cubicBezTo>
                  <a:cubicBezTo>
                    <a:pt x="60289" y="92165"/>
                    <a:pt x="77071" y="79251"/>
                    <a:pt x="95794" y="69890"/>
                  </a:cubicBezTo>
                  <a:cubicBezTo>
                    <a:pt x="122449" y="56562"/>
                    <a:pt x="145260" y="43952"/>
                    <a:pt x="174171" y="35056"/>
                  </a:cubicBezTo>
                  <a:cubicBezTo>
                    <a:pt x="219844" y="21003"/>
                    <a:pt x="285559" y="9295"/>
                    <a:pt x="330925" y="221"/>
                  </a:cubicBezTo>
                  <a:cubicBezTo>
                    <a:pt x="812511" y="20288"/>
                    <a:pt x="279150" y="0"/>
                    <a:pt x="1166948" y="17639"/>
                  </a:cubicBezTo>
                  <a:lnTo>
                    <a:pt x="1854925" y="35056"/>
                  </a:lnTo>
                  <a:lnTo>
                    <a:pt x="2194560" y="52473"/>
                  </a:lnTo>
                  <a:lnTo>
                    <a:pt x="2342605" y="61181"/>
                  </a:lnTo>
                  <a:cubicBezTo>
                    <a:pt x="2362925" y="64084"/>
                    <a:pt x="2383039" y="69890"/>
                    <a:pt x="2403565" y="69890"/>
                  </a:cubicBezTo>
                  <a:cubicBezTo>
                    <a:pt x="2556287" y="69890"/>
                    <a:pt x="2436215" y="50293"/>
                    <a:pt x="2534194" y="69890"/>
                  </a:cubicBezTo>
                  <a:cubicBezTo>
                    <a:pt x="2540000" y="78599"/>
                    <a:pt x="2542249" y="91335"/>
                    <a:pt x="2551611" y="96016"/>
                  </a:cubicBezTo>
                  <a:cubicBezTo>
                    <a:pt x="2567404" y="103913"/>
                    <a:pt x="2600959" y="85856"/>
                    <a:pt x="2612571" y="9601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129349" y="3753394"/>
              <a:ext cx="3546989" cy="888275"/>
            </a:xfrm>
            <a:custGeom>
              <a:avLst/>
              <a:gdLst>
                <a:gd name="connsiteX0" fmla="*/ 95794 w 3546989"/>
                <a:gd name="connsiteY0" fmla="*/ 78377 h 888275"/>
                <a:gd name="connsiteX1" fmla="*/ 226422 w 3546989"/>
                <a:gd name="connsiteY1" fmla="*/ 78377 h 888275"/>
                <a:gd name="connsiteX2" fmla="*/ 252548 w 3546989"/>
                <a:gd name="connsiteY2" fmla="*/ 95795 h 888275"/>
                <a:gd name="connsiteX3" fmla="*/ 278674 w 3546989"/>
                <a:gd name="connsiteY3" fmla="*/ 104503 h 888275"/>
                <a:gd name="connsiteX4" fmla="*/ 217714 w 3546989"/>
                <a:gd name="connsiteY4" fmla="*/ 95795 h 888275"/>
                <a:gd name="connsiteX5" fmla="*/ 252548 w 3546989"/>
                <a:gd name="connsiteY5" fmla="*/ 78377 h 888275"/>
                <a:gd name="connsiteX6" fmla="*/ 365760 w 3546989"/>
                <a:gd name="connsiteY6" fmla="*/ 60960 h 888275"/>
                <a:gd name="connsiteX7" fmla="*/ 348342 w 3546989"/>
                <a:gd name="connsiteY7" fmla="*/ 43543 h 888275"/>
                <a:gd name="connsiteX8" fmla="*/ 383177 w 3546989"/>
                <a:gd name="connsiteY8" fmla="*/ 0 h 888275"/>
                <a:gd name="connsiteX9" fmla="*/ 478971 w 3546989"/>
                <a:gd name="connsiteY9" fmla="*/ 8709 h 888275"/>
                <a:gd name="connsiteX10" fmla="*/ 505097 w 3546989"/>
                <a:gd name="connsiteY10" fmla="*/ 17417 h 888275"/>
                <a:gd name="connsiteX11" fmla="*/ 548640 w 3546989"/>
                <a:gd name="connsiteY11" fmla="*/ 26126 h 888275"/>
                <a:gd name="connsiteX12" fmla="*/ 566057 w 3546989"/>
                <a:gd name="connsiteY12" fmla="*/ 52252 h 888275"/>
                <a:gd name="connsiteX13" fmla="*/ 600891 w 3546989"/>
                <a:gd name="connsiteY13" fmla="*/ 34835 h 888275"/>
                <a:gd name="connsiteX14" fmla="*/ 653142 w 3546989"/>
                <a:gd name="connsiteY14" fmla="*/ 17417 h 888275"/>
                <a:gd name="connsiteX15" fmla="*/ 827314 w 3546989"/>
                <a:gd name="connsiteY15" fmla="*/ 26126 h 888275"/>
                <a:gd name="connsiteX16" fmla="*/ 836022 w 3546989"/>
                <a:gd name="connsiteY16" fmla="*/ 60960 h 888275"/>
                <a:gd name="connsiteX17" fmla="*/ 870857 w 3546989"/>
                <a:gd name="connsiteY17" fmla="*/ 130629 h 888275"/>
                <a:gd name="connsiteX18" fmla="*/ 888274 w 3546989"/>
                <a:gd name="connsiteY18" fmla="*/ 156755 h 888275"/>
                <a:gd name="connsiteX19" fmla="*/ 966651 w 3546989"/>
                <a:gd name="connsiteY19" fmla="*/ 165463 h 888275"/>
                <a:gd name="connsiteX20" fmla="*/ 1132114 w 3546989"/>
                <a:gd name="connsiteY20" fmla="*/ 182880 h 888275"/>
                <a:gd name="connsiteX21" fmla="*/ 1175657 w 3546989"/>
                <a:gd name="connsiteY21" fmla="*/ 191589 h 888275"/>
                <a:gd name="connsiteX22" fmla="*/ 1271451 w 3546989"/>
                <a:gd name="connsiteY22" fmla="*/ 217715 h 888275"/>
                <a:gd name="connsiteX23" fmla="*/ 1323702 w 3546989"/>
                <a:gd name="connsiteY23" fmla="*/ 226423 h 888275"/>
                <a:gd name="connsiteX24" fmla="*/ 1515291 w 3546989"/>
                <a:gd name="connsiteY24" fmla="*/ 217715 h 888275"/>
                <a:gd name="connsiteX25" fmla="*/ 1532708 w 3546989"/>
                <a:gd name="connsiteY25" fmla="*/ 191589 h 888275"/>
                <a:gd name="connsiteX26" fmla="*/ 1611085 w 3546989"/>
                <a:gd name="connsiteY26" fmla="*/ 130629 h 888275"/>
                <a:gd name="connsiteX27" fmla="*/ 1672045 w 3546989"/>
                <a:gd name="connsiteY27" fmla="*/ 139337 h 888275"/>
                <a:gd name="connsiteX28" fmla="*/ 1715588 w 3546989"/>
                <a:gd name="connsiteY28" fmla="*/ 148046 h 888275"/>
                <a:gd name="connsiteX29" fmla="*/ 1793965 w 3546989"/>
                <a:gd name="connsiteY29" fmla="*/ 156755 h 888275"/>
                <a:gd name="connsiteX30" fmla="*/ 1820091 w 3546989"/>
                <a:gd name="connsiteY30" fmla="*/ 165463 h 888275"/>
                <a:gd name="connsiteX31" fmla="*/ 1854925 w 3546989"/>
                <a:gd name="connsiteY31" fmla="*/ 217715 h 888275"/>
                <a:gd name="connsiteX32" fmla="*/ 1889760 w 3546989"/>
                <a:gd name="connsiteY32" fmla="*/ 226423 h 888275"/>
                <a:gd name="connsiteX33" fmla="*/ 1950720 w 3546989"/>
                <a:gd name="connsiteY33" fmla="*/ 243840 h 888275"/>
                <a:gd name="connsiteX34" fmla="*/ 1985554 w 3546989"/>
                <a:gd name="connsiteY34" fmla="*/ 287383 h 888275"/>
                <a:gd name="connsiteX35" fmla="*/ 2002971 w 3546989"/>
                <a:gd name="connsiteY35" fmla="*/ 322217 h 888275"/>
                <a:gd name="connsiteX36" fmla="*/ 2020388 w 3546989"/>
                <a:gd name="connsiteY36" fmla="*/ 339635 h 888275"/>
                <a:gd name="connsiteX37" fmla="*/ 2046514 w 3546989"/>
                <a:gd name="connsiteY37" fmla="*/ 357052 h 888275"/>
                <a:gd name="connsiteX38" fmla="*/ 2107474 w 3546989"/>
                <a:gd name="connsiteY38" fmla="*/ 374469 h 888275"/>
                <a:gd name="connsiteX39" fmla="*/ 2133600 w 3546989"/>
                <a:gd name="connsiteY39" fmla="*/ 400595 h 888275"/>
                <a:gd name="connsiteX40" fmla="*/ 2229394 w 3546989"/>
                <a:gd name="connsiteY40" fmla="*/ 426720 h 888275"/>
                <a:gd name="connsiteX41" fmla="*/ 2351314 w 3546989"/>
                <a:gd name="connsiteY41" fmla="*/ 418012 h 888275"/>
                <a:gd name="connsiteX42" fmla="*/ 2377440 w 3546989"/>
                <a:gd name="connsiteY42" fmla="*/ 400595 h 888275"/>
                <a:gd name="connsiteX43" fmla="*/ 2412274 w 3546989"/>
                <a:gd name="connsiteY43" fmla="*/ 383177 h 888275"/>
                <a:gd name="connsiteX44" fmla="*/ 2429691 w 3546989"/>
                <a:gd name="connsiteY44" fmla="*/ 357052 h 888275"/>
                <a:gd name="connsiteX45" fmla="*/ 2464525 w 3546989"/>
                <a:gd name="connsiteY45" fmla="*/ 339635 h 888275"/>
                <a:gd name="connsiteX46" fmla="*/ 2481942 w 3546989"/>
                <a:gd name="connsiteY46" fmla="*/ 322217 h 888275"/>
                <a:gd name="connsiteX47" fmla="*/ 2812868 w 3546989"/>
                <a:gd name="connsiteY47" fmla="*/ 330926 h 888275"/>
                <a:gd name="connsiteX48" fmla="*/ 2917371 w 3546989"/>
                <a:gd name="connsiteY48" fmla="*/ 339635 h 888275"/>
                <a:gd name="connsiteX49" fmla="*/ 2952205 w 3546989"/>
                <a:gd name="connsiteY49" fmla="*/ 357052 h 888275"/>
                <a:gd name="connsiteX50" fmla="*/ 2987040 w 3546989"/>
                <a:gd name="connsiteY50" fmla="*/ 365760 h 888275"/>
                <a:gd name="connsiteX51" fmla="*/ 3021874 w 3546989"/>
                <a:gd name="connsiteY51" fmla="*/ 409303 h 888275"/>
                <a:gd name="connsiteX52" fmla="*/ 3048000 w 3546989"/>
                <a:gd name="connsiteY52" fmla="*/ 426720 h 888275"/>
                <a:gd name="connsiteX53" fmla="*/ 3082834 w 3546989"/>
                <a:gd name="connsiteY53" fmla="*/ 505097 h 888275"/>
                <a:gd name="connsiteX54" fmla="*/ 3126377 w 3546989"/>
                <a:gd name="connsiteY54" fmla="*/ 548640 h 888275"/>
                <a:gd name="connsiteX55" fmla="*/ 3230880 w 3546989"/>
                <a:gd name="connsiteY55" fmla="*/ 566057 h 888275"/>
                <a:gd name="connsiteX56" fmla="*/ 3309257 w 3546989"/>
                <a:gd name="connsiteY56" fmla="*/ 600892 h 888275"/>
                <a:gd name="connsiteX57" fmla="*/ 3317965 w 3546989"/>
                <a:gd name="connsiteY57" fmla="*/ 627017 h 888275"/>
                <a:gd name="connsiteX58" fmla="*/ 3344091 w 3546989"/>
                <a:gd name="connsiteY58" fmla="*/ 635726 h 888275"/>
                <a:gd name="connsiteX59" fmla="*/ 3370217 w 3546989"/>
                <a:gd name="connsiteY59" fmla="*/ 653143 h 888275"/>
                <a:gd name="connsiteX60" fmla="*/ 3448594 w 3546989"/>
                <a:gd name="connsiteY60" fmla="*/ 679269 h 888275"/>
                <a:gd name="connsiteX61" fmla="*/ 3500845 w 3546989"/>
                <a:gd name="connsiteY61" fmla="*/ 696686 h 888275"/>
                <a:gd name="connsiteX62" fmla="*/ 3526971 w 3546989"/>
                <a:gd name="connsiteY62" fmla="*/ 705395 h 888275"/>
                <a:gd name="connsiteX63" fmla="*/ 3526971 w 3546989"/>
                <a:gd name="connsiteY63" fmla="*/ 775063 h 888275"/>
                <a:gd name="connsiteX64" fmla="*/ 3492137 w 3546989"/>
                <a:gd name="connsiteY64" fmla="*/ 783772 h 888275"/>
                <a:gd name="connsiteX65" fmla="*/ 3431177 w 3546989"/>
                <a:gd name="connsiteY65" fmla="*/ 792480 h 888275"/>
                <a:gd name="connsiteX66" fmla="*/ 3396342 w 3546989"/>
                <a:gd name="connsiteY66" fmla="*/ 801189 h 888275"/>
                <a:gd name="connsiteX67" fmla="*/ 3361508 w 3546989"/>
                <a:gd name="connsiteY67" fmla="*/ 818606 h 888275"/>
                <a:gd name="connsiteX68" fmla="*/ 3257005 w 3546989"/>
                <a:gd name="connsiteY68" fmla="*/ 827315 h 888275"/>
                <a:gd name="connsiteX69" fmla="*/ 3187337 w 3546989"/>
                <a:gd name="connsiteY69" fmla="*/ 844732 h 888275"/>
                <a:gd name="connsiteX70" fmla="*/ 3091542 w 3546989"/>
                <a:gd name="connsiteY70" fmla="*/ 862149 h 888275"/>
                <a:gd name="connsiteX71" fmla="*/ 3030582 w 3546989"/>
                <a:gd name="connsiteY71" fmla="*/ 879566 h 888275"/>
                <a:gd name="connsiteX72" fmla="*/ 1881051 w 3546989"/>
                <a:gd name="connsiteY72" fmla="*/ 888275 h 888275"/>
                <a:gd name="connsiteX73" fmla="*/ 940525 w 3546989"/>
                <a:gd name="connsiteY73" fmla="*/ 853440 h 888275"/>
                <a:gd name="connsiteX74" fmla="*/ 731520 w 3546989"/>
                <a:gd name="connsiteY74" fmla="*/ 836023 h 888275"/>
                <a:gd name="connsiteX75" fmla="*/ 600891 w 3546989"/>
                <a:gd name="connsiteY75" fmla="*/ 818606 h 888275"/>
                <a:gd name="connsiteX76" fmla="*/ 348342 w 3546989"/>
                <a:gd name="connsiteY76" fmla="*/ 809897 h 888275"/>
                <a:gd name="connsiteX77" fmla="*/ 322217 w 3546989"/>
                <a:gd name="connsiteY77" fmla="*/ 801189 h 888275"/>
                <a:gd name="connsiteX78" fmla="*/ 95794 w 3546989"/>
                <a:gd name="connsiteY78" fmla="*/ 766355 h 888275"/>
                <a:gd name="connsiteX79" fmla="*/ 43542 w 3546989"/>
                <a:gd name="connsiteY79" fmla="*/ 740229 h 888275"/>
                <a:gd name="connsiteX80" fmla="*/ 0 w 3546989"/>
                <a:gd name="connsiteY80" fmla="*/ 661852 h 888275"/>
                <a:gd name="connsiteX81" fmla="*/ 26125 w 3546989"/>
                <a:gd name="connsiteY81" fmla="*/ 470263 h 888275"/>
                <a:gd name="connsiteX82" fmla="*/ 43542 w 3546989"/>
                <a:gd name="connsiteY82" fmla="*/ 418012 h 888275"/>
                <a:gd name="connsiteX83" fmla="*/ 52251 w 3546989"/>
                <a:gd name="connsiteY83" fmla="*/ 200297 h 888275"/>
                <a:gd name="connsiteX84" fmla="*/ 87085 w 3546989"/>
                <a:gd name="connsiteY84" fmla="*/ 148046 h 888275"/>
                <a:gd name="connsiteX85" fmla="*/ 113211 w 3546989"/>
                <a:gd name="connsiteY85" fmla="*/ 95795 h 888275"/>
                <a:gd name="connsiteX86" fmla="*/ 95794 w 3546989"/>
                <a:gd name="connsiteY86" fmla="*/ 78377 h 88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546989" h="888275">
                  <a:moveTo>
                    <a:pt x="95794" y="78377"/>
                  </a:moveTo>
                  <a:cubicBezTo>
                    <a:pt x="114663" y="75474"/>
                    <a:pt x="147334" y="61429"/>
                    <a:pt x="226422" y="78377"/>
                  </a:cubicBezTo>
                  <a:cubicBezTo>
                    <a:pt x="236656" y="80570"/>
                    <a:pt x="243186" y="91114"/>
                    <a:pt x="252548" y="95795"/>
                  </a:cubicBezTo>
                  <a:cubicBezTo>
                    <a:pt x="260759" y="99900"/>
                    <a:pt x="287854" y="104503"/>
                    <a:pt x="278674" y="104503"/>
                  </a:cubicBezTo>
                  <a:cubicBezTo>
                    <a:pt x="258148" y="104503"/>
                    <a:pt x="238034" y="98698"/>
                    <a:pt x="217714" y="95795"/>
                  </a:cubicBezTo>
                  <a:cubicBezTo>
                    <a:pt x="229325" y="89989"/>
                    <a:pt x="239854" y="81097"/>
                    <a:pt x="252548" y="78377"/>
                  </a:cubicBezTo>
                  <a:cubicBezTo>
                    <a:pt x="441139" y="37964"/>
                    <a:pt x="282892" y="88584"/>
                    <a:pt x="365760" y="60960"/>
                  </a:cubicBezTo>
                  <a:cubicBezTo>
                    <a:pt x="359954" y="55154"/>
                    <a:pt x="349952" y="51594"/>
                    <a:pt x="348342" y="43543"/>
                  </a:cubicBezTo>
                  <a:cubicBezTo>
                    <a:pt x="343393" y="18799"/>
                    <a:pt x="368759" y="9612"/>
                    <a:pt x="383177" y="0"/>
                  </a:cubicBezTo>
                  <a:cubicBezTo>
                    <a:pt x="415108" y="2903"/>
                    <a:pt x="447230" y="4175"/>
                    <a:pt x="478971" y="8709"/>
                  </a:cubicBezTo>
                  <a:cubicBezTo>
                    <a:pt x="488058" y="10007"/>
                    <a:pt x="496191" y="15191"/>
                    <a:pt x="505097" y="17417"/>
                  </a:cubicBezTo>
                  <a:cubicBezTo>
                    <a:pt x="519457" y="21007"/>
                    <a:pt x="534126" y="23223"/>
                    <a:pt x="548640" y="26126"/>
                  </a:cubicBezTo>
                  <a:cubicBezTo>
                    <a:pt x="554446" y="34835"/>
                    <a:pt x="555733" y="50531"/>
                    <a:pt x="566057" y="52252"/>
                  </a:cubicBezTo>
                  <a:cubicBezTo>
                    <a:pt x="578862" y="54386"/>
                    <a:pt x="588838" y="39656"/>
                    <a:pt x="600891" y="34835"/>
                  </a:cubicBezTo>
                  <a:cubicBezTo>
                    <a:pt x="617937" y="28016"/>
                    <a:pt x="653142" y="17417"/>
                    <a:pt x="653142" y="17417"/>
                  </a:cubicBezTo>
                  <a:lnTo>
                    <a:pt x="827314" y="26126"/>
                  </a:lnTo>
                  <a:cubicBezTo>
                    <a:pt x="838957" y="28898"/>
                    <a:pt x="833426" y="49276"/>
                    <a:pt x="836022" y="60960"/>
                  </a:cubicBezTo>
                  <a:cubicBezTo>
                    <a:pt x="851497" y="130596"/>
                    <a:pt x="830645" y="82374"/>
                    <a:pt x="870857" y="130629"/>
                  </a:cubicBezTo>
                  <a:cubicBezTo>
                    <a:pt x="877557" y="138670"/>
                    <a:pt x="878438" y="153178"/>
                    <a:pt x="888274" y="156755"/>
                  </a:cubicBezTo>
                  <a:cubicBezTo>
                    <a:pt x="912978" y="165738"/>
                    <a:pt x="940595" y="161989"/>
                    <a:pt x="966651" y="165463"/>
                  </a:cubicBezTo>
                  <a:cubicBezTo>
                    <a:pt x="1109184" y="184467"/>
                    <a:pt x="887802" y="164088"/>
                    <a:pt x="1132114" y="182880"/>
                  </a:cubicBezTo>
                  <a:cubicBezTo>
                    <a:pt x="1146628" y="185783"/>
                    <a:pt x="1161297" y="187999"/>
                    <a:pt x="1175657" y="191589"/>
                  </a:cubicBezTo>
                  <a:cubicBezTo>
                    <a:pt x="1243178" y="208469"/>
                    <a:pt x="1144146" y="196499"/>
                    <a:pt x="1271451" y="217715"/>
                  </a:cubicBezTo>
                  <a:lnTo>
                    <a:pt x="1323702" y="226423"/>
                  </a:lnTo>
                  <a:cubicBezTo>
                    <a:pt x="1387565" y="223520"/>
                    <a:pt x="1452232" y="228225"/>
                    <a:pt x="1515291" y="217715"/>
                  </a:cubicBezTo>
                  <a:cubicBezTo>
                    <a:pt x="1525615" y="215994"/>
                    <a:pt x="1524831" y="198481"/>
                    <a:pt x="1532708" y="191589"/>
                  </a:cubicBezTo>
                  <a:cubicBezTo>
                    <a:pt x="1699340" y="45787"/>
                    <a:pt x="1508893" y="232825"/>
                    <a:pt x="1611085" y="130629"/>
                  </a:cubicBezTo>
                  <a:cubicBezTo>
                    <a:pt x="1631405" y="133532"/>
                    <a:pt x="1651798" y="135963"/>
                    <a:pt x="1672045" y="139337"/>
                  </a:cubicBezTo>
                  <a:cubicBezTo>
                    <a:pt x="1686645" y="141770"/>
                    <a:pt x="1700935" y="145953"/>
                    <a:pt x="1715588" y="148046"/>
                  </a:cubicBezTo>
                  <a:cubicBezTo>
                    <a:pt x="1741610" y="151764"/>
                    <a:pt x="1767839" y="153852"/>
                    <a:pt x="1793965" y="156755"/>
                  </a:cubicBezTo>
                  <a:cubicBezTo>
                    <a:pt x="1802674" y="159658"/>
                    <a:pt x="1813600" y="158972"/>
                    <a:pt x="1820091" y="165463"/>
                  </a:cubicBezTo>
                  <a:cubicBezTo>
                    <a:pt x="1867198" y="212568"/>
                    <a:pt x="1776019" y="172626"/>
                    <a:pt x="1854925" y="217715"/>
                  </a:cubicBezTo>
                  <a:cubicBezTo>
                    <a:pt x="1865317" y="223653"/>
                    <a:pt x="1878252" y="223135"/>
                    <a:pt x="1889760" y="226423"/>
                  </a:cubicBezTo>
                  <a:cubicBezTo>
                    <a:pt x="1977215" y="251410"/>
                    <a:pt x="1841817" y="216617"/>
                    <a:pt x="1950720" y="243840"/>
                  </a:cubicBezTo>
                  <a:cubicBezTo>
                    <a:pt x="1971511" y="306216"/>
                    <a:pt x="1941787" y="234863"/>
                    <a:pt x="1985554" y="287383"/>
                  </a:cubicBezTo>
                  <a:cubicBezTo>
                    <a:pt x="1993865" y="297356"/>
                    <a:pt x="1995770" y="311415"/>
                    <a:pt x="2002971" y="322217"/>
                  </a:cubicBezTo>
                  <a:cubicBezTo>
                    <a:pt x="2007525" y="329049"/>
                    <a:pt x="2013977" y="334506"/>
                    <a:pt x="2020388" y="339635"/>
                  </a:cubicBezTo>
                  <a:cubicBezTo>
                    <a:pt x="2028561" y="346173"/>
                    <a:pt x="2037152" y="352371"/>
                    <a:pt x="2046514" y="357052"/>
                  </a:cubicBezTo>
                  <a:cubicBezTo>
                    <a:pt x="2059003" y="363296"/>
                    <a:pt x="2096319" y="371680"/>
                    <a:pt x="2107474" y="374469"/>
                  </a:cubicBezTo>
                  <a:cubicBezTo>
                    <a:pt x="2116183" y="383178"/>
                    <a:pt x="2122834" y="394614"/>
                    <a:pt x="2133600" y="400595"/>
                  </a:cubicBezTo>
                  <a:cubicBezTo>
                    <a:pt x="2158461" y="414407"/>
                    <a:pt x="2201252" y="421092"/>
                    <a:pt x="2229394" y="426720"/>
                  </a:cubicBezTo>
                  <a:cubicBezTo>
                    <a:pt x="2270034" y="423817"/>
                    <a:pt x="2311190" y="425092"/>
                    <a:pt x="2351314" y="418012"/>
                  </a:cubicBezTo>
                  <a:cubicBezTo>
                    <a:pt x="2361621" y="416193"/>
                    <a:pt x="2368353" y="405788"/>
                    <a:pt x="2377440" y="400595"/>
                  </a:cubicBezTo>
                  <a:cubicBezTo>
                    <a:pt x="2388711" y="394154"/>
                    <a:pt x="2400663" y="388983"/>
                    <a:pt x="2412274" y="383177"/>
                  </a:cubicBezTo>
                  <a:cubicBezTo>
                    <a:pt x="2418080" y="374469"/>
                    <a:pt x="2421651" y="363752"/>
                    <a:pt x="2429691" y="357052"/>
                  </a:cubicBezTo>
                  <a:cubicBezTo>
                    <a:pt x="2439664" y="348741"/>
                    <a:pt x="2453724" y="346836"/>
                    <a:pt x="2464525" y="339635"/>
                  </a:cubicBezTo>
                  <a:cubicBezTo>
                    <a:pt x="2471357" y="335080"/>
                    <a:pt x="2476136" y="328023"/>
                    <a:pt x="2481942" y="322217"/>
                  </a:cubicBezTo>
                  <a:lnTo>
                    <a:pt x="2812868" y="330926"/>
                  </a:lnTo>
                  <a:cubicBezTo>
                    <a:pt x="2847795" y="332323"/>
                    <a:pt x="2883015" y="333193"/>
                    <a:pt x="2917371" y="339635"/>
                  </a:cubicBezTo>
                  <a:cubicBezTo>
                    <a:pt x="2930131" y="342027"/>
                    <a:pt x="2940050" y="352494"/>
                    <a:pt x="2952205" y="357052"/>
                  </a:cubicBezTo>
                  <a:cubicBezTo>
                    <a:pt x="2963412" y="361254"/>
                    <a:pt x="2975428" y="362857"/>
                    <a:pt x="2987040" y="365760"/>
                  </a:cubicBezTo>
                  <a:cubicBezTo>
                    <a:pt x="3061912" y="415676"/>
                    <a:pt x="2973799" y="349210"/>
                    <a:pt x="3021874" y="409303"/>
                  </a:cubicBezTo>
                  <a:cubicBezTo>
                    <a:pt x="3028412" y="417476"/>
                    <a:pt x="3039291" y="420914"/>
                    <a:pt x="3048000" y="426720"/>
                  </a:cubicBezTo>
                  <a:cubicBezTo>
                    <a:pt x="3068727" y="488901"/>
                    <a:pt x="3055233" y="463696"/>
                    <a:pt x="3082834" y="505097"/>
                  </a:cubicBezTo>
                  <a:cubicBezTo>
                    <a:pt x="3092880" y="535238"/>
                    <a:pt x="3087244" y="538857"/>
                    <a:pt x="3126377" y="548640"/>
                  </a:cubicBezTo>
                  <a:cubicBezTo>
                    <a:pt x="3160637" y="557205"/>
                    <a:pt x="3230880" y="566057"/>
                    <a:pt x="3230880" y="566057"/>
                  </a:cubicBezTo>
                  <a:cubicBezTo>
                    <a:pt x="3293060" y="586785"/>
                    <a:pt x="3267855" y="573291"/>
                    <a:pt x="3309257" y="600892"/>
                  </a:cubicBezTo>
                  <a:cubicBezTo>
                    <a:pt x="3312160" y="609600"/>
                    <a:pt x="3311474" y="620526"/>
                    <a:pt x="3317965" y="627017"/>
                  </a:cubicBezTo>
                  <a:cubicBezTo>
                    <a:pt x="3324456" y="633508"/>
                    <a:pt x="3335880" y="631621"/>
                    <a:pt x="3344091" y="635726"/>
                  </a:cubicBezTo>
                  <a:cubicBezTo>
                    <a:pt x="3353452" y="640407"/>
                    <a:pt x="3360855" y="648462"/>
                    <a:pt x="3370217" y="653143"/>
                  </a:cubicBezTo>
                  <a:cubicBezTo>
                    <a:pt x="3413868" y="674968"/>
                    <a:pt x="3407020" y="666797"/>
                    <a:pt x="3448594" y="679269"/>
                  </a:cubicBezTo>
                  <a:cubicBezTo>
                    <a:pt x="3466179" y="684545"/>
                    <a:pt x="3483428" y="690880"/>
                    <a:pt x="3500845" y="696686"/>
                  </a:cubicBezTo>
                  <a:lnTo>
                    <a:pt x="3526971" y="705395"/>
                  </a:lnTo>
                  <a:cubicBezTo>
                    <a:pt x="3534464" y="727873"/>
                    <a:pt x="3546989" y="751042"/>
                    <a:pt x="3526971" y="775063"/>
                  </a:cubicBezTo>
                  <a:cubicBezTo>
                    <a:pt x="3519309" y="784258"/>
                    <a:pt x="3503913" y="781631"/>
                    <a:pt x="3492137" y="783772"/>
                  </a:cubicBezTo>
                  <a:cubicBezTo>
                    <a:pt x="3471942" y="787444"/>
                    <a:pt x="3451372" y="788808"/>
                    <a:pt x="3431177" y="792480"/>
                  </a:cubicBezTo>
                  <a:cubicBezTo>
                    <a:pt x="3419401" y="794621"/>
                    <a:pt x="3407549" y="796986"/>
                    <a:pt x="3396342" y="801189"/>
                  </a:cubicBezTo>
                  <a:cubicBezTo>
                    <a:pt x="3384187" y="805747"/>
                    <a:pt x="3374268" y="816214"/>
                    <a:pt x="3361508" y="818606"/>
                  </a:cubicBezTo>
                  <a:cubicBezTo>
                    <a:pt x="3327152" y="825048"/>
                    <a:pt x="3291839" y="824412"/>
                    <a:pt x="3257005" y="827315"/>
                  </a:cubicBezTo>
                  <a:cubicBezTo>
                    <a:pt x="3233782" y="833121"/>
                    <a:pt x="3210949" y="840797"/>
                    <a:pt x="3187337" y="844732"/>
                  </a:cubicBezTo>
                  <a:cubicBezTo>
                    <a:pt x="3164029" y="848616"/>
                    <a:pt x="3115897" y="856060"/>
                    <a:pt x="3091542" y="862149"/>
                  </a:cubicBezTo>
                  <a:cubicBezTo>
                    <a:pt x="3074336" y="866450"/>
                    <a:pt x="3047886" y="879312"/>
                    <a:pt x="3030582" y="879566"/>
                  </a:cubicBezTo>
                  <a:lnTo>
                    <a:pt x="1881051" y="888275"/>
                  </a:lnTo>
                  <a:cubicBezTo>
                    <a:pt x="1577894" y="878947"/>
                    <a:pt x="1246865" y="871729"/>
                    <a:pt x="940525" y="853440"/>
                  </a:cubicBezTo>
                  <a:cubicBezTo>
                    <a:pt x="870739" y="849274"/>
                    <a:pt x="801065" y="843156"/>
                    <a:pt x="731520" y="836023"/>
                  </a:cubicBezTo>
                  <a:cubicBezTo>
                    <a:pt x="687821" y="831541"/>
                    <a:pt x="644718" y="821594"/>
                    <a:pt x="600891" y="818606"/>
                  </a:cubicBezTo>
                  <a:cubicBezTo>
                    <a:pt x="516853" y="812876"/>
                    <a:pt x="432525" y="812800"/>
                    <a:pt x="348342" y="809897"/>
                  </a:cubicBezTo>
                  <a:cubicBezTo>
                    <a:pt x="339634" y="806994"/>
                    <a:pt x="331263" y="802749"/>
                    <a:pt x="322217" y="801189"/>
                  </a:cubicBezTo>
                  <a:cubicBezTo>
                    <a:pt x="246965" y="788215"/>
                    <a:pt x="95794" y="766355"/>
                    <a:pt x="95794" y="766355"/>
                  </a:cubicBezTo>
                  <a:cubicBezTo>
                    <a:pt x="78377" y="757646"/>
                    <a:pt x="58096" y="753166"/>
                    <a:pt x="43542" y="740229"/>
                  </a:cubicBezTo>
                  <a:cubicBezTo>
                    <a:pt x="33702" y="731482"/>
                    <a:pt x="7374" y="676600"/>
                    <a:pt x="0" y="661852"/>
                  </a:cubicBezTo>
                  <a:cubicBezTo>
                    <a:pt x="4358" y="618269"/>
                    <a:pt x="13431" y="508345"/>
                    <a:pt x="26125" y="470263"/>
                  </a:cubicBezTo>
                  <a:lnTo>
                    <a:pt x="43542" y="418012"/>
                  </a:lnTo>
                  <a:cubicBezTo>
                    <a:pt x="46445" y="345440"/>
                    <a:pt x="47076" y="272742"/>
                    <a:pt x="52251" y="200297"/>
                  </a:cubicBezTo>
                  <a:cubicBezTo>
                    <a:pt x="54403" y="170169"/>
                    <a:pt x="68492" y="170358"/>
                    <a:pt x="87085" y="148046"/>
                  </a:cubicBezTo>
                  <a:cubicBezTo>
                    <a:pt x="100603" y="131823"/>
                    <a:pt x="109077" y="116465"/>
                    <a:pt x="113211" y="95795"/>
                  </a:cubicBezTo>
                  <a:cubicBezTo>
                    <a:pt x="114350" y="90102"/>
                    <a:pt x="76925" y="81280"/>
                    <a:pt x="95794" y="783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2"/>
          <p:cNvGrpSpPr>
            <a:grpSpLocks noChangeAspect="1"/>
          </p:cNvGrpSpPr>
          <p:nvPr/>
        </p:nvGrpSpPr>
        <p:grpSpPr>
          <a:xfrm>
            <a:off x="638395" y="4063224"/>
            <a:ext cx="1751666" cy="822960"/>
            <a:chOff x="1918588" y="2699657"/>
            <a:chExt cx="3856670" cy="1811923"/>
          </a:xfrm>
        </p:grpSpPr>
        <p:pic>
          <p:nvPicPr>
            <p:cNvPr id="44" name="Picture 43" descr="car2.png"/>
            <p:cNvPicPr>
              <a:picLocks noChangeAspect="1"/>
            </p:cNvPicPr>
            <p:nvPr/>
          </p:nvPicPr>
          <p:blipFill>
            <a:blip r:embed="rId6" cstate="print"/>
            <a:srcRect l="26120" t="54609" b="3963"/>
            <a:stretch>
              <a:fillRect/>
            </a:stretch>
          </p:blipFill>
          <p:spPr>
            <a:xfrm>
              <a:off x="2107474" y="2830286"/>
              <a:ext cx="3602972" cy="1515291"/>
            </a:xfrm>
            <a:prstGeom prst="rect">
              <a:avLst/>
            </a:prstGeom>
          </p:spPr>
        </p:pic>
        <p:sp>
          <p:nvSpPr>
            <p:cNvPr id="45" name="Freeform 44"/>
            <p:cNvSpPr/>
            <p:nvPr/>
          </p:nvSpPr>
          <p:spPr>
            <a:xfrm>
              <a:off x="1959429" y="3004457"/>
              <a:ext cx="3815829" cy="1507123"/>
            </a:xfrm>
            <a:custGeom>
              <a:avLst/>
              <a:gdLst>
                <a:gd name="connsiteX0" fmla="*/ 130628 w 3815829"/>
                <a:gd name="connsiteY0" fmla="*/ 52252 h 1507123"/>
                <a:gd name="connsiteX1" fmla="*/ 156754 w 3815829"/>
                <a:gd name="connsiteY1" fmla="*/ 43543 h 1507123"/>
                <a:gd name="connsiteX2" fmla="*/ 182880 w 3815829"/>
                <a:gd name="connsiteY2" fmla="*/ 17417 h 1507123"/>
                <a:gd name="connsiteX3" fmla="*/ 261257 w 3815829"/>
                <a:gd name="connsiteY3" fmla="*/ 34834 h 1507123"/>
                <a:gd name="connsiteX4" fmla="*/ 330925 w 3815829"/>
                <a:gd name="connsiteY4" fmla="*/ 60960 h 1507123"/>
                <a:gd name="connsiteX5" fmla="*/ 357051 w 3815829"/>
                <a:gd name="connsiteY5" fmla="*/ 78377 h 1507123"/>
                <a:gd name="connsiteX6" fmla="*/ 461554 w 3815829"/>
                <a:gd name="connsiteY6" fmla="*/ 104503 h 1507123"/>
                <a:gd name="connsiteX7" fmla="*/ 513805 w 3815829"/>
                <a:gd name="connsiteY7" fmla="*/ 130629 h 1507123"/>
                <a:gd name="connsiteX8" fmla="*/ 557348 w 3815829"/>
                <a:gd name="connsiteY8" fmla="*/ 139337 h 1507123"/>
                <a:gd name="connsiteX9" fmla="*/ 644434 w 3815829"/>
                <a:gd name="connsiteY9" fmla="*/ 156754 h 1507123"/>
                <a:gd name="connsiteX10" fmla="*/ 661851 w 3815829"/>
                <a:gd name="connsiteY10" fmla="*/ 200297 h 1507123"/>
                <a:gd name="connsiteX11" fmla="*/ 705394 w 3815829"/>
                <a:gd name="connsiteY11" fmla="*/ 209006 h 1507123"/>
                <a:gd name="connsiteX12" fmla="*/ 731520 w 3815829"/>
                <a:gd name="connsiteY12" fmla="*/ 226423 h 1507123"/>
                <a:gd name="connsiteX13" fmla="*/ 757645 w 3815829"/>
                <a:gd name="connsiteY13" fmla="*/ 235132 h 1507123"/>
                <a:gd name="connsiteX14" fmla="*/ 809897 w 3815829"/>
                <a:gd name="connsiteY14" fmla="*/ 269966 h 1507123"/>
                <a:gd name="connsiteX15" fmla="*/ 1018902 w 3815829"/>
                <a:gd name="connsiteY15" fmla="*/ 287383 h 1507123"/>
                <a:gd name="connsiteX16" fmla="*/ 1045028 w 3815829"/>
                <a:gd name="connsiteY16" fmla="*/ 304800 h 1507123"/>
                <a:gd name="connsiteX17" fmla="*/ 1097280 w 3815829"/>
                <a:gd name="connsiteY17" fmla="*/ 322217 h 1507123"/>
                <a:gd name="connsiteX18" fmla="*/ 1114697 w 3815829"/>
                <a:gd name="connsiteY18" fmla="*/ 374469 h 1507123"/>
                <a:gd name="connsiteX19" fmla="*/ 1149531 w 3815829"/>
                <a:gd name="connsiteY19" fmla="*/ 383177 h 1507123"/>
                <a:gd name="connsiteX20" fmla="*/ 1227908 w 3815829"/>
                <a:gd name="connsiteY20" fmla="*/ 391886 h 1507123"/>
                <a:gd name="connsiteX21" fmla="*/ 1297577 w 3815829"/>
                <a:gd name="connsiteY21" fmla="*/ 400594 h 1507123"/>
                <a:gd name="connsiteX22" fmla="*/ 1314994 w 3815829"/>
                <a:gd name="connsiteY22" fmla="*/ 418012 h 1507123"/>
                <a:gd name="connsiteX23" fmla="*/ 1436914 w 3815829"/>
                <a:gd name="connsiteY23" fmla="*/ 452846 h 1507123"/>
                <a:gd name="connsiteX24" fmla="*/ 1471748 w 3815829"/>
                <a:gd name="connsiteY24" fmla="*/ 461554 h 1507123"/>
                <a:gd name="connsiteX25" fmla="*/ 1489165 w 3815829"/>
                <a:gd name="connsiteY25" fmla="*/ 478972 h 1507123"/>
                <a:gd name="connsiteX26" fmla="*/ 1524000 w 3815829"/>
                <a:gd name="connsiteY26" fmla="*/ 548640 h 1507123"/>
                <a:gd name="connsiteX27" fmla="*/ 1611085 w 3815829"/>
                <a:gd name="connsiteY27" fmla="*/ 574766 h 1507123"/>
                <a:gd name="connsiteX28" fmla="*/ 1663337 w 3815829"/>
                <a:gd name="connsiteY28" fmla="*/ 592183 h 1507123"/>
                <a:gd name="connsiteX29" fmla="*/ 1689462 w 3815829"/>
                <a:gd name="connsiteY29" fmla="*/ 600892 h 1507123"/>
                <a:gd name="connsiteX30" fmla="*/ 1741714 w 3815829"/>
                <a:gd name="connsiteY30" fmla="*/ 635726 h 1507123"/>
                <a:gd name="connsiteX31" fmla="*/ 1828800 w 3815829"/>
                <a:gd name="connsiteY31" fmla="*/ 644434 h 1507123"/>
                <a:gd name="connsiteX32" fmla="*/ 1846217 w 3815829"/>
                <a:gd name="connsiteY32" fmla="*/ 661852 h 1507123"/>
                <a:gd name="connsiteX33" fmla="*/ 1933302 w 3815829"/>
                <a:gd name="connsiteY33" fmla="*/ 687977 h 1507123"/>
                <a:gd name="connsiteX34" fmla="*/ 1985554 w 3815829"/>
                <a:gd name="connsiteY34" fmla="*/ 705394 h 1507123"/>
                <a:gd name="connsiteX35" fmla="*/ 2124891 w 3815829"/>
                <a:gd name="connsiteY35" fmla="*/ 722812 h 1507123"/>
                <a:gd name="connsiteX36" fmla="*/ 2238102 w 3815829"/>
                <a:gd name="connsiteY36" fmla="*/ 748937 h 1507123"/>
                <a:gd name="connsiteX37" fmla="*/ 2255520 w 3815829"/>
                <a:gd name="connsiteY37" fmla="*/ 766354 h 1507123"/>
                <a:gd name="connsiteX38" fmla="*/ 2325188 w 3815829"/>
                <a:gd name="connsiteY38" fmla="*/ 783772 h 1507123"/>
                <a:gd name="connsiteX39" fmla="*/ 2394857 w 3815829"/>
                <a:gd name="connsiteY39" fmla="*/ 827314 h 1507123"/>
                <a:gd name="connsiteX40" fmla="*/ 2412274 w 3815829"/>
                <a:gd name="connsiteY40" fmla="*/ 844732 h 1507123"/>
                <a:gd name="connsiteX41" fmla="*/ 2447108 w 3815829"/>
                <a:gd name="connsiteY41" fmla="*/ 853440 h 1507123"/>
                <a:gd name="connsiteX42" fmla="*/ 2481942 w 3815829"/>
                <a:gd name="connsiteY42" fmla="*/ 870857 h 1507123"/>
                <a:gd name="connsiteX43" fmla="*/ 2542902 w 3815829"/>
                <a:gd name="connsiteY43" fmla="*/ 879566 h 1507123"/>
                <a:gd name="connsiteX44" fmla="*/ 2577737 w 3815829"/>
                <a:gd name="connsiteY44" fmla="*/ 888274 h 1507123"/>
                <a:gd name="connsiteX45" fmla="*/ 2629988 w 3815829"/>
                <a:gd name="connsiteY45" fmla="*/ 896983 h 1507123"/>
                <a:gd name="connsiteX46" fmla="*/ 2708365 w 3815829"/>
                <a:gd name="connsiteY46" fmla="*/ 940526 h 1507123"/>
                <a:gd name="connsiteX47" fmla="*/ 2734491 w 3815829"/>
                <a:gd name="connsiteY47" fmla="*/ 949234 h 1507123"/>
                <a:gd name="connsiteX48" fmla="*/ 2751908 w 3815829"/>
                <a:gd name="connsiteY48" fmla="*/ 975360 h 1507123"/>
                <a:gd name="connsiteX49" fmla="*/ 2804160 w 3815829"/>
                <a:gd name="connsiteY49" fmla="*/ 1001486 h 1507123"/>
                <a:gd name="connsiteX50" fmla="*/ 2891245 w 3815829"/>
                <a:gd name="connsiteY50" fmla="*/ 1018903 h 1507123"/>
                <a:gd name="connsiteX51" fmla="*/ 3013165 w 3815829"/>
                <a:gd name="connsiteY51" fmla="*/ 1045029 h 1507123"/>
                <a:gd name="connsiteX52" fmla="*/ 3039291 w 3815829"/>
                <a:gd name="connsiteY52" fmla="*/ 1053737 h 1507123"/>
                <a:gd name="connsiteX53" fmla="*/ 3082834 w 3815829"/>
                <a:gd name="connsiteY53" fmla="*/ 1088572 h 1507123"/>
                <a:gd name="connsiteX54" fmla="*/ 3222171 w 3815829"/>
                <a:gd name="connsiteY54" fmla="*/ 1105989 h 1507123"/>
                <a:gd name="connsiteX55" fmla="*/ 3248297 w 3815829"/>
                <a:gd name="connsiteY55" fmla="*/ 1114697 h 1507123"/>
                <a:gd name="connsiteX56" fmla="*/ 3309257 w 3815829"/>
                <a:gd name="connsiteY56" fmla="*/ 1140823 h 1507123"/>
                <a:gd name="connsiteX57" fmla="*/ 3396342 w 3815829"/>
                <a:gd name="connsiteY57" fmla="*/ 1184366 h 1507123"/>
                <a:gd name="connsiteX58" fmla="*/ 3431177 w 3815829"/>
                <a:gd name="connsiteY58" fmla="*/ 1193074 h 1507123"/>
                <a:gd name="connsiteX59" fmla="*/ 3500845 w 3815829"/>
                <a:gd name="connsiteY59" fmla="*/ 1201783 h 1507123"/>
                <a:gd name="connsiteX60" fmla="*/ 3640182 w 3815829"/>
                <a:gd name="connsiteY60" fmla="*/ 1245326 h 1507123"/>
                <a:gd name="connsiteX61" fmla="*/ 3666308 w 3815829"/>
                <a:gd name="connsiteY61" fmla="*/ 1236617 h 1507123"/>
                <a:gd name="connsiteX62" fmla="*/ 3692434 w 3815829"/>
                <a:gd name="connsiteY62" fmla="*/ 1105989 h 1507123"/>
                <a:gd name="connsiteX63" fmla="*/ 3701142 w 3815829"/>
                <a:gd name="connsiteY63" fmla="*/ 618309 h 1507123"/>
                <a:gd name="connsiteX64" fmla="*/ 3762102 w 3815829"/>
                <a:gd name="connsiteY64" fmla="*/ 600892 h 1507123"/>
                <a:gd name="connsiteX65" fmla="*/ 3770811 w 3815829"/>
                <a:gd name="connsiteY65" fmla="*/ 627017 h 1507123"/>
                <a:gd name="connsiteX66" fmla="*/ 3762102 w 3815829"/>
                <a:gd name="connsiteY66" fmla="*/ 1114697 h 1507123"/>
                <a:gd name="connsiteX67" fmla="*/ 3753394 w 3815829"/>
                <a:gd name="connsiteY67" fmla="*/ 1140823 h 1507123"/>
                <a:gd name="connsiteX68" fmla="*/ 3735977 w 3815829"/>
                <a:gd name="connsiteY68" fmla="*/ 1428206 h 1507123"/>
                <a:gd name="connsiteX69" fmla="*/ 3309257 w 3815829"/>
                <a:gd name="connsiteY69" fmla="*/ 1436914 h 1507123"/>
                <a:gd name="connsiteX70" fmla="*/ 3013165 w 3815829"/>
                <a:gd name="connsiteY70" fmla="*/ 1445623 h 1507123"/>
                <a:gd name="connsiteX71" fmla="*/ 1358537 w 3815829"/>
                <a:gd name="connsiteY71" fmla="*/ 1428206 h 1507123"/>
                <a:gd name="connsiteX72" fmla="*/ 1271451 w 3815829"/>
                <a:gd name="connsiteY72" fmla="*/ 1410789 h 1507123"/>
                <a:gd name="connsiteX73" fmla="*/ 548640 w 3815829"/>
                <a:gd name="connsiteY73" fmla="*/ 1393372 h 1507123"/>
                <a:gd name="connsiteX74" fmla="*/ 383177 w 3815829"/>
                <a:gd name="connsiteY74" fmla="*/ 1375954 h 1507123"/>
                <a:gd name="connsiteX75" fmla="*/ 17417 w 3815829"/>
                <a:gd name="connsiteY75" fmla="*/ 1341120 h 1507123"/>
                <a:gd name="connsiteX76" fmla="*/ 0 w 3815829"/>
                <a:gd name="connsiteY76" fmla="*/ 1236617 h 1507123"/>
                <a:gd name="connsiteX77" fmla="*/ 8708 w 3815829"/>
                <a:gd name="connsiteY77" fmla="*/ 1175657 h 1507123"/>
                <a:gd name="connsiteX78" fmla="*/ 17417 w 3815829"/>
                <a:gd name="connsiteY78" fmla="*/ 1053737 h 1507123"/>
                <a:gd name="connsiteX79" fmla="*/ 34834 w 3815829"/>
                <a:gd name="connsiteY79" fmla="*/ 1001486 h 1507123"/>
                <a:gd name="connsiteX80" fmla="*/ 43542 w 3815829"/>
                <a:gd name="connsiteY80" fmla="*/ 957943 h 1507123"/>
                <a:gd name="connsiteX81" fmla="*/ 60960 w 3815829"/>
                <a:gd name="connsiteY81" fmla="*/ 801189 h 1507123"/>
                <a:gd name="connsiteX82" fmla="*/ 78377 w 3815829"/>
                <a:gd name="connsiteY82" fmla="*/ 722812 h 1507123"/>
                <a:gd name="connsiteX83" fmla="*/ 87085 w 3815829"/>
                <a:gd name="connsiteY83" fmla="*/ 296092 h 1507123"/>
                <a:gd name="connsiteX84" fmla="*/ 104502 w 3815829"/>
                <a:gd name="connsiteY84" fmla="*/ 0 h 1507123"/>
                <a:gd name="connsiteX85" fmla="*/ 130628 w 3815829"/>
                <a:gd name="connsiteY85" fmla="*/ 8709 h 1507123"/>
                <a:gd name="connsiteX86" fmla="*/ 130628 w 3815829"/>
                <a:gd name="connsiteY86" fmla="*/ 52252 h 150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815829" h="1507123">
                  <a:moveTo>
                    <a:pt x="130628" y="52252"/>
                  </a:moveTo>
                  <a:cubicBezTo>
                    <a:pt x="134982" y="58058"/>
                    <a:pt x="149116" y="48635"/>
                    <a:pt x="156754" y="43543"/>
                  </a:cubicBezTo>
                  <a:cubicBezTo>
                    <a:pt x="167001" y="36711"/>
                    <a:pt x="170932" y="20404"/>
                    <a:pt x="182880" y="17417"/>
                  </a:cubicBezTo>
                  <a:cubicBezTo>
                    <a:pt x="188404" y="16036"/>
                    <a:pt x="252295" y="32594"/>
                    <a:pt x="261257" y="34834"/>
                  </a:cubicBezTo>
                  <a:cubicBezTo>
                    <a:pt x="322521" y="75680"/>
                    <a:pt x="244842" y="28680"/>
                    <a:pt x="330925" y="60960"/>
                  </a:cubicBezTo>
                  <a:cubicBezTo>
                    <a:pt x="340725" y="64635"/>
                    <a:pt x="347487" y="74126"/>
                    <a:pt x="357051" y="78377"/>
                  </a:cubicBezTo>
                  <a:cubicBezTo>
                    <a:pt x="409842" y="101840"/>
                    <a:pt x="406785" y="92332"/>
                    <a:pt x="461554" y="104503"/>
                  </a:cubicBezTo>
                  <a:cubicBezTo>
                    <a:pt x="527927" y="119253"/>
                    <a:pt x="445475" y="105006"/>
                    <a:pt x="513805" y="130629"/>
                  </a:cubicBezTo>
                  <a:cubicBezTo>
                    <a:pt x="527664" y="135826"/>
                    <a:pt x="542899" y="136126"/>
                    <a:pt x="557348" y="139337"/>
                  </a:cubicBezTo>
                  <a:cubicBezTo>
                    <a:pt x="635304" y="156660"/>
                    <a:pt x="542031" y="139688"/>
                    <a:pt x="644434" y="156754"/>
                  </a:cubicBezTo>
                  <a:cubicBezTo>
                    <a:pt x="650240" y="171268"/>
                    <a:pt x="649982" y="190124"/>
                    <a:pt x="661851" y="200297"/>
                  </a:cubicBezTo>
                  <a:cubicBezTo>
                    <a:pt x="673089" y="209930"/>
                    <a:pt x="691535" y="203809"/>
                    <a:pt x="705394" y="209006"/>
                  </a:cubicBezTo>
                  <a:cubicBezTo>
                    <a:pt x="715194" y="212681"/>
                    <a:pt x="722159" y="221742"/>
                    <a:pt x="731520" y="226423"/>
                  </a:cubicBezTo>
                  <a:cubicBezTo>
                    <a:pt x="739730" y="230528"/>
                    <a:pt x="749621" y="230674"/>
                    <a:pt x="757645" y="235132"/>
                  </a:cubicBezTo>
                  <a:cubicBezTo>
                    <a:pt x="775944" y="245298"/>
                    <a:pt x="789126" y="267370"/>
                    <a:pt x="809897" y="269966"/>
                  </a:cubicBezTo>
                  <a:cubicBezTo>
                    <a:pt x="925742" y="284446"/>
                    <a:pt x="856207" y="277214"/>
                    <a:pt x="1018902" y="287383"/>
                  </a:cubicBezTo>
                  <a:cubicBezTo>
                    <a:pt x="1027611" y="293189"/>
                    <a:pt x="1035464" y="300549"/>
                    <a:pt x="1045028" y="304800"/>
                  </a:cubicBezTo>
                  <a:cubicBezTo>
                    <a:pt x="1061805" y="312256"/>
                    <a:pt x="1097280" y="322217"/>
                    <a:pt x="1097280" y="322217"/>
                  </a:cubicBezTo>
                  <a:cubicBezTo>
                    <a:pt x="1103086" y="339634"/>
                    <a:pt x="1096886" y="370016"/>
                    <a:pt x="1114697" y="374469"/>
                  </a:cubicBezTo>
                  <a:cubicBezTo>
                    <a:pt x="1126308" y="377372"/>
                    <a:pt x="1137702" y="381357"/>
                    <a:pt x="1149531" y="383177"/>
                  </a:cubicBezTo>
                  <a:cubicBezTo>
                    <a:pt x="1175512" y="387174"/>
                    <a:pt x="1201802" y="388815"/>
                    <a:pt x="1227908" y="391886"/>
                  </a:cubicBezTo>
                  <a:lnTo>
                    <a:pt x="1297577" y="400594"/>
                  </a:lnTo>
                  <a:cubicBezTo>
                    <a:pt x="1303383" y="406400"/>
                    <a:pt x="1307650" y="414340"/>
                    <a:pt x="1314994" y="418012"/>
                  </a:cubicBezTo>
                  <a:cubicBezTo>
                    <a:pt x="1339980" y="430505"/>
                    <a:pt x="1414594" y="447266"/>
                    <a:pt x="1436914" y="452846"/>
                  </a:cubicBezTo>
                  <a:lnTo>
                    <a:pt x="1471748" y="461554"/>
                  </a:lnTo>
                  <a:cubicBezTo>
                    <a:pt x="1477554" y="467360"/>
                    <a:pt x="1485493" y="471628"/>
                    <a:pt x="1489165" y="478972"/>
                  </a:cubicBezTo>
                  <a:cubicBezTo>
                    <a:pt x="1502798" y="506238"/>
                    <a:pt x="1496453" y="532899"/>
                    <a:pt x="1524000" y="548640"/>
                  </a:cubicBezTo>
                  <a:cubicBezTo>
                    <a:pt x="1563546" y="571238"/>
                    <a:pt x="1569010" y="563291"/>
                    <a:pt x="1611085" y="574766"/>
                  </a:cubicBezTo>
                  <a:cubicBezTo>
                    <a:pt x="1628798" y="579597"/>
                    <a:pt x="1645920" y="586377"/>
                    <a:pt x="1663337" y="592183"/>
                  </a:cubicBezTo>
                  <a:cubicBezTo>
                    <a:pt x="1672045" y="595086"/>
                    <a:pt x="1681824" y="595800"/>
                    <a:pt x="1689462" y="600892"/>
                  </a:cubicBezTo>
                  <a:cubicBezTo>
                    <a:pt x="1706879" y="612503"/>
                    <a:pt x="1720885" y="633643"/>
                    <a:pt x="1741714" y="635726"/>
                  </a:cubicBezTo>
                  <a:lnTo>
                    <a:pt x="1828800" y="644434"/>
                  </a:lnTo>
                  <a:cubicBezTo>
                    <a:pt x="1834606" y="650240"/>
                    <a:pt x="1839385" y="657297"/>
                    <a:pt x="1846217" y="661852"/>
                  </a:cubicBezTo>
                  <a:cubicBezTo>
                    <a:pt x="1879967" y="684353"/>
                    <a:pt x="1891200" y="680960"/>
                    <a:pt x="1933302" y="687977"/>
                  </a:cubicBezTo>
                  <a:cubicBezTo>
                    <a:pt x="1950719" y="693783"/>
                    <a:pt x="1967491" y="702110"/>
                    <a:pt x="1985554" y="705394"/>
                  </a:cubicBezTo>
                  <a:cubicBezTo>
                    <a:pt x="2031606" y="713767"/>
                    <a:pt x="2078993" y="713632"/>
                    <a:pt x="2124891" y="722812"/>
                  </a:cubicBezTo>
                  <a:cubicBezTo>
                    <a:pt x="2220978" y="742029"/>
                    <a:pt x="2183893" y="730868"/>
                    <a:pt x="2238102" y="748937"/>
                  </a:cubicBezTo>
                  <a:cubicBezTo>
                    <a:pt x="2243908" y="754743"/>
                    <a:pt x="2247897" y="763305"/>
                    <a:pt x="2255520" y="766354"/>
                  </a:cubicBezTo>
                  <a:cubicBezTo>
                    <a:pt x="2277745" y="775244"/>
                    <a:pt x="2325188" y="783772"/>
                    <a:pt x="2325188" y="783772"/>
                  </a:cubicBezTo>
                  <a:cubicBezTo>
                    <a:pt x="2403312" y="861896"/>
                    <a:pt x="2318706" y="789239"/>
                    <a:pt x="2394857" y="827314"/>
                  </a:cubicBezTo>
                  <a:cubicBezTo>
                    <a:pt x="2402201" y="830986"/>
                    <a:pt x="2404930" y="841060"/>
                    <a:pt x="2412274" y="844732"/>
                  </a:cubicBezTo>
                  <a:cubicBezTo>
                    <a:pt x="2422979" y="850085"/>
                    <a:pt x="2435497" y="850537"/>
                    <a:pt x="2447108" y="853440"/>
                  </a:cubicBezTo>
                  <a:cubicBezTo>
                    <a:pt x="2458719" y="859246"/>
                    <a:pt x="2469418" y="867441"/>
                    <a:pt x="2481942" y="870857"/>
                  </a:cubicBezTo>
                  <a:cubicBezTo>
                    <a:pt x="2501745" y="876258"/>
                    <a:pt x="2522707" y="875894"/>
                    <a:pt x="2542902" y="879566"/>
                  </a:cubicBezTo>
                  <a:cubicBezTo>
                    <a:pt x="2554678" y="881707"/>
                    <a:pt x="2566000" y="885927"/>
                    <a:pt x="2577737" y="888274"/>
                  </a:cubicBezTo>
                  <a:cubicBezTo>
                    <a:pt x="2595051" y="891737"/>
                    <a:pt x="2612751" y="893152"/>
                    <a:pt x="2629988" y="896983"/>
                  </a:cubicBezTo>
                  <a:cubicBezTo>
                    <a:pt x="2708795" y="914497"/>
                    <a:pt x="2573630" y="895618"/>
                    <a:pt x="2708365" y="940526"/>
                  </a:cubicBezTo>
                  <a:lnTo>
                    <a:pt x="2734491" y="949234"/>
                  </a:lnTo>
                  <a:cubicBezTo>
                    <a:pt x="2740297" y="957943"/>
                    <a:pt x="2744507" y="967959"/>
                    <a:pt x="2751908" y="975360"/>
                  </a:cubicBezTo>
                  <a:cubicBezTo>
                    <a:pt x="2767173" y="990625"/>
                    <a:pt x="2784329" y="995820"/>
                    <a:pt x="2804160" y="1001486"/>
                  </a:cubicBezTo>
                  <a:cubicBezTo>
                    <a:pt x="2846428" y="1013563"/>
                    <a:pt x="2841492" y="1009574"/>
                    <a:pt x="2891245" y="1018903"/>
                  </a:cubicBezTo>
                  <a:cubicBezTo>
                    <a:pt x="2920357" y="1024361"/>
                    <a:pt x="2977796" y="1034924"/>
                    <a:pt x="3013165" y="1045029"/>
                  </a:cubicBezTo>
                  <a:cubicBezTo>
                    <a:pt x="3021991" y="1047551"/>
                    <a:pt x="3030582" y="1050834"/>
                    <a:pt x="3039291" y="1053737"/>
                  </a:cubicBezTo>
                  <a:cubicBezTo>
                    <a:pt x="3056426" y="1079440"/>
                    <a:pt x="3051492" y="1083623"/>
                    <a:pt x="3082834" y="1088572"/>
                  </a:cubicBezTo>
                  <a:cubicBezTo>
                    <a:pt x="3129068" y="1095872"/>
                    <a:pt x="3222171" y="1105989"/>
                    <a:pt x="3222171" y="1105989"/>
                  </a:cubicBezTo>
                  <a:cubicBezTo>
                    <a:pt x="3230880" y="1108892"/>
                    <a:pt x="3239860" y="1111081"/>
                    <a:pt x="3248297" y="1114697"/>
                  </a:cubicBezTo>
                  <a:cubicBezTo>
                    <a:pt x="3323639" y="1146985"/>
                    <a:pt x="3247977" y="1120396"/>
                    <a:pt x="3309257" y="1140823"/>
                  </a:cubicBezTo>
                  <a:cubicBezTo>
                    <a:pt x="3339952" y="1186866"/>
                    <a:pt x="3316521" y="1164411"/>
                    <a:pt x="3396342" y="1184366"/>
                  </a:cubicBezTo>
                  <a:cubicBezTo>
                    <a:pt x="3407954" y="1187269"/>
                    <a:pt x="3419300" y="1191589"/>
                    <a:pt x="3431177" y="1193074"/>
                  </a:cubicBezTo>
                  <a:cubicBezTo>
                    <a:pt x="3454400" y="1195977"/>
                    <a:pt x="3477896" y="1197193"/>
                    <a:pt x="3500845" y="1201783"/>
                  </a:cubicBezTo>
                  <a:cubicBezTo>
                    <a:pt x="3598427" y="1221300"/>
                    <a:pt x="3580288" y="1215379"/>
                    <a:pt x="3640182" y="1245326"/>
                  </a:cubicBezTo>
                  <a:cubicBezTo>
                    <a:pt x="3648891" y="1242423"/>
                    <a:pt x="3659140" y="1242352"/>
                    <a:pt x="3666308" y="1236617"/>
                  </a:cubicBezTo>
                  <a:cubicBezTo>
                    <a:pt x="3700814" y="1209012"/>
                    <a:pt x="3690539" y="1128728"/>
                    <a:pt x="3692434" y="1105989"/>
                  </a:cubicBezTo>
                  <a:cubicBezTo>
                    <a:pt x="3695337" y="943429"/>
                    <a:pt x="3678927" y="779370"/>
                    <a:pt x="3701142" y="618309"/>
                  </a:cubicBezTo>
                  <a:cubicBezTo>
                    <a:pt x="3704030" y="597374"/>
                    <a:pt x="3741132" y="598271"/>
                    <a:pt x="3762102" y="600892"/>
                  </a:cubicBezTo>
                  <a:cubicBezTo>
                    <a:pt x="3771211" y="602030"/>
                    <a:pt x="3767908" y="618309"/>
                    <a:pt x="3770811" y="627017"/>
                  </a:cubicBezTo>
                  <a:cubicBezTo>
                    <a:pt x="3767908" y="789577"/>
                    <a:pt x="3767610" y="952204"/>
                    <a:pt x="3762102" y="1114697"/>
                  </a:cubicBezTo>
                  <a:cubicBezTo>
                    <a:pt x="3761791" y="1123871"/>
                    <a:pt x="3754156" y="1131675"/>
                    <a:pt x="3753394" y="1140823"/>
                  </a:cubicBezTo>
                  <a:cubicBezTo>
                    <a:pt x="3745424" y="1236462"/>
                    <a:pt x="3815829" y="1374971"/>
                    <a:pt x="3735977" y="1428206"/>
                  </a:cubicBezTo>
                  <a:cubicBezTo>
                    <a:pt x="3617601" y="1507123"/>
                    <a:pt x="3451485" y="1433487"/>
                    <a:pt x="3309257" y="1436914"/>
                  </a:cubicBezTo>
                  <a:lnTo>
                    <a:pt x="3013165" y="1445623"/>
                  </a:lnTo>
                  <a:lnTo>
                    <a:pt x="1358537" y="1428206"/>
                  </a:lnTo>
                  <a:cubicBezTo>
                    <a:pt x="938546" y="1421777"/>
                    <a:pt x="1564674" y="1420900"/>
                    <a:pt x="1271451" y="1410789"/>
                  </a:cubicBezTo>
                  <a:cubicBezTo>
                    <a:pt x="1030587" y="1402484"/>
                    <a:pt x="789577" y="1399178"/>
                    <a:pt x="548640" y="1393372"/>
                  </a:cubicBezTo>
                  <a:cubicBezTo>
                    <a:pt x="493486" y="1387566"/>
                    <a:pt x="438473" y="1380208"/>
                    <a:pt x="383177" y="1375954"/>
                  </a:cubicBezTo>
                  <a:cubicBezTo>
                    <a:pt x="33802" y="1349078"/>
                    <a:pt x="199317" y="1381542"/>
                    <a:pt x="17417" y="1341120"/>
                  </a:cubicBezTo>
                  <a:cubicBezTo>
                    <a:pt x="12471" y="1316392"/>
                    <a:pt x="0" y="1258227"/>
                    <a:pt x="0" y="1236617"/>
                  </a:cubicBezTo>
                  <a:cubicBezTo>
                    <a:pt x="0" y="1216091"/>
                    <a:pt x="6762" y="1196091"/>
                    <a:pt x="8708" y="1175657"/>
                  </a:cubicBezTo>
                  <a:cubicBezTo>
                    <a:pt x="12571" y="1135097"/>
                    <a:pt x="11373" y="1094030"/>
                    <a:pt x="17417" y="1053737"/>
                  </a:cubicBezTo>
                  <a:cubicBezTo>
                    <a:pt x="20140" y="1035581"/>
                    <a:pt x="31234" y="1019489"/>
                    <a:pt x="34834" y="1001486"/>
                  </a:cubicBezTo>
                  <a:cubicBezTo>
                    <a:pt x="37737" y="986972"/>
                    <a:pt x="41586" y="972615"/>
                    <a:pt x="43542" y="957943"/>
                  </a:cubicBezTo>
                  <a:cubicBezTo>
                    <a:pt x="59125" y="841069"/>
                    <a:pt x="44986" y="905020"/>
                    <a:pt x="60960" y="801189"/>
                  </a:cubicBezTo>
                  <a:cubicBezTo>
                    <a:pt x="65384" y="772432"/>
                    <a:pt x="71440" y="750560"/>
                    <a:pt x="78377" y="722812"/>
                  </a:cubicBezTo>
                  <a:cubicBezTo>
                    <a:pt x="81280" y="580572"/>
                    <a:pt x="83391" y="438314"/>
                    <a:pt x="87085" y="296092"/>
                  </a:cubicBezTo>
                  <a:cubicBezTo>
                    <a:pt x="93406" y="52714"/>
                    <a:pt x="83079" y="128546"/>
                    <a:pt x="104502" y="0"/>
                  </a:cubicBezTo>
                  <a:cubicBezTo>
                    <a:pt x="113211" y="2903"/>
                    <a:pt x="124137" y="2218"/>
                    <a:pt x="130628" y="8709"/>
                  </a:cubicBezTo>
                  <a:cubicBezTo>
                    <a:pt x="148564" y="26644"/>
                    <a:pt x="126274" y="46446"/>
                    <a:pt x="130628" y="5225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918588" y="2699657"/>
              <a:ext cx="3839601" cy="931818"/>
            </a:xfrm>
            <a:custGeom>
              <a:avLst/>
              <a:gdLst>
                <a:gd name="connsiteX0" fmla="*/ 136635 w 3839601"/>
                <a:gd name="connsiteY0" fmla="*/ 291895 h 901495"/>
                <a:gd name="connsiteX1" fmla="*/ 162761 w 3839601"/>
                <a:gd name="connsiteY1" fmla="*/ 283187 h 901495"/>
                <a:gd name="connsiteX2" fmla="*/ 197595 w 3839601"/>
                <a:gd name="connsiteY2" fmla="*/ 291895 h 901495"/>
                <a:gd name="connsiteX3" fmla="*/ 215012 w 3839601"/>
                <a:gd name="connsiteY3" fmla="*/ 265770 h 901495"/>
                <a:gd name="connsiteX4" fmla="*/ 232429 w 3839601"/>
                <a:gd name="connsiteY4" fmla="*/ 204810 h 901495"/>
                <a:gd name="connsiteX5" fmla="*/ 241138 w 3839601"/>
                <a:gd name="connsiteY5" fmla="*/ 169975 h 901495"/>
                <a:gd name="connsiteX6" fmla="*/ 258555 w 3839601"/>
                <a:gd name="connsiteY6" fmla="*/ 143850 h 901495"/>
                <a:gd name="connsiteX7" fmla="*/ 336932 w 3839601"/>
                <a:gd name="connsiteY7" fmla="*/ 152558 h 901495"/>
                <a:gd name="connsiteX8" fmla="*/ 389183 w 3839601"/>
                <a:gd name="connsiteY8" fmla="*/ 169975 h 901495"/>
                <a:gd name="connsiteX9" fmla="*/ 441435 w 3839601"/>
                <a:gd name="connsiteY9" fmla="*/ 152558 h 901495"/>
                <a:gd name="connsiteX10" fmla="*/ 493686 w 3839601"/>
                <a:gd name="connsiteY10" fmla="*/ 117724 h 901495"/>
                <a:gd name="connsiteX11" fmla="*/ 589481 w 3839601"/>
                <a:gd name="connsiteY11" fmla="*/ 135141 h 901495"/>
                <a:gd name="connsiteX12" fmla="*/ 615606 w 3839601"/>
                <a:gd name="connsiteY12" fmla="*/ 143850 h 901495"/>
                <a:gd name="connsiteX13" fmla="*/ 641732 w 3839601"/>
                <a:gd name="connsiteY13" fmla="*/ 161267 h 901495"/>
                <a:gd name="connsiteX14" fmla="*/ 650441 w 3839601"/>
                <a:gd name="connsiteY14" fmla="*/ 187392 h 901495"/>
                <a:gd name="connsiteX15" fmla="*/ 737526 w 3839601"/>
                <a:gd name="connsiteY15" fmla="*/ 187392 h 901495"/>
                <a:gd name="connsiteX16" fmla="*/ 754943 w 3839601"/>
                <a:gd name="connsiteY16" fmla="*/ 152558 h 901495"/>
                <a:gd name="connsiteX17" fmla="*/ 763652 w 3839601"/>
                <a:gd name="connsiteY17" fmla="*/ 126432 h 901495"/>
                <a:gd name="connsiteX18" fmla="*/ 789778 w 3839601"/>
                <a:gd name="connsiteY18" fmla="*/ 109015 h 901495"/>
                <a:gd name="connsiteX19" fmla="*/ 833321 w 3839601"/>
                <a:gd name="connsiteY19" fmla="*/ 117724 h 901495"/>
                <a:gd name="connsiteX20" fmla="*/ 842029 w 3839601"/>
                <a:gd name="connsiteY20" fmla="*/ 143850 h 901495"/>
                <a:gd name="connsiteX21" fmla="*/ 885572 w 3839601"/>
                <a:gd name="connsiteY21" fmla="*/ 204810 h 901495"/>
                <a:gd name="connsiteX22" fmla="*/ 990075 w 3839601"/>
                <a:gd name="connsiteY22" fmla="*/ 230935 h 901495"/>
                <a:gd name="connsiteX23" fmla="*/ 1007492 w 3839601"/>
                <a:gd name="connsiteY23" fmla="*/ 283187 h 901495"/>
                <a:gd name="connsiteX24" fmla="*/ 1033618 w 3839601"/>
                <a:gd name="connsiteY24" fmla="*/ 309312 h 901495"/>
                <a:gd name="connsiteX25" fmla="*/ 1199081 w 3839601"/>
                <a:gd name="connsiteY25" fmla="*/ 318021 h 901495"/>
                <a:gd name="connsiteX26" fmla="*/ 1233915 w 3839601"/>
                <a:gd name="connsiteY26" fmla="*/ 326730 h 901495"/>
                <a:gd name="connsiteX27" fmla="*/ 1617092 w 3839601"/>
                <a:gd name="connsiteY27" fmla="*/ 344147 h 901495"/>
                <a:gd name="connsiteX28" fmla="*/ 1660635 w 3839601"/>
                <a:gd name="connsiteY28" fmla="*/ 326730 h 901495"/>
                <a:gd name="connsiteX29" fmla="*/ 1704178 w 3839601"/>
                <a:gd name="connsiteY29" fmla="*/ 283187 h 901495"/>
                <a:gd name="connsiteX30" fmla="*/ 1834806 w 3839601"/>
                <a:gd name="connsiteY30" fmla="*/ 274478 h 901495"/>
                <a:gd name="connsiteX31" fmla="*/ 1895766 w 3839601"/>
                <a:gd name="connsiteY31" fmla="*/ 274478 h 901495"/>
                <a:gd name="connsiteX32" fmla="*/ 1913183 w 3839601"/>
                <a:gd name="connsiteY32" fmla="*/ 326730 h 901495"/>
                <a:gd name="connsiteX33" fmla="*/ 1948018 w 3839601"/>
                <a:gd name="connsiteY33" fmla="*/ 378981 h 901495"/>
                <a:gd name="connsiteX34" fmla="*/ 1974143 w 3839601"/>
                <a:gd name="connsiteY34" fmla="*/ 387690 h 901495"/>
                <a:gd name="connsiteX35" fmla="*/ 1982852 w 3839601"/>
                <a:gd name="connsiteY35" fmla="*/ 413815 h 901495"/>
                <a:gd name="connsiteX36" fmla="*/ 2052521 w 3839601"/>
                <a:gd name="connsiteY36" fmla="*/ 439941 h 901495"/>
                <a:gd name="connsiteX37" fmla="*/ 2104772 w 3839601"/>
                <a:gd name="connsiteY37" fmla="*/ 457358 h 901495"/>
                <a:gd name="connsiteX38" fmla="*/ 2130898 w 3839601"/>
                <a:gd name="connsiteY38" fmla="*/ 474775 h 901495"/>
                <a:gd name="connsiteX39" fmla="*/ 2217983 w 3839601"/>
                <a:gd name="connsiteY39" fmla="*/ 500901 h 901495"/>
                <a:gd name="connsiteX40" fmla="*/ 2226692 w 3839601"/>
                <a:gd name="connsiteY40" fmla="*/ 527027 h 901495"/>
                <a:gd name="connsiteX41" fmla="*/ 2313778 w 3839601"/>
                <a:gd name="connsiteY41" fmla="*/ 553152 h 901495"/>
                <a:gd name="connsiteX42" fmla="*/ 2392155 w 3839601"/>
                <a:gd name="connsiteY42" fmla="*/ 535735 h 901495"/>
                <a:gd name="connsiteX43" fmla="*/ 2444406 w 3839601"/>
                <a:gd name="connsiteY43" fmla="*/ 500901 h 901495"/>
                <a:gd name="connsiteX44" fmla="*/ 2470532 w 3839601"/>
                <a:gd name="connsiteY44" fmla="*/ 483484 h 901495"/>
                <a:gd name="connsiteX45" fmla="*/ 2644703 w 3839601"/>
                <a:gd name="connsiteY45" fmla="*/ 457358 h 901495"/>
                <a:gd name="connsiteX46" fmla="*/ 2853709 w 3839601"/>
                <a:gd name="connsiteY46" fmla="*/ 466067 h 901495"/>
                <a:gd name="connsiteX47" fmla="*/ 3027881 w 3839601"/>
                <a:gd name="connsiteY47" fmla="*/ 483484 h 901495"/>
                <a:gd name="connsiteX48" fmla="*/ 3036589 w 3839601"/>
                <a:gd name="connsiteY48" fmla="*/ 509610 h 901495"/>
                <a:gd name="connsiteX49" fmla="*/ 3071423 w 3839601"/>
                <a:gd name="connsiteY49" fmla="*/ 587987 h 901495"/>
                <a:gd name="connsiteX50" fmla="*/ 3123675 w 3839601"/>
                <a:gd name="connsiteY50" fmla="*/ 605404 h 901495"/>
                <a:gd name="connsiteX51" fmla="*/ 3149801 w 3839601"/>
                <a:gd name="connsiteY51" fmla="*/ 666364 h 901495"/>
                <a:gd name="connsiteX52" fmla="*/ 3210761 w 3839601"/>
                <a:gd name="connsiteY52" fmla="*/ 683781 h 901495"/>
                <a:gd name="connsiteX53" fmla="*/ 3236886 w 3839601"/>
                <a:gd name="connsiteY53" fmla="*/ 692490 h 901495"/>
                <a:gd name="connsiteX54" fmla="*/ 3280429 w 3839601"/>
                <a:gd name="connsiteY54" fmla="*/ 701198 h 901495"/>
                <a:gd name="connsiteX55" fmla="*/ 3306555 w 3839601"/>
                <a:gd name="connsiteY55" fmla="*/ 709907 h 901495"/>
                <a:gd name="connsiteX56" fmla="*/ 3384932 w 3839601"/>
                <a:gd name="connsiteY56" fmla="*/ 718615 h 901495"/>
                <a:gd name="connsiteX57" fmla="*/ 3437183 w 3839601"/>
                <a:gd name="connsiteY57" fmla="*/ 736032 h 901495"/>
                <a:gd name="connsiteX58" fmla="*/ 3463309 w 3839601"/>
                <a:gd name="connsiteY58" fmla="*/ 744741 h 901495"/>
                <a:gd name="connsiteX59" fmla="*/ 3498143 w 3839601"/>
                <a:gd name="connsiteY59" fmla="*/ 753450 h 901495"/>
                <a:gd name="connsiteX60" fmla="*/ 3550395 w 3839601"/>
                <a:gd name="connsiteY60" fmla="*/ 770867 h 901495"/>
                <a:gd name="connsiteX61" fmla="*/ 3611355 w 3839601"/>
                <a:gd name="connsiteY61" fmla="*/ 788284 h 901495"/>
                <a:gd name="connsiteX62" fmla="*/ 3628772 w 3839601"/>
                <a:gd name="connsiteY62" fmla="*/ 823118 h 901495"/>
                <a:gd name="connsiteX63" fmla="*/ 3654898 w 3839601"/>
                <a:gd name="connsiteY63" fmla="*/ 857952 h 901495"/>
                <a:gd name="connsiteX64" fmla="*/ 3663606 w 3839601"/>
                <a:gd name="connsiteY64" fmla="*/ 884078 h 901495"/>
                <a:gd name="connsiteX65" fmla="*/ 3698441 w 3839601"/>
                <a:gd name="connsiteY65" fmla="*/ 892787 h 901495"/>
                <a:gd name="connsiteX66" fmla="*/ 3741983 w 3839601"/>
                <a:gd name="connsiteY66" fmla="*/ 901495 h 901495"/>
                <a:gd name="connsiteX67" fmla="*/ 3802943 w 3839601"/>
                <a:gd name="connsiteY67" fmla="*/ 875370 h 901495"/>
                <a:gd name="connsiteX68" fmla="*/ 3811652 w 3839601"/>
                <a:gd name="connsiteY68" fmla="*/ 849244 h 901495"/>
                <a:gd name="connsiteX69" fmla="*/ 3794235 w 3839601"/>
                <a:gd name="connsiteY69" fmla="*/ 666364 h 901495"/>
                <a:gd name="connsiteX70" fmla="*/ 3802943 w 3839601"/>
                <a:gd name="connsiteY70" fmla="*/ 326730 h 901495"/>
                <a:gd name="connsiteX71" fmla="*/ 3820361 w 3839601"/>
                <a:gd name="connsiteY71" fmla="*/ 196101 h 901495"/>
                <a:gd name="connsiteX72" fmla="*/ 3785526 w 3839601"/>
                <a:gd name="connsiteY72" fmla="*/ 74181 h 901495"/>
                <a:gd name="connsiteX73" fmla="*/ 3750692 w 3839601"/>
                <a:gd name="connsiteY73" fmla="*/ 65472 h 901495"/>
                <a:gd name="connsiteX74" fmla="*/ 3620063 w 3839601"/>
                <a:gd name="connsiteY74" fmla="*/ 82890 h 901495"/>
                <a:gd name="connsiteX75" fmla="*/ 3593938 w 3839601"/>
                <a:gd name="connsiteY75" fmla="*/ 91598 h 901495"/>
                <a:gd name="connsiteX76" fmla="*/ 3567812 w 3839601"/>
                <a:gd name="connsiteY76" fmla="*/ 109015 h 901495"/>
                <a:gd name="connsiteX77" fmla="*/ 3498143 w 3839601"/>
                <a:gd name="connsiteY77" fmla="*/ 126432 h 901495"/>
                <a:gd name="connsiteX78" fmla="*/ 3001755 w 3839601"/>
                <a:gd name="connsiteY78" fmla="*/ 117724 h 901495"/>
                <a:gd name="connsiteX79" fmla="*/ 2958212 w 3839601"/>
                <a:gd name="connsiteY79" fmla="*/ 109015 h 901495"/>
                <a:gd name="connsiteX80" fmla="*/ 2871126 w 3839601"/>
                <a:gd name="connsiteY80" fmla="*/ 100307 h 901495"/>
                <a:gd name="connsiteX81" fmla="*/ 2827583 w 3839601"/>
                <a:gd name="connsiteY81" fmla="*/ 91598 h 901495"/>
                <a:gd name="connsiteX82" fmla="*/ 1747721 w 3839601"/>
                <a:gd name="connsiteY82" fmla="*/ 74181 h 901495"/>
                <a:gd name="connsiteX83" fmla="*/ 798486 w 3839601"/>
                <a:gd name="connsiteY83" fmla="*/ 56764 h 901495"/>
                <a:gd name="connsiteX84" fmla="*/ 136635 w 3839601"/>
                <a:gd name="connsiteY84" fmla="*/ 48055 h 901495"/>
                <a:gd name="connsiteX85" fmla="*/ 110509 w 3839601"/>
                <a:gd name="connsiteY85" fmla="*/ 82890 h 901495"/>
                <a:gd name="connsiteX86" fmla="*/ 75675 w 3839601"/>
                <a:gd name="connsiteY86" fmla="*/ 143850 h 901495"/>
                <a:gd name="connsiteX87" fmla="*/ 110509 w 3839601"/>
                <a:gd name="connsiteY87" fmla="*/ 222227 h 901495"/>
                <a:gd name="connsiteX88" fmla="*/ 127926 w 3839601"/>
                <a:gd name="connsiteY88" fmla="*/ 257061 h 901495"/>
                <a:gd name="connsiteX89" fmla="*/ 136635 w 3839601"/>
                <a:gd name="connsiteY89" fmla="*/ 291895 h 90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839601" h="901495">
                  <a:moveTo>
                    <a:pt x="136635" y="291895"/>
                  </a:moveTo>
                  <a:cubicBezTo>
                    <a:pt x="142441" y="296249"/>
                    <a:pt x="153581" y="283187"/>
                    <a:pt x="162761" y="283187"/>
                  </a:cubicBezTo>
                  <a:cubicBezTo>
                    <a:pt x="174730" y="283187"/>
                    <a:pt x="186241" y="295680"/>
                    <a:pt x="197595" y="291895"/>
                  </a:cubicBezTo>
                  <a:cubicBezTo>
                    <a:pt x="207524" y="288585"/>
                    <a:pt x="209206" y="274478"/>
                    <a:pt x="215012" y="265770"/>
                  </a:cubicBezTo>
                  <a:cubicBezTo>
                    <a:pt x="242239" y="156866"/>
                    <a:pt x="207442" y="292265"/>
                    <a:pt x="232429" y="204810"/>
                  </a:cubicBezTo>
                  <a:cubicBezTo>
                    <a:pt x="235717" y="193301"/>
                    <a:pt x="236423" y="180976"/>
                    <a:pt x="241138" y="169975"/>
                  </a:cubicBezTo>
                  <a:cubicBezTo>
                    <a:pt x="245261" y="160355"/>
                    <a:pt x="252749" y="152558"/>
                    <a:pt x="258555" y="143850"/>
                  </a:cubicBezTo>
                  <a:cubicBezTo>
                    <a:pt x="284681" y="146753"/>
                    <a:pt x="311156" y="147403"/>
                    <a:pt x="336932" y="152558"/>
                  </a:cubicBezTo>
                  <a:cubicBezTo>
                    <a:pt x="354935" y="156158"/>
                    <a:pt x="389183" y="169975"/>
                    <a:pt x="389183" y="169975"/>
                  </a:cubicBezTo>
                  <a:cubicBezTo>
                    <a:pt x="406600" y="164169"/>
                    <a:pt x="425014" y="160769"/>
                    <a:pt x="441435" y="152558"/>
                  </a:cubicBezTo>
                  <a:cubicBezTo>
                    <a:pt x="460158" y="143197"/>
                    <a:pt x="493686" y="117724"/>
                    <a:pt x="493686" y="117724"/>
                  </a:cubicBezTo>
                  <a:cubicBezTo>
                    <a:pt x="525618" y="123530"/>
                    <a:pt x="557746" y="128341"/>
                    <a:pt x="589481" y="135141"/>
                  </a:cubicBezTo>
                  <a:cubicBezTo>
                    <a:pt x="598457" y="137064"/>
                    <a:pt x="607396" y="139745"/>
                    <a:pt x="615606" y="143850"/>
                  </a:cubicBezTo>
                  <a:cubicBezTo>
                    <a:pt x="624967" y="148531"/>
                    <a:pt x="633023" y="155461"/>
                    <a:pt x="641732" y="161267"/>
                  </a:cubicBezTo>
                  <a:cubicBezTo>
                    <a:pt x="644635" y="169975"/>
                    <a:pt x="643950" y="180901"/>
                    <a:pt x="650441" y="187392"/>
                  </a:cubicBezTo>
                  <a:cubicBezTo>
                    <a:pt x="682477" y="219428"/>
                    <a:pt x="700139" y="199855"/>
                    <a:pt x="737526" y="187392"/>
                  </a:cubicBezTo>
                  <a:cubicBezTo>
                    <a:pt x="743332" y="175781"/>
                    <a:pt x="749829" y="164490"/>
                    <a:pt x="754943" y="152558"/>
                  </a:cubicBezTo>
                  <a:cubicBezTo>
                    <a:pt x="758559" y="144120"/>
                    <a:pt x="757917" y="133600"/>
                    <a:pt x="763652" y="126432"/>
                  </a:cubicBezTo>
                  <a:cubicBezTo>
                    <a:pt x="770190" y="118259"/>
                    <a:pt x="781069" y="114821"/>
                    <a:pt x="789778" y="109015"/>
                  </a:cubicBezTo>
                  <a:cubicBezTo>
                    <a:pt x="804292" y="111918"/>
                    <a:pt x="821005" y="109513"/>
                    <a:pt x="833321" y="117724"/>
                  </a:cubicBezTo>
                  <a:cubicBezTo>
                    <a:pt x="840959" y="122816"/>
                    <a:pt x="838413" y="135413"/>
                    <a:pt x="842029" y="143850"/>
                  </a:cubicBezTo>
                  <a:cubicBezTo>
                    <a:pt x="853666" y="171004"/>
                    <a:pt x="860975" y="187241"/>
                    <a:pt x="885572" y="204810"/>
                  </a:cubicBezTo>
                  <a:cubicBezTo>
                    <a:pt x="921060" y="230159"/>
                    <a:pt x="944083" y="225186"/>
                    <a:pt x="990075" y="230935"/>
                  </a:cubicBezTo>
                  <a:cubicBezTo>
                    <a:pt x="1073420" y="314280"/>
                    <a:pt x="982285" y="207567"/>
                    <a:pt x="1007492" y="283187"/>
                  </a:cubicBezTo>
                  <a:cubicBezTo>
                    <a:pt x="1011387" y="294871"/>
                    <a:pt x="1021501" y="307109"/>
                    <a:pt x="1033618" y="309312"/>
                  </a:cubicBezTo>
                  <a:cubicBezTo>
                    <a:pt x="1087958" y="319192"/>
                    <a:pt x="1143927" y="315118"/>
                    <a:pt x="1199081" y="318021"/>
                  </a:cubicBezTo>
                  <a:cubicBezTo>
                    <a:pt x="1210692" y="320924"/>
                    <a:pt x="1221970" y="325983"/>
                    <a:pt x="1233915" y="326730"/>
                  </a:cubicBezTo>
                  <a:cubicBezTo>
                    <a:pt x="1361524" y="334706"/>
                    <a:pt x="1617092" y="344147"/>
                    <a:pt x="1617092" y="344147"/>
                  </a:cubicBezTo>
                  <a:cubicBezTo>
                    <a:pt x="1631606" y="338341"/>
                    <a:pt x="1647914" y="335816"/>
                    <a:pt x="1660635" y="326730"/>
                  </a:cubicBezTo>
                  <a:cubicBezTo>
                    <a:pt x="1685374" y="309059"/>
                    <a:pt x="1667827" y="289246"/>
                    <a:pt x="1704178" y="283187"/>
                  </a:cubicBezTo>
                  <a:cubicBezTo>
                    <a:pt x="1747224" y="276013"/>
                    <a:pt x="1791263" y="277381"/>
                    <a:pt x="1834806" y="274478"/>
                  </a:cubicBezTo>
                  <a:cubicBezTo>
                    <a:pt x="1851785" y="268819"/>
                    <a:pt x="1878757" y="254634"/>
                    <a:pt x="1895766" y="274478"/>
                  </a:cubicBezTo>
                  <a:cubicBezTo>
                    <a:pt x="1907714" y="288418"/>
                    <a:pt x="1907377" y="309313"/>
                    <a:pt x="1913183" y="326730"/>
                  </a:cubicBezTo>
                  <a:cubicBezTo>
                    <a:pt x="1922313" y="354120"/>
                    <a:pt x="1920062" y="360343"/>
                    <a:pt x="1948018" y="378981"/>
                  </a:cubicBezTo>
                  <a:cubicBezTo>
                    <a:pt x="1955656" y="384073"/>
                    <a:pt x="1965435" y="384787"/>
                    <a:pt x="1974143" y="387690"/>
                  </a:cubicBezTo>
                  <a:cubicBezTo>
                    <a:pt x="1977046" y="396398"/>
                    <a:pt x="1976361" y="407324"/>
                    <a:pt x="1982852" y="413815"/>
                  </a:cubicBezTo>
                  <a:cubicBezTo>
                    <a:pt x="1999538" y="430500"/>
                    <a:pt x="2031694" y="433693"/>
                    <a:pt x="2052521" y="439941"/>
                  </a:cubicBezTo>
                  <a:cubicBezTo>
                    <a:pt x="2070106" y="445216"/>
                    <a:pt x="2104772" y="457358"/>
                    <a:pt x="2104772" y="457358"/>
                  </a:cubicBezTo>
                  <a:cubicBezTo>
                    <a:pt x="2113481" y="463164"/>
                    <a:pt x="2121334" y="470524"/>
                    <a:pt x="2130898" y="474775"/>
                  </a:cubicBezTo>
                  <a:cubicBezTo>
                    <a:pt x="2158155" y="486889"/>
                    <a:pt x="2189034" y="493663"/>
                    <a:pt x="2217983" y="500901"/>
                  </a:cubicBezTo>
                  <a:cubicBezTo>
                    <a:pt x="2220886" y="509610"/>
                    <a:pt x="2219222" y="521691"/>
                    <a:pt x="2226692" y="527027"/>
                  </a:cubicBezTo>
                  <a:cubicBezTo>
                    <a:pt x="2238111" y="535183"/>
                    <a:pt x="2295154" y="548497"/>
                    <a:pt x="2313778" y="553152"/>
                  </a:cubicBezTo>
                  <a:cubicBezTo>
                    <a:pt x="2314317" y="553062"/>
                    <a:pt x="2380870" y="544763"/>
                    <a:pt x="2392155" y="535735"/>
                  </a:cubicBezTo>
                  <a:cubicBezTo>
                    <a:pt x="2446829" y="491997"/>
                    <a:pt x="2364405" y="520902"/>
                    <a:pt x="2444406" y="500901"/>
                  </a:cubicBezTo>
                  <a:cubicBezTo>
                    <a:pt x="2453115" y="495095"/>
                    <a:pt x="2460269" y="485537"/>
                    <a:pt x="2470532" y="483484"/>
                  </a:cubicBezTo>
                  <a:cubicBezTo>
                    <a:pt x="2724744" y="432642"/>
                    <a:pt x="2553510" y="487758"/>
                    <a:pt x="2644703" y="457358"/>
                  </a:cubicBezTo>
                  <a:lnTo>
                    <a:pt x="2853709" y="466067"/>
                  </a:lnTo>
                  <a:cubicBezTo>
                    <a:pt x="2984071" y="472752"/>
                    <a:pt x="2946646" y="467236"/>
                    <a:pt x="3027881" y="483484"/>
                  </a:cubicBezTo>
                  <a:cubicBezTo>
                    <a:pt x="3030784" y="492193"/>
                    <a:pt x="3034363" y="500704"/>
                    <a:pt x="3036589" y="509610"/>
                  </a:cubicBezTo>
                  <a:cubicBezTo>
                    <a:pt x="3044470" y="541134"/>
                    <a:pt x="3040021" y="567052"/>
                    <a:pt x="3071423" y="587987"/>
                  </a:cubicBezTo>
                  <a:cubicBezTo>
                    <a:pt x="3086699" y="598171"/>
                    <a:pt x="3123675" y="605404"/>
                    <a:pt x="3123675" y="605404"/>
                  </a:cubicBezTo>
                  <a:cubicBezTo>
                    <a:pt x="3128880" y="621020"/>
                    <a:pt x="3139037" y="655600"/>
                    <a:pt x="3149801" y="666364"/>
                  </a:cubicBezTo>
                  <a:cubicBezTo>
                    <a:pt x="3153976" y="670539"/>
                    <a:pt x="3210447" y="683691"/>
                    <a:pt x="3210761" y="683781"/>
                  </a:cubicBezTo>
                  <a:cubicBezTo>
                    <a:pt x="3219587" y="686303"/>
                    <a:pt x="3227981" y="690264"/>
                    <a:pt x="3236886" y="692490"/>
                  </a:cubicBezTo>
                  <a:cubicBezTo>
                    <a:pt x="3251246" y="696080"/>
                    <a:pt x="3266069" y="697608"/>
                    <a:pt x="3280429" y="701198"/>
                  </a:cubicBezTo>
                  <a:cubicBezTo>
                    <a:pt x="3289335" y="703424"/>
                    <a:pt x="3297500" y="708398"/>
                    <a:pt x="3306555" y="709907"/>
                  </a:cubicBezTo>
                  <a:cubicBezTo>
                    <a:pt x="3332484" y="714228"/>
                    <a:pt x="3358806" y="715712"/>
                    <a:pt x="3384932" y="718615"/>
                  </a:cubicBezTo>
                  <a:lnTo>
                    <a:pt x="3437183" y="736032"/>
                  </a:lnTo>
                  <a:cubicBezTo>
                    <a:pt x="3445892" y="738935"/>
                    <a:pt x="3454403" y="742514"/>
                    <a:pt x="3463309" y="744741"/>
                  </a:cubicBezTo>
                  <a:cubicBezTo>
                    <a:pt x="3474920" y="747644"/>
                    <a:pt x="3486679" y="750011"/>
                    <a:pt x="3498143" y="753450"/>
                  </a:cubicBezTo>
                  <a:cubicBezTo>
                    <a:pt x="3515728" y="758726"/>
                    <a:pt x="3532584" y="766414"/>
                    <a:pt x="3550395" y="770867"/>
                  </a:cubicBezTo>
                  <a:cubicBezTo>
                    <a:pt x="3594135" y="781801"/>
                    <a:pt x="3573875" y="775790"/>
                    <a:pt x="3611355" y="788284"/>
                  </a:cubicBezTo>
                  <a:cubicBezTo>
                    <a:pt x="3617161" y="799895"/>
                    <a:pt x="3621892" y="812109"/>
                    <a:pt x="3628772" y="823118"/>
                  </a:cubicBezTo>
                  <a:cubicBezTo>
                    <a:pt x="3636465" y="835426"/>
                    <a:pt x="3647697" y="845350"/>
                    <a:pt x="3654898" y="857952"/>
                  </a:cubicBezTo>
                  <a:cubicBezTo>
                    <a:pt x="3659452" y="865922"/>
                    <a:pt x="3656438" y="878343"/>
                    <a:pt x="3663606" y="884078"/>
                  </a:cubicBezTo>
                  <a:cubicBezTo>
                    <a:pt x="3672952" y="891555"/>
                    <a:pt x="3686757" y="890191"/>
                    <a:pt x="3698441" y="892787"/>
                  </a:cubicBezTo>
                  <a:cubicBezTo>
                    <a:pt x="3712890" y="895998"/>
                    <a:pt x="3727469" y="898592"/>
                    <a:pt x="3741983" y="901495"/>
                  </a:cubicBezTo>
                  <a:cubicBezTo>
                    <a:pt x="3762303" y="892787"/>
                    <a:pt x="3785257" y="888634"/>
                    <a:pt x="3802943" y="875370"/>
                  </a:cubicBezTo>
                  <a:cubicBezTo>
                    <a:pt x="3810287" y="869862"/>
                    <a:pt x="3812034" y="858416"/>
                    <a:pt x="3811652" y="849244"/>
                  </a:cubicBezTo>
                  <a:cubicBezTo>
                    <a:pt x="3809103" y="788061"/>
                    <a:pt x="3800041" y="727324"/>
                    <a:pt x="3794235" y="666364"/>
                  </a:cubicBezTo>
                  <a:cubicBezTo>
                    <a:pt x="3797138" y="553153"/>
                    <a:pt x="3798505" y="439892"/>
                    <a:pt x="3802943" y="326730"/>
                  </a:cubicBezTo>
                  <a:cubicBezTo>
                    <a:pt x="3806731" y="230127"/>
                    <a:pt x="3802090" y="250911"/>
                    <a:pt x="3820361" y="196101"/>
                  </a:cubicBezTo>
                  <a:cubicBezTo>
                    <a:pt x="3814577" y="126692"/>
                    <a:pt x="3839601" y="97356"/>
                    <a:pt x="3785526" y="74181"/>
                  </a:cubicBezTo>
                  <a:cubicBezTo>
                    <a:pt x="3774525" y="69466"/>
                    <a:pt x="3762303" y="68375"/>
                    <a:pt x="3750692" y="65472"/>
                  </a:cubicBezTo>
                  <a:cubicBezTo>
                    <a:pt x="3696271" y="70914"/>
                    <a:pt x="3668167" y="70864"/>
                    <a:pt x="3620063" y="82890"/>
                  </a:cubicBezTo>
                  <a:cubicBezTo>
                    <a:pt x="3611158" y="85116"/>
                    <a:pt x="3602646" y="88695"/>
                    <a:pt x="3593938" y="91598"/>
                  </a:cubicBezTo>
                  <a:cubicBezTo>
                    <a:pt x="3585229" y="97404"/>
                    <a:pt x="3577173" y="104334"/>
                    <a:pt x="3567812" y="109015"/>
                  </a:cubicBezTo>
                  <a:cubicBezTo>
                    <a:pt x="3549957" y="117943"/>
                    <a:pt x="3514710" y="123119"/>
                    <a:pt x="3498143" y="126432"/>
                  </a:cubicBezTo>
                  <a:lnTo>
                    <a:pt x="3001755" y="117724"/>
                  </a:lnTo>
                  <a:cubicBezTo>
                    <a:pt x="2986961" y="117247"/>
                    <a:pt x="2972884" y="110971"/>
                    <a:pt x="2958212" y="109015"/>
                  </a:cubicBezTo>
                  <a:cubicBezTo>
                    <a:pt x="2929294" y="105159"/>
                    <a:pt x="2900155" y="103210"/>
                    <a:pt x="2871126" y="100307"/>
                  </a:cubicBezTo>
                  <a:cubicBezTo>
                    <a:pt x="2856612" y="97404"/>
                    <a:pt x="2842381" y="91942"/>
                    <a:pt x="2827583" y="91598"/>
                  </a:cubicBezTo>
                  <a:lnTo>
                    <a:pt x="1747721" y="74181"/>
                  </a:lnTo>
                  <a:lnTo>
                    <a:pt x="798486" y="56764"/>
                  </a:lnTo>
                  <a:cubicBezTo>
                    <a:pt x="665474" y="50852"/>
                    <a:pt x="297104" y="24457"/>
                    <a:pt x="136635" y="48055"/>
                  </a:cubicBezTo>
                  <a:cubicBezTo>
                    <a:pt x="122275" y="50167"/>
                    <a:pt x="118202" y="70582"/>
                    <a:pt x="110509" y="82890"/>
                  </a:cubicBezTo>
                  <a:cubicBezTo>
                    <a:pt x="0" y="259705"/>
                    <a:pt x="171573" y="0"/>
                    <a:pt x="75675" y="143850"/>
                  </a:cubicBezTo>
                  <a:cubicBezTo>
                    <a:pt x="106084" y="235078"/>
                    <a:pt x="77388" y="164266"/>
                    <a:pt x="110509" y="222227"/>
                  </a:cubicBezTo>
                  <a:cubicBezTo>
                    <a:pt x="116950" y="233498"/>
                    <a:pt x="120380" y="246497"/>
                    <a:pt x="127926" y="257061"/>
                  </a:cubicBezTo>
                  <a:cubicBezTo>
                    <a:pt x="158157" y="299385"/>
                    <a:pt x="130829" y="287541"/>
                    <a:pt x="136635" y="29189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46"/>
          <p:cNvGrpSpPr>
            <a:grpSpLocks noChangeAspect="1"/>
          </p:cNvGrpSpPr>
          <p:nvPr/>
        </p:nvGrpSpPr>
        <p:grpSpPr>
          <a:xfrm>
            <a:off x="914397" y="3076060"/>
            <a:ext cx="1151062" cy="548640"/>
            <a:chOff x="3675017" y="850339"/>
            <a:chExt cx="4153989" cy="1979947"/>
          </a:xfrm>
        </p:grpSpPr>
        <p:pic>
          <p:nvPicPr>
            <p:cNvPr id="48" name="Picture 47" descr="car2.png"/>
            <p:cNvPicPr>
              <a:picLocks noChangeAspect="1"/>
            </p:cNvPicPr>
            <p:nvPr/>
          </p:nvPicPr>
          <p:blipFill>
            <a:blip r:embed="rId6" cstate="print"/>
            <a:srcRect r="20130" b="48963"/>
            <a:stretch>
              <a:fillRect/>
            </a:stretch>
          </p:blipFill>
          <p:spPr>
            <a:xfrm>
              <a:off x="3794561" y="850339"/>
              <a:ext cx="3895108" cy="1866735"/>
            </a:xfrm>
            <a:prstGeom prst="rect">
              <a:avLst/>
            </a:prstGeom>
          </p:spPr>
        </p:pic>
        <p:sp>
          <p:nvSpPr>
            <p:cNvPr id="49" name="Freeform 48"/>
            <p:cNvSpPr/>
            <p:nvPr/>
          </p:nvSpPr>
          <p:spPr>
            <a:xfrm>
              <a:off x="3675017" y="1123406"/>
              <a:ext cx="1454332" cy="1680754"/>
            </a:xfrm>
            <a:custGeom>
              <a:avLst/>
              <a:gdLst>
                <a:gd name="connsiteX0" fmla="*/ 87086 w 1454332"/>
                <a:gd name="connsiteY0" fmla="*/ 0 h 1680754"/>
                <a:gd name="connsiteX1" fmla="*/ 130629 w 1454332"/>
                <a:gd name="connsiteY1" fmla="*/ 43543 h 1680754"/>
                <a:gd name="connsiteX2" fmla="*/ 148046 w 1454332"/>
                <a:gd name="connsiteY2" fmla="*/ 113211 h 1680754"/>
                <a:gd name="connsiteX3" fmla="*/ 165463 w 1454332"/>
                <a:gd name="connsiteY3" fmla="*/ 139337 h 1680754"/>
                <a:gd name="connsiteX4" fmla="*/ 182880 w 1454332"/>
                <a:gd name="connsiteY4" fmla="*/ 191588 h 1680754"/>
                <a:gd name="connsiteX5" fmla="*/ 200297 w 1454332"/>
                <a:gd name="connsiteY5" fmla="*/ 217714 h 1680754"/>
                <a:gd name="connsiteX6" fmla="*/ 226423 w 1454332"/>
                <a:gd name="connsiteY6" fmla="*/ 287383 h 1680754"/>
                <a:gd name="connsiteX7" fmla="*/ 252549 w 1454332"/>
                <a:gd name="connsiteY7" fmla="*/ 304800 h 1680754"/>
                <a:gd name="connsiteX8" fmla="*/ 278674 w 1454332"/>
                <a:gd name="connsiteY8" fmla="*/ 330925 h 1680754"/>
                <a:gd name="connsiteX9" fmla="*/ 322217 w 1454332"/>
                <a:gd name="connsiteY9" fmla="*/ 418011 h 1680754"/>
                <a:gd name="connsiteX10" fmla="*/ 339634 w 1454332"/>
                <a:gd name="connsiteY10" fmla="*/ 452845 h 1680754"/>
                <a:gd name="connsiteX11" fmla="*/ 357052 w 1454332"/>
                <a:gd name="connsiteY11" fmla="*/ 470263 h 1680754"/>
                <a:gd name="connsiteX12" fmla="*/ 365760 w 1454332"/>
                <a:gd name="connsiteY12" fmla="*/ 496388 h 1680754"/>
                <a:gd name="connsiteX13" fmla="*/ 400594 w 1454332"/>
                <a:gd name="connsiteY13" fmla="*/ 548640 h 1680754"/>
                <a:gd name="connsiteX14" fmla="*/ 409303 w 1454332"/>
                <a:gd name="connsiteY14" fmla="*/ 592183 h 1680754"/>
                <a:gd name="connsiteX15" fmla="*/ 452846 w 1454332"/>
                <a:gd name="connsiteY15" fmla="*/ 644434 h 1680754"/>
                <a:gd name="connsiteX16" fmla="*/ 470263 w 1454332"/>
                <a:gd name="connsiteY16" fmla="*/ 670560 h 1680754"/>
                <a:gd name="connsiteX17" fmla="*/ 522514 w 1454332"/>
                <a:gd name="connsiteY17" fmla="*/ 696685 h 1680754"/>
                <a:gd name="connsiteX18" fmla="*/ 539932 w 1454332"/>
                <a:gd name="connsiteY18" fmla="*/ 757645 h 1680754"/>
                <a:gd name="connsiteX19" fmla="*/ 566057 w 1454332"/>
                <a:gd name="connsiteY19" fmla="*/ 836023 h 1680754"/>
                <a:gd name="connsiteX20" fmla="*/ 583474 w 1454332"/>
                <a:gd name="connsiteY20" fmla="*/ 862148 h 1680754"/>
                <a:gd name="connsiteX21" fmla="*/ 609600 w 1454332"/>
                <a:gd name="connsiteY21" fmla="*/ 879565 h 1680754"/>
                <a:gd name="connsiteX22" fmla="*/ 627017 w 1454332"/>
                <a:gd name="connsiteY22" fmla="*/ 896983 h 1680754"/>
                <a:gd name="connsiteX23" fmla="*/ 635726 w 1454332"/>
                <a:gd name="connsiteY23" fmla="*/ 923108 h 1680754"/>
                <a:gd name="connsiteX24" fmla="*/ 679269 w 1454332"/>
                <a:gd name="connsiteY24" fmla="*/ 975360 h 1680754"/>
                <a:gd name="connsiteX25" fmla="*/ 687977 w 1454332"/>
                <a:gd name="connsiteY25" fmla="*/ 1001485 h 1680754"/>
                <a:gd name="connsiteX26" fmla="*/ 722812 w 1454332"/>
                <a:gd name="connsiteY26" fmla="*/ 1062445 h 1680754"/>
                <a:gd name="connsiteX27" fmla="*/ 731520 w 1454332"/>
                <a:gd name="connsiteY27" fmla="*/ 1088571 h 1680754"/>
                <a:gd name="connsiteX28" fmla="*/ 775063 w 1454332"/>
                <a:gd name="connsiteY28" fmla="*/ 1097280 h 1680754"/>
                <a:gd name="connsiteX29" fmla="*/ 801189 w 1454332"/>
                <a:gd name="connsiteY29" fmla="*/ 1105988 h 1680754"/>
                <a:gd name="connsiteX30" fmla="*/ 836023 w 1454332"/>
                <a:gd name="connsiteY30" fmla="*/ 1114697 h 1680754"/>
                <a:gd name="connsiteX31" fmla="*/ 862149 w 1454332"/>
                <a:gd name="connsiteY31" fmla="*/ 1132114 h 1680754"/>
                <a:gd name="connsiteX32" fmla="*/ 896983 w 1454332"/>
                <a:gd name="connsiteY32" fmla="*/ 1184365 h 1680754"/>
                <a:gd name="connsiteX33" fmla="*/ 923109 w 1454332"/>
                <a:gd name="connsiteY33" fmla="*/ 1193074 h 1680754"/>
                <a:gd name="connsiteX34" fmla="*/ 940526 w 1454332"/>
                <a:gd name="connsiteY34" fmla="*/ 1227908 h 1680754"/>
                <a:gd name="connsiteX35" fmla="*/ 957943 w 1454332"/>
                <a:gd name="connsiteY35" fmla="*/ 1280160 h 1680754"/>
                <a:gd name="connsiteX36" fmla="*/ 984069 w 1454332"/>
                <a:gd name="connsiteY36" fmla="*/ 1297577 h 1680754"/>
                <a:gd name="connsiteX37" fmla="*/ 1001486 w 1454332"/>
                <a:gd name="connsiteY37" fmla="*/ 1349828 h 1680754"/>
                <a:gd name="connsiteX38" fmla="*/ 1010194 w 1454332"/>
                <a:gd name="connsiteY38" fmla="*/ 1375954 h 1680754"/>
                <a:gd name="connsiteX39" fmla="*/ 1027612 w 1454332"/>
                <a:gd name="connsiteY39" fmla="*/ 1393371 h 1680754"/>
                <a:gd name="connsiteX40" fmla="*/ 1036320 w 1454332"/>
                <a:gd name="connsiteY40" fmla="*/ 1419497 h 1680754"/>
                <a:gd name="connsiteX41" fmla="*/ 1079863 w 1454332"/>
                <a:gd name="connsiteY41" fmla="*/ 1471748 h 1680754"/>
                <a:gd name="connsiteX42" fmla="*/ 1088572 w 1454332"/>
                <a:gd name="connsiteY42" fmla="*/ 1497874 h 1680754"/>
                <a:gd name="connsiteX43" fmla="*/ 1140823 w 1454332"/>
                <a:gd name="connsiteY43" fmla="*/ 1506583 h 1680754"/>
                <a:gd name="connsiteX44" fmla="*/ 1210492 w 1454332"/>
                <a:gd name="connsiteY44" fmla="*/ 1489165 h 1680754"/>
                <a:gd name="connsiteX45" fmla="*/ 1297577 w 1454332"/>
                <a:gd name="connsiteY45" fmla="*/ 1506583 h 1680754"/>
                <a:gd name="connsiteX46" fmla="*/ 1375954 w 1454332"/>
                <a:gd name="connsiteY46" fmla="*/ 1558834 h 1680754"/>
                <a:gd name="connsiteX47" fmla="*/ 1402080 w 1454332"/>
                <a:gd name="connsiteY47" fmla="*/ 1584960 h 1680754"/>
                <a:gd name="connsiteX48" fmla="*/ 1454332 w 1454332"/>
                <a:gd name="connsiteY48" fmla="*/ 1602377 h 1680754"/>
                <a:gd name="connsiteX49" fmla="*/ 1410789 w 1454332"/>
                <a:gd name="connsiteY49" fmla="*/ 1628503 h 1680754"/>
                <a:gd name="connsiteX50" fmla="*/ 1105989 w 1454332"/>
                <a:gd name="connsiteY50" fmla="*/ 1654628 h 1680754"/>
                <a:gd name="connsiteX51" fmla="*/ 966652 w 1454332"/>
                <a:gd name="connsiteY51" fmla="*/ 1645920 h 1680754"/>
                <a:gd name="connsiteX52" fmla="*/ 757646 w 1454332"/>
                <a:gd name="connsiteY52" fmla="*/ 1654628 h 1680754"/>
                <a:gd name="connsiteX53" fmla="*/ 705394 w 1454332"/>
                <a:gd name="connsiteY53" fmla="*/ 1663337 h 1680754"/>
                <a:gd name="connsiteX54" fmla="*/ 635726 w 1454332"/>
                <a:gd name="connsiteY54" fmla="*/ 1680754 h 1680754"/>
                <a:gd name="connsiteX55" fmla="*/ 165463 w 1454332"/>
                <a:gd name="connsiteY55" fmla="*/ 1663337 h 1680754"/>
                <a:gd name="connsiteX56" fmla="*/ 52252 w 1454332"/>
                <a:gd name="connsiteY56" fmla="*/ 1654628 h 1680754"/>
                <a:gd name="connsiteX57" fmla="*/ 0 w 1454332"/>
                <a:gd name="connsiteY57" fmla="*/ 1524000 h 1680754"/>
                <a:gd name="connsiteX58" fmla="*/ 8709 w 1454332"/>
                <a:gd name="connsiteY58" fmla="*/ 1280160 h 1680754"/>
                <a:gd name="connsiteX59" fmla="*/ 26126 w 1454332"/>
                <a:gd name="connsiteY59" fmla="*/ 1193074 h 1680754"/>
                <a:gd name="connsiteX60" fmla="*/ 52252 w 1454332"/>
                <a:gd name="connsiteY60" fmla="*/ 1105988 h 1680754"/>
                <a:gd name="connsiteX61" fmla="*/ 60960 w 1454332"/>
                <a:gd name="connsiteY61" fmla="*/ 1018903 h 1680754"/>
                <a:gd name="connsiteX62" fmla="*/ 78377 w 1454332"/>
                <a:gd name="connsiteY62" fmla="*/ 879565 h 1680754"/>
                <a:gd name="connsiteX63" fmla="*/ 87086 w 1454332"/>
                <a:gd name="connsiteY63" fmla="*/ 722811 h 1680754"/>
                <a:gd name="connsiteX64" fmla="*/ 104503 w 1454332"/>
                <a:gd name="connsiteY64" fmla="*/ 470263 h 1680754"/>
                <a:gd name="connsiteX65" fmla="*/ 113212 w 1454332"/>
                <a:gd name="connsiteY65" fmla="*/ 43543 h 168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54332" h="1680754">
                  <a:moveTo>
                    <a:pt x="87086" y="0"/>
                  </a:moveTo>
                  <a:cubicBezTo>
                    <a:pt x="101600" y="14514"/>
                    <a:pt x="126604" y="23415"/>
                    <a:pt x="130629" y="43543"/>
                  </a:cubicBezTo>
                  <a:cubicBezTo>
                    <a:pt x="133942" y="60109"/>
                    <a:pt x="139119" y="95356"/>
                    <a:pt x="148046" y="113211"/>
                  </a:cubicBezTo>
                  <a:cubicBezTo>
                    <a:pt x="152727" y="122572"/>
                    <a:pt x="161212" y="129773"/>
                    <a:pt x="165463" y="139337"/>
                  </a:cubicBezTo>
                  <a:cubicBezTo>
                    <a:pt x="172919" y="156114"/>
                    <a:pt x="172696" y="176312"/>
                    <a:pt x="182880" y="191588"/>
                  </a:cubicBezTo>
                  <a:cubicBezTo>
                    <a:pt x="188686" y="200297"/>
                    <a:pt x="195966" y="208186"/>
                    <a:pt x="200297" y="217714"/>
                  </a:cubicBezTo>
                  <a:cubicBezTo>
                    <a:pt x="210560" y="240293"/>
                    <a:pt x="213662" y="266115"/>
                    <a:pt x="226423" y="287383"/>
                  </a:cubicBezTo>
                  <a:cubicBezTo>
                    <a:pt x="231808" y="296358"/>
                    <a:pt x="244508" y="298100"/>
                    <a:pt x="252549" y="304800"/>
                  </a:cubicBezTo>
                  <a:cubicBezTo>
                    <a:pt x="262010" y="312684"/>
                    <a:pt x="269966" y="322217"/>
                    <a:pt x="278674" y="330925"/>
                  </a:cubicBezTo>
                  <a:cubicBezTo>
                    <a:pt x="298631" y="410748"/>
                    <a:pt x="276175" y="387316"/>
                    <a:pt x="322217" y="418011"/>
                  </a:cubicBezTo>
                  <a:cubicBezTo>
                    <a:pt x="328023" y="429622"/>
                    <a:pt x="332433" y="442043"/>
                    <a:pt x="339634" y="452845"/>
                  </a:cubicBezTo>
                  <a:cubicBezTo>
                    <a:pt x="344189" y="459677"/>
                    <a:pt x="352827" y="463222"/>
                    <a:pt x="357052" y="470263"/>
                  </a:cubicBezTo>
                  <a:cubicBezTo>
                    <a:pt x="361775" y="478134"/>
                    <a:pt x="361302" y="488364"/>
                    <a:pt x="365760" y="496388"/>
                  </a:cubicBezTo>
                  <a:cubicBezTo>
                    <a:pt x="375926" y="514687"/>
                    <a:pt x="400594" y="548640"/>
                    <a:pt x="400594" y="548640"/>
                  </a:cubicBezTo>
                  <a:cubicBezTo>
                    <a:pt x="403497" y="563154"/>
                    <a:pt x="404106" y="578324"/>
                    <a:pt x="409303" y="592183"/>
                  </a:cubicBezTo>
                  <a:cubicBezTo>
                    <a:pt x="418148" y="615769"/>
                    <a:pt x="437445" y="625953"/>
                    <a:pt x="452846" y="644434"/>
                  </a:cubicBezTo>
                  <a:cubicBezTo>
                    <a:pt x="459546" y="652475"/>
                    <a:pt x="462862" y="663159"/>
                    <a:pt x="470263" y="670560"/>
                  </a:cubicBezTo>
                  <a:cubicBezTo>
                    <a:pt x="487145" y="687442"/>
                    <a:pt x="501266" y="689603"/>
                    <a:pt x="522514" y="696685"/>
                  </a:cubicBezTo>
                  <a:cubicBezTo>
                    <a:pt x="549754" y="805640"/>
                    <a:pt x="514934" y="670150"/>
                    <a:pt x="539932" y="757645"/>
                  </a:cubicBezTo>
                  <a:cubicBezTo>
                    <a:pt x="551020" y="796454"/>
                    <a:pt x="546038" y="795984"/>
                    <a:pt x="566057" y="836023"/>
                  </a:cubicBezTo>
                  <a:cubicBezTo>
                    <a:pt x="570738" y="845384"/>
                    <a:pt x="576073" y="854747"/>
                    <a:pt x="583474" y="862148"/>
                  </a:cubicBezTo>
                  <a:cubicBezTo>
                    <a:pt x="590875" y="869549"/>
                    <a:pt x="601427" y="873027"/>
                    <a:pt x="609600" y="879565"/>
                  </a:cubicBezTo>
                  <a:cubicBezTo>
                    <a:pt x="616011" y="884694"/>
                    <a:pt x="621211" y="891177"/>
                    <a:pt x="627017" y="896983"/>
                  </a:cubicBezTo>
                  <a:cubicBezTo>
                    <a:pt x="629920" y="905691"/>
                    <a:pt x="631621" y="914898"/>
                    <a:pt x="635726" y="923108"/>
                  </a:cubicBezTo>
                  <a:cubicBezTo>
                    <a:pt x="647851" y="947358"/>
                    <a:pt x="660007" y="956098"/>
                    <a:pt x="679269" y="975360"/>
                  </a:cubicBezTo>
                  <a:cubicBezTo>
                    <a:pt x="682172" y="984068"/>
                    <a:pt x="683872" y="993275"/>
                    <a:pt x="687977" y="1001485"/>
                  </a:cubicBezTo>
                  <a:cubicBezTo>
                    <a:pt x="731705" y="1088942"/>
                    <a:pt x="677010" y="955575"/>
                    <a:pt x="722812" y="1062445"/>
                  </a:cubicBezTo>
                  <a:cubicBezTo>
                    <a:pt x="726428" y="1070882"/>
                    <a:pt x="723882" y="1083479"/>
                    <a:pt x="731520" y="1088571"/>
                  </a:cubicBezTo>
                  <a:cubicBezTo>
                    <a:pt x="743836" y="1096782"/>
                    <a:pt x="760703" y="1093690"/>
                    <a:pt x="775063" y="1097280"/>
                  </a:cubicBezTo>
                  <a:cubicBezTo>
                    <a:pt x="783969" y="1099506"/>
                    <a:pt x="792363" y="1103466"/>
                    <a:pt x="801189" y="1105988"/>
                  </a:cubicBezTo>
                  <a:cubicBezTo>
                    <a:pt x="812697" y="1109276"/>
                    <a:pt x="824412" y="1111794"/>
                    <a:pt x="836023" y="1114697"/>
                  </a:cubicBezTo>
                  <a:cubicBezTo>
                    <a:pt x="844732" y="1120503"/>
                    <a:pt x="855257" y="1124237"/>
                    <a:pt x="862149" y="1132114"/>
                  </a:cubicBezTo>
                  <a:cubicBezTo>
                    <a:pt x="875933" y="1147867"/>
                    <a:pt x="877125" y="1177745"/>
                    <a:pt x="896983" y="1184365"/>
                  </a:cubicBezTo>
                  <a:lnTo>
                    <a:pt x="923109" y="1193074"/>
                  </a:lnTo>
                  <a:cubicBezTo>
                    <a:pt x="928915" y="1204685"/>
                    <a:pt x="935705" y="1215855"/>
                    <a:pt x="940526" y="1227908"/>
                  </a:cubicBezTo>
                  <a:cubicBezTo>
                    <a:pt x="947344" y="1244954"/>
                    <a:pt x="942667" y="1269976"/>
                    <a:pt x="957943" y="1280160"/>
                  </a:cubicBezTo>
                  <a:lnTo>
                    <a:pt x="984069" y="1297577"/>
                  </a:lnTo>
                  <a:lnTo>
                    <a:pt x="1001486" y="1349828"/>
                  </a:lnTo>
                  <a:cubicBezTo>
                    <a:pt x="1004389" y="1358537"/>
                    <a:pt x="1003703" y="1369463"/>
                    <a:pt x="1010194" y="1375954"/>
                  </a:cubicBezTo>
                  <a:lnTo>
                    <a:pt x="1027612" y="1393371"/>
                  </a:lnTo>
                  <a:cubicBezTo>
                    <a:pt x="1030515" y="1402080"/>
                    <a:pt x="1032215" y="1411286"/>
                    <a:pt x="1036320" y="1419497"/>
                  </a:cubicBezTo>
                  <a:cubicBezTo>
                    <a:pt x="1048444" y="1443747"/>
                    <a:pt x="1060602" y="1452488"/>
                    <a:pt x="1079863" y="1471748"/>
                  </a:cubicBezTo>
                  <a:cubicBezTo>
                    <a:pt x="1082766" y="1480457"/>
                    <a:pt x="1080602" y="1493319"/>
                    <a:pt x="1088572" y="1497874"/>
                  </a:cubicBezTo>
                  <a:cubicBezTo>
                    <a:pt x="1103903" y="1506635"/>
                    <a:pt x="1123166" y="1506583"/>
                    <a:pt x="1140823" y="1506583"/>
                  </a:cubicBezTo>
                  <a:cubicBezTo>
                    <a:pt x="1161841" y="1506583"/>
                    <a:pt x="1189876" y="1496037"/>
                    <a:pt x="1210492" y="1489165"/>
                  </a:cubicBezTo>
                  <a:cubicBezTo>
                    <a:pt x="1239520" y="1494971"/>
                    <a:pt x="1270294" y="1495095"/>
                    <a:pt x="1297577" y="1506583"/>
                  </a:cubicBezTo>
                  <a:cubicBezTo>
                    <a:pt x="1326515" y="1518768"/>
                    <a:pt x="1353751" y="1536631"/>
                    <a:pt x="1375954" y="1558834"/>
                  </a:cubicBezTo>
                  <a:cubicBezTo>
                    <a:pt x="1384663" y="1567543"/>
                    <a:pt x="1391314" y="1578979"/>
                    <a:pt x="1402080" y="1584960"/>
                  </a:cubicBezTo>
                  <a:cubicBezTo>
                    <a:pt x="1418129" y="1593876"/>
                    <a:pt x="1436915" y="1596571"/>
                    <a:pt x="1454332" y="1602377"/>
                  </a:cubicBezTo>
                  <a:cubicBezTo>
                    <a:pt x="1434469" y="1622239"/>
                    <a:pt x="1440180" y="1621720"/>
                    <a:pt x="1410789" y="1628503"/>
                  </a:cubicBezTo>
                  <a:cubicBezTo>
                    <a:pt x="1278021" y="1659142"/>
                    <a:pt x="1290630" y="1647243"/>
                    <a:pt x="1105989" y="1654628"/>
                  </a:cubicBezTo>
                  <a:cubicBezTo>
                    <a:pt x="1019098" y="1625665"/>
                    <a:pt x="1083069" y="1639072"/>
                    <a:pt x="966652" y="1645920"/>
                  </a:cubicBezTo>
                  <a:cubicBezTo>
                    <a:pt x="897043" y="1650015"/>
                    <a:pt x="827315" y="1651725"/>
                    <a:pt x="757646" y="1654628"/>
                  </a:cubicBezTo>
                  <a:cubicBezTo>
                    <a:pt x="740229" y="1657531"/>
                    <a:pt x="722660" y="1659637"/>
                    <a:pt x="705394" y="1663337"/>
                  </a:cubicBezTo>
                  <a:cubicBezTo>
                    <a:pt x="681988" y="1668353"/>
                    <a:pt x="635726" y="1680754"/>
                    <a:pt x="635726" y="1680754"/>
                  </a:cubicBezTo>
                  <a:lnTo>
                    <a:pt x="165463" y="1663337"/>
                  </a:lnTo>
                  <a:cubicBezTo>
                    <a:pt x="127652" y="1661644"/>
                    <a:pt x="85702" y="1672337"/>
                    <a:pt x="52252" y="1654628"/>
                  </a:cubicBezTo>
                  <a:cubicBezTo>
                    <a:pt x="29889" y="1642789"/>
                    <a:pt x="6706" y="1547471"/>
                    <a:pt x="0" y="1524000"/>
                  </a:cubicBezTo>
                  <a:cubicBezTo>
                    <a:pt x="2903" y="1442720"/>
                    <a:pt x="2308" y="1361240"/>
                    <a:pt x="8709" y="1280160"/>
                  </a:cubicBezTo>
                  <a:cubicBezTo>
                    <a:pt x="11039" y="1250648"/>
                    <a:pt x="20320" y="1222103"/>
                    <a:pt x="26126" y="1193074"/>
                  </a:cubicBezTo>
                  <a:cubicBezTo>
                    <a:pt x="37900" y="1134200"/>
                    <a:pt x="29336" y="1163276"/>
                    <a:pt x="52252" y="1105988"/>
                  </a:cubicBezTo>
                  <a:cubicBezTo>
                    <a:pt x="55155" y="1076960"/>
                    <a:pt x="57616" y="1047884"/>
                    <a:pt x="60960" y="1018903"/>
                  </a:cubicBezTo>
                  <a:cubicBezTo>
                    <a:pt x="66325" y="972404"/>
                    <a:pt x="78377" y="879565"/>
                    <a:pt x="78377" y="879565"/>
                  </a:cubicBezTo>
                  <a:cubicBezTo>
                    <a:pt x="81280" y="827314"/>
                    <a:pt x="84536" y="775081"/>
                    <a:pt x="87086" y="722811"/>
                  </a:cubicBezTo>
                  <a:cubicBezTo>
                    <a:pt x="98195" y="495067"/>
                    <a:pt x="84375" y="591024"/>
                    <a:pt x="104503" y="470263"/>
                  </a:cubicBezTo>
                  <a:cubicBezTo>
                    <a:pt x="113696" y="84189"/>
                    <a:pt x="113212" y="226458"/>
                    <a:pt x="113212" y="43543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144513" y="1336766"/>
              <a:ext cx="2684493" cy="1493520"/>
            </a:xfrm>
            <a:custGeom>
              <a:avLst/>
              <a:gdLst>
                <a:gd name="connsiteX0" fmla="*/ 2545156 w 2684493"/>
                <a:gd name="connsiteY0" fmla="*/ 4354 h 1493520"/>
                <a:gd name="connsiteX1" fmla="*/ 2536447 w 2684493"/>
                <a:gd name="connsiteY1" fmla="*/ 39188 h 1493520"/>
                <a:gd name="connsiteX2" fmla="*/ 2536447 w 2684493"/>
                <a:gd name="connsiteY2" fmla="*/ 117565 h 1493520"/>
                <a:gd name="connsiteX3" fmla="*/ 2466778 w 2684493"/>
                <a:gd name="connsiteY3" fmla="*/ 152400 h 1493520"/>
                <a:gd name="connsiteX4" fmla="*/ 2414527 w 2684493"/>
                <a:gd name="connsiteY4" fmla="*/ 169817 h 1493520"/>
                <a:gd name="connsiteX5" fmla="*/ 2388401 w 2684493"/>
                <a:gd name="connsiteY5" fmla="*/ 178525 h 1493520"/>
                <a:gd name="connsiteX6" fmla="*/ 2275190 w 2684493"/>
                <a:gd name="connsiteY6" fmla="*/ 187234 h 1493520"/>
                <a:gd name="connsiteX7" fmla="*/ 2214230 w 2684493"/>
                <a:gd name="connsiteY7" fmla="*/ 195943 h 1493520"/>
                <a:gd name="connsiteX8" fmla="*/ 2188104 w 2684493"/>
                <a:gd name="connsiteY8" fmla="*/ 204651 h 1493520"/>
                <a:gd name="connsiteX9" fmla="*/ 2013933 w 2684493"/>
                <a:gd name="connsiteY9" fmla="*/ 222068 h 1493520"/>
                <a:gd name="connsiteX10" fmla="*/ 1918138 w 2684493"/>
                <a:gd name="connsiteY10" fmla="*/ 248194 h 1493520"/>
                <a:gd name="connsiteX11" fmla="*/ 1883304 w 2684493"/>
                <a:gd name="connsiteY11" fmla="*/ 265611 h 1493520"/>
                <a:gd name="connsiteX12" fmla="*/ 1770093 w 2684493"/>
                <a:gd name="connsiteY12" fmla="*/ 283028 h 1493520"/>
                <a:gd name="connsiteX13" fmla="*/ 1700424 w 2684493"/>
                <a:gd name="connsiteY13" fmla="*/ 309154 h 1493520"/>
                <a:gd name="connsiteX14" fmla="*/ 1674298 w 2684493"/>
                <a:gd name="connsiteY14" fmla="*/ 326571 h 1493520"/>
                <a:gd name="connsiteX15" fmla="*/ 1630756 w 2684493"/>
                <a:gd name="connsiteY15" fmla="*/ 335280 h 1493520"/>
                <a:gd name="connsiteX16" fmla="*/ 1569796 w 2684493"/>
                <a:gd name="connsiteY16" fmla="*/ 361405 h 1493520"/>
                <a:gd name="connsiteX17" fmla="*/ 1552378 w 2684493"/>
                <a:gd name="connsiteY17" fmla="*/ 378823 h 1493520"/>
                <a:gd name="connsiteX18" fmla="*/ 1517544 w 2684493"/>
                <a:gd name="connsiteY18" fmla="*/ 431074 h 1493520"/>
                <a:gd name="connsiteX19" fmla="*/ 1474001 w 2684493"/>
                <a:gd name="connsiteY19" fmla="*/ 474617 h 1493520"/>
                <a:gd name="connsiteX20" fmla="*/ 1439167 w 2684493"/>
                <a:gd name="connsiteY20" fmla="*/ 526868 h 1493520"/>
                <a:gd name="connsiteX21" fmla="*/ 1421750 w 2684493"/>
                <a:gd name="connsiteY21" fmla="*/ 552994 h 1493520"/>
                <a:gd name="connsiteX22" fmla="*/ 1369498 w 2684493"/>
                <a:gd name="connsiteY22" fmla="*/ 587828 h 1493520"/>
                <a:gd name="connsiteX23" fmla="*/ 1360790 w 2684493"/>
                <a:gd name="connsiteY23" fmla="*/ 613954 h 1493520"/>
                <a:gd name="connsiteX24" fmla="*/ 1230161 w 2684493"/>
                <a:gd name="connsiteY24" fmla="*/ 666205 h 1493520"/>
                <a:gd name="connsiteX25" fmla="*/ 1169201 w 2684493"/>
                <a:gd name="connsiteY25" fmla="*/ 674914 h 1493520"/>
                <a:gd name="connsiteX26" fmla="*/ 1143076 w 2684493"/>
                <a:gd name="connsiteY26" fmla="*/ 683623 h 1493520"/>
                <a:gd name="connsiteX27" fmla="*/ 1108241 w 2684493"/>
                <a:gd name="connsiteY27" fmla="*/ 727165 h 1493520"/>
                <a:gd name="connsiteX28" fmla="*/ 1082116 w 2684493"/>
                <a:gd name="connsiteY28" fmla="*/ 735874 h 1493520"/>
                <a:gd name="connsiteX29" fmla="*/ 968904 w 2684493"/>
                <a:gd name="connsiteY29" fmla="*/ 762000 h 1493520"/>
                <a:gd name="connsiteX30" fmla="*/ 907944 w 2684493"/>
                <a:gd name="connsiteY30" fmla="*/ 831668 h 1493520"/>
                <a:gd name="connsiteX31" fmla="*/ 855693 w 2684493"/>
                <a:gd name="connsiteY31" fmla="*/ 857794 h 1493520"/>
                <a:gd name="connsiteX32" fmla="*/ 803441 w 2684493"/>
                <a:gd name="connsiteY32" fmla="*/ 910045 h 1493520"/>
                <a:gd name="connsiteX33" fmla="*/ 786024 w 2684493"/>
                <a:gd name="connsiteY33" fmla="*/ 927463 h 1493520"/>
                <a:gd name="connsiteX34" fmla="*/ 759898 w 2684493"/>
                <a:gd name="connsiteY34" fmla="*/ 936171 h 1493520"/>
                <a:gd name="connsiteX35" fmla="*/ 716356 w 2684493"/>
                <a:gd name="connsiteY35" fmla="*/ 944880 h 1493520"/>
                <a:gd name="connsiteX36" fmla="*/ 681521 w 2684493"/>
                <a:gd name="connsiteY36" fmla="*/ 953588 h 1493520"/>
                <a:gd name="connsiteX37" fmla="*/ 655396 w 2684493"/>
                <a:gd name="connsiteY37" fmla="*/ 979714 h 1493520"/>
                <a:gd name="connsiteX38" fmla="*/ 594436 w 2684493"/>
                <a:gd name="connsiteY38" fmla="*/ 1005840 h 1493520"/>
                <a:gd name="connsiteX39" fmla="*/ 577018 w 2684493"/>
                <a:gd name="connsiteY39" fmla="*/ 1031965 h 1493520"/>
                <a:gd name="connsiteX40" fmla="*/ 481224 w 2684493"/>
                <a:gd name="connsiteY40" fmla="*/ 1110343 h 1493520"/>
                <a:gd name="connsiteX41" fmla="*/ 463807 w 2684493"/>
                <a:gd name="connsiteY41" fmla="*/ 1136468 h 1493520"/>
                <a:gd name="connsiteX42" fmla="*/ 446390 w 2684493"/>
                <a:gd name="connsiteY42" fmla="*/ 1188720 h 1493520"/>
                <a:gd name="connsiteX43" fmla="*/ 402847 w 2684493"/>
                <a:gd name="connsiteY43" fmla="*/ 1232263 h 1493520"/>
                <a:gd name="connsiteX44" fmla="*/ 333178 w 2684493"/>
                <a:gd name="connsiteY44" fmla="*/ 1249680 h 1493520"/>
                <a:gd name="connsiteX45" fmla="*/ 254801 w 2684493"/>
                <a:gd name="connsiteY45" fmla="*/ 1267097 h 1493520"/>
                <a:gd name="connsiteX46" fmla="*/ 193841 w 2684493"/>
                <a:gd name="connsiteY46" fmla="*/ 1293223 h 1493520"/>
                <a:gd name="connsiteX47" fmla="*/ 141590 w 2684493"/>
                <a:gd name="connsiteY47" fmla="*/ 1301931 h 1493520"/>
                <a:gd name="connsiteX48" fmla="*/ 89338 w 2684493"/>
                <a:gd name="connsiteY48" fmla="*/ 1319348 h 1493520"/>
                <a:gd name="connsiteX49" fmla="*/ 19670 w 2684493"/>
                <a:gd name="connsiteY49" fmla="*/ 1354183 h 1493520"/>
                <a:gd name="connsiteX50" fmla="*/ 2253 w 2684493"/>
                <a:gd name="connsiteY50" fmla="*/ 1380308 h 1493520"/>
                <a:gd name="connsiteX51" fmla="*/ 28378 w 2684493"/>
                <a:gd name="connsiteY51" fmla="*/ 1449977 h 1493520"/>
                <a:gd name="connsiteX52" fmla="*/ 54504 w 2684493"/>
                <a:gd name="connsiteY52" fmla="*/ 1458685 h 1493520"/>
                <a:gd name="connsiteX53" fmla="*/ 341887 w 2684493"/>
                <a:gd name="connsiteY53" fmla="*/ 1467394 h 1493520"/>
                <a:gd name="connsiteX54" fmla="*/ 481224 w 2684493"/>
                <a:gd name="connsiteY54" fmla="*/ 1476103 h 1493520"/>
                <a:gd name="connsiteX55" fmla="*/ 550893 w 2684493"/>
                <a:gd name="connsiteY55" fmla="*/ 1484811 h 1493520"/>
                <a:gd name="connsiteX56" fmla="*/ 899236 w 2684493"/>
                <a:gd name="connsiteY56" fmla="*/ 1493520 h 1493520"/>
                <a:gd name="connsiteX57" fmla="*/ 2153270 w 2684493"/>
                <a:gd name="connsiteY57" fmla="*/ 1476103 h 1493520"/>
                <a:gd name="connsiteX58" fmla="*/ 2188104 w 2684493"/>
                <a:gd name="connsiteY58" fmla="*/ 1458685 h 1493520"/>
                <a:gd name="connsiteX59" fmla="*/ 2257773 w 2684493"/>
                <a:gd name="connsiteY59" fmla="*/ 1441268 h 1493520"/>
                <a:gd name="connsiteX60" fmla="*/ 2588698 w 2684493"/>
                <a:gd name="connsiteY60" fmla="*/ 1432560 h 1493520"/>
                <a:gd name="connsiteX61" fmla="*/ 2606116 w 2684493"/>
                <a:gd name="connsiteY61" fmla="*/ 1188720 h 1493520"/>
                <a:gd name="connsiteX62" fmla="*/ 2632241 w 2684493"/>
                <a:gd name="connsiteY62" fmla="*/ 1127760 h 1493520"/>
                <a:gd name="connsiteX63" fmla="*/ 2640950 w 2684493"/>
                <a:gd name="connsiteY63" fmla="*/ 1092925 h 1493520"/>
                <a:gd name="connsiteX64" fmla="*/ 2658367 w 2684493"/>
                <a:gd name="connsiteY64" fmla="*/ 1040674 h 1493520"/>
                <a:gd name="connsiteX65" fmla="*/ 2675784 w 2684493"/>
                <a:gd name="connsiteY65" fmla="*/ 918754 h 1493520"/>
                <a:gd name="connsiteX66" fmla="*/ 2684493 w 2684493"/>
                <a:gd name="connsiteY66" fmla="*/ 640080 h 1493520"/>
                <a:gd name="connsiteX67" fmla="*/ 2675784 w 2684493"/>
                <a:gd name="connsiteY67" fmla="*/ 248194 h 1493520"/>
                <a:gd name="connsiteX68" fmla="*/ 2649658 w 2684493"/>
                <a:gd name="connsiteY68" fmla="*/ 195943 h 1493520"/>
                <a:gd name="connsiteX69" fmla="*/ 2632241 w 2684493"/>
                <a:gd name="connsiteY69" fmla="*/ 152400 h 1493520"/>
                <a:gd name="connsiteX70" fmla="*/ 2623533 w 2684493"/>
                <a:gd name="connsiteY70" fmla="*/ 126274 h 1493520"/>
                <a:gd name="connsiteX71" fmla="*/ 2571281 w 2684493"/>
                <a:gd name="connsiteY71" fmla="*/ 65314 h 1493520"/>
                <a:gd name="connsiteX72" fmla="*/ 2545156 w 2684493"/>
                <a:gd name="connsiteY72" fmla="*/ 4354 h 149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4493" h="1493520">
                  <a:moveTo>
                    <a:pt x="2545156" y="4354"/>
                  </a:moveTo>
                  <a:cubicBezTo>
                    <a:pt x="2539350" y="0"/>
                    <a:pt x="2536447" y="27219"/>
                    <a:pt x="2536447" y="39188"/>
                  </a:cubicBezTo>
                  <a:cubicBezTo>
                    <a:pt x="2536447" y="86163"/>
                    <a:pt x="2557686" y="75086"/>
                    <a:pt x="2536447" y="117565"/>
                  </a:cubicBezTo>
                  <a:cubicBezTo>
                    <a:pt x="2524286" y="141886"/>
                    <a:pt x="2486038" y="145980"/>
                    <a:pt x="2466778" y="152400"/>
                  </a:cubicBezTo>
                  <a:lnTo>
                    <a:pt x="2414527" y="169817"/>
                  </a:lnTo>
                  <a:cubicBezTo>
                    <a:pt x="2405818" y="172720"/>
                    <a:pt x="2397554" y="177821"/>
                    <a:pt x="2388401" y="178525"/>
                  </a:cubicBezTo>
                  <a:cubicBezTo>
                    <a:pt x="2350664" y="181428"/>
                    <a:pt x="2312851" y="183468"/>
                    <a:pt x="2275190" y="187234"/>
                  </a:cubicBezTo>
                  <a:cubicBezTo>
                    <a:pt x="2254766" y="189277"/>
                    <a:pt x="2234550" y="193040"/>
                    <a:pt x="2214230" y="195943"/>
                  </a:cubicBezTo>
                  <a:cubicBezTo>
                    <a:pt x="2205521" y="198846"/>
                    <a:pt x="2197065" y="202660"/>
                    <a:pt x="2188104" y="204651"/>
                  </a:cubicBezTo>
                  <a:cubicBezTo>
                    <a:pt x="2129713" y="217627"/>
                    <a:pt x="2074898" y="217714"/>
                    <a:pt x="2013933" y="222068"/>
                  </a:cubicBezTo>
                  <a:cubicBezTo>
                    <a:pt x="2003267" y="224734"/>
                    <a:pt x="1940931" y="238425"/>
                    <a:pt x="1918138" y="248194"/>
                  </a:cubicBezTo>
                  <a:cubicBezTo>
                    <a:pt x="1906206" y="253308"/>
                    <a:pt x="1895738" y="261881"/>
                    <a:pt x="1883304" y="265611"/>
                  </a:cubicBezTo>
                  <a:cubicBezTo>
                    <a:pt x="1872312" y="268909"/>
                    <a:pt x="1777033" y="282037"/>
                    <a:pt x="1770093" y="283028"/>
                  </a:cubicBezTo>
                  <a:cubicBezTo>
                    <a:pt x="1747483" y="290565"/>
                    <a:pt x="1721248" y="298742"/>
                    <a:pt x="1700424" y="309154"/>
                  </a:cubicBezTo>
                  <a:cubicBezTo>
                    <a:pt x="1691062" y="313835"/>
                    <a:pt x="1684098" y="322896"/>
                    <a:pt x="1674298" y="326571"/>
                  </a:cubicBezTo>
                  <a:cubicBezTo>
                    <a:pt x="1660439" y="331768"/>
                    <a:pt x="1645270" y="332377"/>
                    <a:pt x="1630756" y="335280"/>
                  </a:cubicBezTo>
                  <a:cubicBezTo>
                    <a:pt x="1535651" y="398682"/>
                    <a:pt x="1682275" y="305165"/>
                    <a:pt x="1569796" y="361405"/>
                  </a:cubicBezTo>
                  <a:cubicBezTo>
                    <a:pt x="1562452" y="365077"/>
                    <a:pt x="1557305" y="372254"/>
                    <a:pt x="1552378" y="378823"/>
                  </a:cubicBezTo>
                  <a:cubicBezTo>
                    <a:pt x="1539818" y="395569"/>
                    <a:pt x="1529155" y="413657"/>
                    <a:pt x="1517544" y="431074"/>
                  </a:cubicBezTo>
                  <a:cubicBezTo>
                    <a:pt x="1494321" y="465909"/>
                    <a:pt x="1508836" y="451394"/>
                    <a:pt x="1474001" y="474617"/>
                  </a:cubicBezTo>
                  <a:lnTo>
                    <a:pt x="1439167" y="526868"/>
                  </a:lnTo>
                  <a:cubicBezTo>
                    <a:pt x="1433361" y="535577"/>
                    <a:pt x="1431111" y="548313"/>
                    <a:pt x="1421750" y="552994"/>
                  </a:cubicBezTo>
                  <a:cubicBezTo>
                    <a:pt x="1379572" y="574083"/>
                    <a:pt x="1396096" y="561232"/>
                    <a:pt x="1369498" y="587828"/>
                  </a:cubicBezTo>
                  <a:cubicBezTo>
                    <a:pt x="1366595" y="596537"/>
                    <a:pt x="1367281" y="607463"/>
                    <a:pt x="1360790" y="613954"/>
                  </a:cubicBezTo>
                  <a:cubicBezTo>
                    <a:pt x="1320146" y="654598"/>
                    <a:pt x="1285661" y="655799"/>
                    <a:pt x="1230161" y="666205"/>
                  </a:cubicBezTo>
                  <a:cubicBezTo>
                    <a:pt x="1209986" y="669988"/>
                    <a:pt x="1189521" y="672011"/>
                    <a:pt x="1169201" y="674914"/>
                  </a:cubicBezTo>
                  <a:cubicBezTo>
                    <a:pt x="1160493" y="677817"/>
                    <a:pt x="1150947" y="678900"/>
                    <a:pt x="1143076" y="683623"/>
                  </a:cubicBezTo>
                  <a:cubicBezTo>
                    <a:pt x="1107563" y="704931"/>
                    <a:pt x="1143845" y="698682"/>
                    <a:pt x="1108241" y="727165"/>
                  </a:cubicBezTo>
                  <a:cubicBezTo>
                    <a:pt x="1101073" y="732899"/>
                    <a:pt x="1090972" y="733459"/>
                    <a:pt x="1082116" y="735874"/>
                  </a:cubicBezTo>
                  <a:cubicBezTo>
                    <a:pt x="1024357" y="751627"/>
                    <a:pt x="1019676" y="751845"/>
                    <a:pt x="968904" y="762000"/>
                  </a:cubicBezTo>
                  <a:cubicBezTo>
                    <a:pt x="954944" y="782939"/>
                    <a:pt x="929777" y="824390"/>
                    <a:pt x="907944" y="831668"/>
                  </a:cubicBezTo>
                  <a:cubicBezTo>
                    <a:pt x="883734" y="839738"/>
                    <a:pt x="875951" y="839787"/>
                    <a:pt x="855693" y="857794"/>
                  </a:cubicBezTo>
                  <a:cubicBezTo>
                    <a:pt x="837283" y="874158"/>
                    <a:pt x="820858" y="892628"/>
                    <a:pt x="803441" y="910045"/>
                  </a:cubicBezTo>
                  <a:cubicBezTo>
                    <a:pt x="797635" y="915851"/>
                    <a:pt x="793813" y="924867"/>
                    <a:pt x="786024" y="927463"/>
                  </a:cubicBezTo>
                  <a:cubicBezTo>
                    <a:pt x="777315" y="930366"/>
                    <a:pt x="768804" y="933945"/>
                    <a:pt x="759898" y="936171"/>
                  </a:cubicBezTo>
                  <a:cubicBezTo>
                    <a:pt x="745538" y="939761"/>
                    <a:pt x="730805" y="941669"/>
                    <a:pt x="716356" y="944880"/>
                  </a:cubicBezTo>
                  <a:cubicBezTo>
                    <a:pt x="704672" y="947476"/>
                    <a:pt x="693133" y="950685"/>
                    <a:pt x="681521" y="953588"/>
                  </a:cubicBezTo>
                  <a:cubicBezTo>
                    <a:pt x="672813" y="962297"/>
                    <a:pt x="665418" y="972556"/>
                    <a:pt x="655396" y="979714"/>
                  </a:cubicBezTo>
                  <a:cubicBezTo>
                    <a:pt x="636567" y="993163"/>
                    <a:pt x="615754" y="998733"/>
                    <a:pt x="594436" y="1005840"/>
                  </a:cubicBezTo>
                  <a:cubicBezTo>
                    <a:pt x="588630" y="1014548"/>
                    <a:pt x="584895" y="1025073"/>
                    <a:pt x="577018" y="1031965"/>
                  </a:cubicBezTo>
                  <a:cubicBezTo>
                    <a:pt x="532179" y="1071199"/>
                    <a:pt x="515553" y="1058850"/>
                    <a:pt x="481224" y="1110343"/>
                  </a:cubicBezTo>
                  <a:cubicBezTo>
                    <a:pt x="475418" y="1119051"/>
                    <a:pt x="468058" y="1126904"/>
                    <a:pt x="463807" y="1136468"/>
                  </a:cubicBezTo>
                  <a:cubicBezTo>
                    <a:pt x="456351" y="1153245"/>
                    <a:pt x="459372" y="1175738"/>
                    <a:pt x="446390" y="1188720"/>
                  </a:cubicBezTo>
                  <a:cubicBezTo>
                    <a:pt x="431876" y="1203234"/>
                    <a:pt x="422320" y="1225772"/>
                    <a:pt x="402847" y="1232263"/>
                  </a:cubicBezTo>
                  <a:cubicBezTo>
                    <a:pt x="356163" y="1247823"/>
                    <a:pt x="396229" y="1235669"/>
                    <a:pt x="333178" y="1249680"/>
                  </a:cubicBezTo>
                  <a:cubicBezTo>
                    <a:pt x="222491" y="1274277"/>
                    <a:pt x="386130" y="1240830"/>
                    <a:pt x="254801" y="1267097"/>
                  </a:cubicBezTo>
                  <a:cubicBezTo>
                    <a:pt x="233504" y="1277745"/>
                    <a:pt x="216904" y="1288098"/>
                    <a:pt x="193841" y="1293223"/>
                  </a:cubicBezTo>
                  <a:cubicBezTo>
                    <a:pt x="176604" y="1297053"/>
                    <a:pt x="159007" y="1299028"/>
                    <a:pt x="141590" y="1301931"/>
                  </a:cubicBezTo>
                  <a:cubicBezTo>
                    <a:pt x="124173" y="1307737"/>
                    <a:pt x="105081" y="1309902"/>
                    <a:pt x="89338" y="1319348"/>
                  </a:cubicBezTo>
                  <a:cubicBezTo>
                    <a:pt x="37924" y="1350197"/>
                    <a:pt x="61854" y="1340121"/>
                    <a:pt x="19670" y="1354183"/>
                  </a:cubicBezTo>
                  <a:cubicBezTo>
                    <a:pt x="13864" y="1362891"/>
                    <a:pt x="3551" y="1369923"/>
                    <a:pt x="2253" y="1380308"/>
                  </a:cubicBezTo>
                  <a:cubicBezTo>
                    <a:pt x="0" y="1398332"/>
                    <a:pt x="11953" y="1436837"/>
                    <a:pt x="28378" y="1449977"/>
                  </a:cubicBezTo>
                  <a:cubicBezTo>
                    <a:pt x="35546" y="1455711"/>
                    <a:pt x="45338" y="1458176"/>
                    <a:pt x="54504" y="1458685"/>
                  </a:cubicBezTo>
                  <a:cubicBezTo>
                    <a:pt x="150195" y="1464001"/>
                    <a:pt x="246093" y="1464491"/>
                    <a:pt x="341887" y="1467394"/>
                  </a:cubicBezTo>
                  <a:cubicBezTo>
                    <a:pt x="388333" y="1470297"/>
                    <a:pt x="434848" y="1472238"/>
                    <a:pt x="481224" y="1476103"/>
                  </a:cubicBezTo>
                  <a:cubicBezTo>
                    <a:pt x="504547" y="1478047"/>
                    <a:pt x="527510" y="1483837"/>
                    <a:pt x="550893" y="1484811"/>
                  </a:cubicBezTo>
                  <a:cubicBezTo>
                    <a:pt x="666943" y="1489646"/>
                    <a:pt x="783122" y="1490617"/>
                    <a:pt x="899236" y="1493520"/>
                  </a:cubicBezTo>
                  <a:lnTo>
                    <a:pt x="2153270" y="1476103"/>
                  </a:lnTo>
                  <a:cubicBezTo>
                    <a:pt x="2166247" y="1475752"/>
                    <a:pt x="2175788" y="1462790"/>
                    <a:pt x="2188104" y="1458685"/>
                  </a:cubicBezTo>
                  <a:cubicBezTo>
                    <a:pt x="2210813" y="1451115"/>
                    <a:pt x="2233886" y="1442826"/>
                    <a:pt x="2257773" y="1441268"/>
                  </a:cubicBezTo>
                  <a:cubicBezTo>
                    <a:pt x="2367886" y="1434087"/>
                    <a:pt x="2478390" y="1435463"/>
                    <a:pt x="2588698" y="1432560"/>
                  </a:cubicBezTo>
                  <a:cubicBezTo>
                    <a:pt x="2616066" y="1323092"/>
                    <a:pt x="2586734" y="1450382"/>
                    <a:pt x="2606116" y="1188720"/>
                  </a:cubicBezTo>
                  <a:cubicBezTo>
                    <a:pt x="2607447" y="1170751"/>
                    <a:pt x="2626956" y="1141852"/>
                    <a:pt x="2632241" y="1127760"/>
                  </a:cubicBezTo>
                  <a:cubicBezTo>
                    <a:pt x="2636444" y="1116553"/>
                    <a:pt x="2637511" y="1104389"/>
                    <a:pt x="2640950" y="1092925"/>
                  </a:cubicBezTo>
                  <a:cubicBezTo>
                    <a:pt x="2646225" y="1075340"/>
                    <a:pt x="2653536" y="1058386"/>
                    <a:pt x="2658367" y="1040674"/>
                  </a:cubicBezTo>
                  <a:cubicBezTo>
                    <a:pt x="2668766" y="1002544"/>
                    <a:pt x="2671595" y="956454"/>
                    <a:pt x="2675784" y="918754"/>
                  </a:cubicBezTo>
                  <a:cubicBezTo>
                    <a:pt x="2678687" y="825863"/>
                    <a:pt x="2684493" y="733017"/>
                    <a:pt x="2684493" y="640080"/>
                  </a:cubicBezTo>
                  <a:cubicBezTo>
                    <a:pt x="2684493" y="509419"/>
                    <a:pt x="2681223" y="378742"/>
                    <a:pt x="2675784" y="248194"/>
                  </a:cubicBezTo>
                  <a:cubicBezTo>
                    <a:pt x="2674789" y="224310"/>
                    <a:pt x="2659601" y="215828"/>
                    <a:pt x="2649658" y="195943"/>
                  </a:cubicBezTo>
                  <a:cubicBezTo>
                    <a:pt x="2642667" y="181961"/>
                    <a:pt x="2637730" y="167037"/>
                    <a:pt x="2632241" y="152400"/>
                  </a:cubicBezTo>
                  <a:cubicBezTo>
                    <a:pt x="2629018" y="143805"/>
                    <a:pt x="2628087" y="134244"/>
                    <a:pt x="2623533" y="126274"/>
                  </a:cubicBezTo>
                  <a:cubicBezTo>
                    <a:pt x="2599815" y="84768"/>
                    <a:pt x="2599356" y="99005"/>
                    <a:pt x="2571281" y="65314"/>
                  </a:cubicBezTo>
                  <a:cubicBezTo>
                    <a:pt x="2522045" y="6231"/>
                    <a:pt x="2550962" y="8708"/>
                    <a:pt x="2545156" y="43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 bwMode="auto">
          <a:xfrm rot="5400000" flipH="1" flipV="1">
            <a:off x="1295896" y="4727365"/>
            <a:ext cx="452367" cy="25909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1693282" y="3986918"/>
            <a:ext cx="527350" cy="341147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 flipH="1" flipV="1">
            <a:off x="1351166" y="3593296"/>
            <a:ext cx="192555" cy="705803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 rot="10800000">
            <a:off x="762001" y="3865109"/>
            <a:ext cx="610865" cy="38100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46"/>
          <p:cNvGrpSpPr>
            <a:grpSpLocks noChangeAspect="1"/>
          </p:cNvGrpSpPr>
          <p:nvPr/>
        </p:nvGrpSpPr>
        <p:grpSpPr>
          <a:xfrm>
            <a:off x="3347890" y="3225029"/>
            <a:ext cx="570512" cy="1097280"/>
            <a:chOff x="323274" y="266527"/>
            <a:chExt cx="1916231" cy="3685541"/>
          </a:xfrm>
        </p:grpSpPr>
        <p:pic>
          <p:nvPicPr>
            <p:cNvPr id="55" name="Picture 54" descr="car1.png"/>
            <p:cNvPicPr>
              <a:picLocks noChangeAspect="1"/>
            </p:cNvPicPr>
            <p:nvPr/>
          </p:nvPicPr>
          <p:blipFill>
            <a:blip r:embed="rId2" cstate="print"/>
            <a:srcRect r="64062" b="2083"/>
            <a:stretch>
              <a:fillRect/>
            </a:stretch>
          </p:blipFill>
          <p:spPr>
            <a:xfrm>
              <a:off x="381000" y="304800"/>
              <a:ext cx="1752600" cy="35814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6" name="Freeform 55"/>
            <p:cNvSpPr/>
            <p:nvPr/>
          </p:nvSpPr>
          <p:spPr>
            <a:xfrm>
              <a:off x="1247614" y="266527"/>
              <a:ext cx="991891" cy="1724490"/>
            </a:xfrm>
            <a:custGeom>
              <a:avLst/>
              <a:gdLst>
                <a:gd name="connsiteX0" fmla="*/ 0 w 991891"/>
                <a:gd name="connsiteY0" fmla="*/ 74436 h 1724490"/>
                <a:gd name="connsiteX1" fmla="*/ 38745 w 991891"/>
                <a:gd name="connsiteY1" fmla="*/ 82185 h 1724490"/>
                <a:gd name="connsiteX2" fmla="*/ 77491 w 991891"/>
                <a:gd name="connsiteY2" fmla="*/ 120931 h 1724490"/>
                <a:gd name="connsiteX3" fmla="*/ 100739 w 991891"/>
                <a:gd name="connsiteY3" fmla="*/ 151927 h 1724490"/>
                <a:gd name="connsiteX4" fmla="*/ 139484 w 991891"/>
                <a:gd name="connsiteY4" fmla="*/ 190673 h 1724490"/>
                <a:gd name="connsiteX5" fmla="*/ 154983 w 991891"/>
                <a:gd name="connsiteY5" fmla="*/ 252666 h 1724490"/>
                <a:gd name="connsiteX6" fmla="*/ 193728 w 991891"/>
                <a:gd name="connsiteY6" fmla="*/ 291412 h 1724490"/>
                <a:gd name="connsiteX7" fmla="*/ 201478 w 991891"/>
                <a:gd name="connsiteY7" fmla="*/ 322409 h 1724490"/>
                <a:gd name="connsiteX8" fmla="*/ 209227 w 991891"/>
                <a:gd name="connsiteY8" fmla="*/ 345656 h 1724490"/>
                <a:gd name="connsiteX9" fmla="*/ 216976 w 991891"/>
                <a:gd name="connsiteY9" fmla="*/ 392151 h 1724490"/>
                <a:gd name="connsiteX10" fmla="*/ 224725 w 991891"/>
                <a:gd name="connsiteY10" fmla="*/ 430897 h 1724490"/>
                <a:gd name="connsiteX11" fmla="*/ 224725 w 991891"/>
                <a:gd name="connsiteY11" fmla="*/ 485141 h 1724490"/>
                <a:gd name="connsiteX12" fmla="*/ 240223 w 991891"/>
                <a:gd name="connsiteY12" fmla="*/ 578131 h 1724490"/>
                <a:gd name="connsiteX13" fmla="*/ 255722 w 991891"/>
                <a:gd name="connsiteY13" fmla="*/ 601378 h 1724490"/>
                <a:gd name="connsiteX14" fmla="*/ 271220 w 991891"/>
                <a:gd name="connsiteY14" fmla="*/ 709866 h 1724490"/>
                <a:gd name="connsiteX15" fmla="*/ 286718 w 991891"/>
                <a:gd name="connsiteY15" fmla="*/ 795107 h 1724490"/>
                <a:gd name="connsiteX16" fmla="*/ 302217 w 991891"/>
                <a:gd name="connsiteY16" fmla="*/ 810605 h 1724490"/>
                <a:gd name="connsiteX17" fmla="*/ 317715 w 991891"/>
                <a:gd name="connsiteY17" fmla="*/ 888097 h 1724490"/>
                <a:gd name="connsiteX18" fmla="*/ 333213 w 991891"/>
                <a:gd name="connsiteY18" fmla="*/ 934592 h 1724490"/>
                <a:gd name="connsiteX19" fmla="*/ 371959 w 991891"/>
                <a:gd name="connsiteY19" fmla="*/ 1050829 h 1724490"/>
                <a:gd name="connsiteX20" fmla="*/ 395206 w 991891"/>
                <a:gd name="connsiteY20" fmla="*/ 1120571 h 1724490"/>
                <a:gd name="connsiteX21" fmla="*/ 402955 w 991891"/>
                <a:gd name="connsiteY21" fmla="*/ 1143819 h 1724490"/>
                <a:gd name="connsiteX22" fmla="*/ 410705 w 991891"/>
                <a:gd name="connsiteY22" fmla="*/ 1167066 h 1724490"/>
                <a:gd name="connsiteX23" fmla="*/ 418454 w 991891"/>
                <a:gd name="connsiteY23" fmla="*/ 1221310 h 1724490"/>
                <a:gd name="connsiteX24" fmla="*/ 426203 w 991891"/>
                <a:gd name="connsiteY24" fmla="*/ 1244558 h 1724490"/>
                <a:gd name="connsiteX25" fmla="*/ 433952 w 991891"/>
                <a:gd name="connsiteY25" fmla="*/ 1430537 h 1724490"/>
                <a:gd name="connsiteX26" fmla="*/ 418454 w 991891"/>
                <a:gd name="connsiteY26" fmla="*/ 1446036 h 1724490"/>
                <a:gd name="connsiteX27" fmla="*/ 426203 w 991891"/>
                <a:gd name="connsiteY27" fmla="*/ 1469283 h 1724490"/>
                <a:gd name="connsiteX28" fmla="*/ 464949 w 991891"/>
                <a:gd name="connsiteY28" fmla="*/ 1515778 h 1724490"/>
                <a:gd name="connsiteX29" fmla="*/ 495945 w 991891"/>
                <a:gd name="connsiteY29" fmla="*/ 1554524 h 1724490"/>
                <a:gd name="connsiteX30" fmla="*/ 519193 w 991891"/>
                <a:gd name="connsiteY30" fmla="*/ 1577771 h 1724490"/>
                <a:gd name="connsiteX31" fmla="*/ 557939 w 991891"/>
                <a:gd name="connsiteY31" fmla="*/ 1585520 h 1724490"/>
                <a:gd name="connsiteX32" fmla="*/ 596684 w 991891"/>
                <a:gd name="connsiteY32" fmla="*/ 1601019 h 1724490"/>
                <a:gd name="connsiteX33" fmla="*/ 650928 w 991891"/>
                <a:gd name="connsiteY33" fmla="*/ 1624266 h 1724490"/>
                <a:gd name="connsiteX34" fmla="*/ 666427 w 991891"/>
                <a:gd name="connsiteY34" fmla="*/ 1639765 h 1724490"/>
                <a:gd name="connsiteX35" fmla="*/ 712922 w 991891"/>
                <a:gd name="connsiteY35" fmla="*/ 1655263 h 1724490"/>
                <a:gd name="connsiteX36" fmla="*/ 759417 w 991891"/>
                <a:gd name="connsiteY36" fmla="*/ 1686259 h 1724490"/>
                <a:gd name="connsiteX37" fmla="*/ 836908 w 991891"/>
                <a:gd name="connsiteY37" fmla="*/ 1701758 h 1724490"/>
                <a:gd name="connsiteX38" fmla="*/ 860155 w 991891"/>
                <a:gd name="connsiteY38" fmla="*/ 1709507 h 1724490"/>
                <a:gd name="connsiteX39" fmla="*/ 929898 w 991891"/>
                <a:gd name="connsiteY39" fmla="*/ 1701758 h 1724490"/>
                <a:gd name="connsiteX40" fmla="*/ 914400 w 991891"/>
                <a:gd name="connsiteY40" fmla="*/ 1430537 h 1724490"/>
                <a:gd name="connsiteX41" fmla="*/ 922149 w 991891"/>
                <a:gd name="connsiteY41" fmla="*/ 1391792 h 1724490"/>
                <a:gd name="connsiteX42" fmla="*/ 937647 w 991891"/>
                <a:gd name="connsiteY42" fmla="*/ 1298802 h 1724490"/>
                <a:gd name="connsiteX43" fmla="*/ 953145 w 991891"/>
                <a:gd name="connsiteY43" fmla="*/ 1236809 h 1724490"/>
                <a:gd name="connsiteX44" fmla="*/ 960894 w 991891"/>
                <a:gd name="connsiteY44" fmla="*/ 1205812 h 1724490"/>
                <a:gd name="connsiteX45" fmla="*/ 968644 w 991891"/>
                <a:gd name="connsiteY45" fmla="*/ 1167066 h 1724490"/>
                <a:gd name="connsiteX46" fmla="*/ 960894 w 991891"/>
                <a:gd name="connsiteY46" fmla="*/ 903595 h 1724490"/>
                <a:gd name="connsiteX47" fmla="*/ 968644 w 991891"/>
                <a:gd name="connsiteY47" fmla="*/ 849351 h 1724490"/>
                <a:gd name="connsiteX48" fmla="*/ 976393 w 991891"/>
                <a:gd name="connsiteY48" fmla="*/ 609127 h 1724490"/>
                <a:gd name="connsiteX49" fmla="*/ 984142 w 991891"/>
                <a:gd name="connsiteY49" fmla="*/ 485141 h 1724490"/>
                <a:gd name="connsiteX50" fmla="*/ 991891 w 991891"/>
                <a:gd name="connsiteY50" fmla="*/ 337907 h 1724490"/>
                <a:gd name="connsiteX51" fmla="*/ 976393 w 991891"/>
                <a:gd name="connsiteY51" fmla="*/ 314659 h 1724490"/>
                <a:gd name="connsiteX52" fmla="*/ 968644 w 991891"/>
                <a:gd name="connsiteY52" fmla="*/ 58937 h 1724490"/>
                <a:gd name="connsiteX53" fmla="*/ 960894 w 991891"/>
                <a:gd name="connsiteY53" fmla="*/ 12442 h 1724490"/>
                <a:gd name="connsiteX54" fmla="*/ 689674 w 991891"/>
                <a:gd name="connsiteY54" fmla="*/ 20192 h 1724490"/>
                <a:gd name="connsiteX55" fmla="*/ 340962 w 991891"/>
                <a:gd name="connsiteY55" fmla="*/ 27941 h 1724490"/>
                <a:gd name="connsiteX56" fmla="*/ 131735 w 991891"/>
                <a:gd name="connsiteY56" fmla="*/ 43439 h 1724490"/>
                <a:gd name="connsiteX57" fmla="*/ 61993 w 991891"/>
                <a:gd name="connsiteY57" fmla="*/ 51188 h 1724490"/>
                <a:gd name="connsiteX58" fmla="*/ 46494 w 991891"/>
                <a:gd name="connsiteY58" fmla="*/ 105432 h 172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991891" h="1724490">
                  <a:moveTo>
                    <a:pt x="0" y="74436"/>
                  </a:moveTo>
                  <a:cubicBezTo>
                    <a:pt x="12915" y="77019"/>
                    <a:pt x="26413" y="77561"/>
                    <a:pt x="38745" y="82185"/>
                  </a:cubicBezTo>
                  <a:cubicBezTo>
                    <a:pt x="62940" y="91258"/>
                    <a:pt x="63629" y="101525"/>
                    <a:pt x="77491" y="120931"/>
                  </a:cubicBezTo>
                  <a:cubicBezTo>
                    <a:pt x="84998" y="131441"/>
                    <a:pt x="92159" y="142274"/>
                    <a:pt x="100739" y="151927"/>
                  </a:cubicBezTo>
                  <a:cubicBezTo>
                    <a:pt x="112873" y="165578"/>
                    <a:pt x="139484" y="190673"/>
                    <a:pt x="139484" y="190673"/>
                  </a:cubicBezTo>
                  <a:cubicBezTo>
                    <a:pt x="144650" y="211337"/>
                    <a:pt x="139922" y="237604"/>
                    <a:pt x="154983" y="252666"/>
                  </a:cubicBezTo>
                  <a:lnTo>
                    <a:pt x="193728" y="291412"/>
                  </a:lnTo>
                  <a:cubicBezTo>
                    <a:pt x="196311" y="301744"/>
                    <a:pt x="198552" y="312168"/>
                    <a:pt x="201478" y="322409"/>
                  </a:cubicBezTo>
                  <a:cubicBezTo>
                    <a:pt x="203722" y="330263"/>
                    <a:pt x="207455" y="337682"/>
                    <a:pt x="209227" y="345656"/>
                  </a:cubicBezTo>
                  <a:cubicBezTo>
                    <a:pt x="212635" y="360994"/>
                    <a:pt x="214165" y="376692"/>
                    <a:pt x="216976" y="392151"/>
                  </a:cubicBezTo>
                  <a:cubicBezTo>
                    <a:pt x="219332" y="405110"/>
                    <a:pt x="222142" y="417982"/>
                    <a:pt x="224725" y="430897"/>
                  </a:cubicBezTo>
                  <a:cubicBezTo>
                    <a:pt x="211774" y="482701"/>
                    <a:pt x="216079" y="441908"/>
                    <a:pt x="224725" y="485141"/>
                  </a:cubicBezTo>
                  <a:cubicBezTo>
                    <a:pt x="226861" y="495823"/>
                    <a:pt x="234283" y="562290"/>
                    <a:pt x="240223" y="578131"/>
                  </a:cubicBezTo>
                  <a:cubicBezTo>
                    <a:pt x="243493" y="586851"/>
                    <a:pt x="250556" y="593629"/>
                    <a:pt x="255722" y="601378"/>
                  </a:cubicBezTo>
                  <a:cubicBezTo>
                    <a:pt x="273303" y="654123"/>
                    <a:pt x="259902" y="608002"/>
                    <a:pt x="271220" y="709866"/>
                  </a:cubicBezTo>
                  <a:cubicBezTo>
                    <a:pt x="271863" y="715654"/>
                    <a:pt x="279561" y="780793"/>
                    <a:pt x="286718" y="795107"/>
                  </a:cubicBezTo>
                  <a:cubicBezTo>
                    <a:pt x="289985" y="801642"/>
                    <a:pt x="297051" y="805439"/>
                    <a:pt x="302217" y="810605"/>
                  </a:cubicBezTo>
                  <a:cubicBezTo>
                    <a:pt x="307453" y="842023"/>
                    <a:pt x="309045" y="859198"/>
                    <a:pt x="317715" y="888097"/>
                  </a:cubicBezTo>
                  <a:cubicBezTo>
                    <a:pt x="322409" y="903745"/>
                    <a:pt x="328047" y="919094"/>
                    <a:pt x="333213" y="934592"/>
                  </a:cubicBezTo>
                  <a:lnTo>
                    <a:pt x="371959" y="1050829"/>
                  </a:lnTo>
                  <a:lnTo>
                    <a:pt x="395206" y="1120571"/>
                  </a:lnTo>
                  <a:lnTo>
                    <a:pt x="402955" y="1143819"/>
                  </a:lnTo>
                  <a:lnTo>
                    <a:pt x="410705" y="1167066"/>
                  </a:lnTo>
                  <a:cubicBezTo>
                    <a:pt x="413288" y="1185147"/>
                    <a:pt x="414872" y="1203400"/>
                    <a:pt x="418454" y="1221310"/>
                  </a:cubicBezTo>
                  <a:cubicBezTo>
                    <a:pt x="420056" y="1229320"/>
                    <a:pt x="425600" y="1236412"/>
                    <a:pt x="426203" y="1244558"/>
                  </a:cubicBezTo>
                  <a:cubicBezTo>
                    <a:pt x="430786" y="1306435"/>
                    <a:pt x="431369" y="1368544"/>
                    <a:pt x="433952" y="1430537"/>
                  </a:cubicBezTo>
                  <a:cubicBezTo>
                    <a:pt x="428786" y="1435703"/>
                    <a:pt x="419887" y="1438872"/>
                    <a:pt x="418454" y="1446036"/>
                  </a:cubicBezTo>
                  <a:cubicBezTo>
                    <a:pt x="416852" y="1454046"/>
                    <a:pt x="422550" y="1461977"/>
                    <a:pt x="426203" y="1469283"/>
                  </a:cubicBezTo>
                  <a:cubicBezTo>
                    <a:pt x="436993" y="1490863"/>
                    <a:pt x="447808" y="1498638"/>
                    <a:pt x="464949" y="1515778"/>
                  </a:cubicBezTo>
                  <a:cubicBezTo>
                    <a:pt x="477670" y="1553941"/>
                    <a:pt x="463591" y="1527563"/>
                    <a:pt x="495945" y="1554524"/>
                  </a:cubicBezTo>
                  <a:cubicBezTo>
                    <a:pt x="504364" y="1561540"/>
                    <a:pt x="509391" y="1572870"/>
                    <a:pt x="519193" y="1577771"/>
                  </a:cubicBezTo>
                  <a:cubicBezTo>
                    <a:pt x="530974" y="1583661"/>
                    <a:pt x="545024" y="1582937"/>
                    <a:pt x="557939" y="1585520"/>
                  </a:cubicBezTo>
                  <a:cubicBezTo>
                    <a:pt x="570854" y="1590686"/>
                    <a:pt x="583660" y="1596135"/>
                    <a:pt x="596684" y="1601019"/>
                  </a:cubicBezTo>
                  <a:cubicBezTo>
                    <a:pt x="620303" y="1609876"/>
                    <a:pt x="627599" y="1608713"/>
                    <a:pt x="650928" y="1624266"/>
                  </a:cubicBezTo>
                  <a:cubicBezTo>
                    <a:pt x="657007" y="1628319"/>
                    <a:pt x="659892" y="1636498"/>
                    <a:pt x="666427" y="1639765"/>
                  </a:cubicBezTo>
                  <a:cubicBezTo>
                    <a:pt x="681039" y="1647071"/>
                    <a:pt x="712922" y="1655263"/>
                    <a:pt x="712922" y="1655263"/>
                  </a:cubicBezTo>
                  <a:cubicBezTo>
                    <a:pt x="728420" y="1665595"/>
                    <a:pt x="741347" y="1681741"/>
                    <a:pt x="759417" y="1686259"/>
                  </a:cubicBezTo>
                  <a:cubicBezTo>
                    <a:pt x="805656" y="1697820"/>
                    <a:pt x="779908" y="1692258"/>
                    <a:pt x="836908" y="1701758"/>
                  </a:cubicBezTo>
                  <a:cubicBezTo>
                    <a:pt x="844657" y="1704341"/>
                    <a:pt x="851987" y="1709507"/>
                    <a:pt x="860155" y="1709507"/>
                  </a:cubicBezTo>
                  <a:cubicBezTo>
                    <a:pt x="883546" y="1709507"/>
                    <a:pt x="924387" y="1724490"/>
                    <a:pt x="929898" y="1701758"/>
                  </a:cubicBezTo>
                  <a:cubicBezTo>
                    <a:pt x="962476" y="1567374"/>
                    <a:pt x="944291" y="1520213"/>
                    <a:pt x="914400" y="1430537"/>
                  </a:cubicBezTo>
                  <a:cubicBezTo>
                    <a:pt x="916983" y="1417622"/>
                    <a:pt x="919860" y="1404762"/>
                    <a:pt x="922149" y="1391792"/>
                  </a:cubicBezTo>
                  <a:cubicBezTo>
                    <a:pt x="927610" y="1360846"/>
                    <a:pt x="930026" y="1329288"/>
                    <a:pt x="937647" y="1298802"/>
                  </a:cubicBezTo>
                  <a:lnTo>
                    <a:pt x="953145" y="1236809"/>
                  </a:lnTo>
                  <a:cubicBezTo>
                    <a:pt x="955728" y="1226477"/>
                    <a:pt x="958805" y="1216255"/>
                    <a:pt x="960894" y="1205812"/>
                  </a:cubicBezTo>
                  <a:lnTo>
                    <a:pt x="968644" y="1167066"/>
                  </a:lnTo>
                  <a:cubicBezTo>
                    <a:pt x="966061" y="1079242"/>
                    <a:pt x="960894" y="991457"/>
                    <a:pt x="960894" y="903595"/>
                  </a:cubicBezTo>
                  <a:cubicBezTo>
                    <a:pt x="960894" y="885330"/>
                    <a:pt x="967684" y="867591"/>
                    <a:pt x="968644" y="849351"/>
                  </a:cubicBezTo>
                  <a:cubicBezTo>
                    <a:pt x="972855" y="769345"/>
                    <a:pt x="972987" y="689171"/>
                    <a:pt x="976393" y="609127"/>
                  </a:cubicBezTo>
                  <a:cubicBezTo>
                    <a:pt x="978153" y="567755"/>
                    <a:pt x="981780" y="526483"/>
                    <a:pt x="984142" y="485141"/>
                  </a:cubicBezTo>
                  <a:cubicBezTo>
                    <a:pt x="986946" y="436075"/>
                    <a:pt x="989308" y="386985"/>
                    <a:pt x="991891" y="337907"/>
                  </a:cubicBezTo>
                  <a:cubicBezTo>
                    <a:pt x="986725" y="330158"/>
                    <a:pt x="977924" y="323846"/>
                    <a:pt x="976393" y="314659"/>
                  </a:cubicBezTo>
                  <a:cubicBezTo>
                    <a:pt x="953333" y="176300"/>
                    <a:pt x="959001" y="174640"/>
                    <a:pt x="968644" y="58937"/>
                  </a:cubicBezTo>
                  <a:cubicBezTo>
                    <a:pt x="966061" y="43439"/>
                    <a:pt x="976457" y="14603"/>
                    <a:pt x="960894" y="12442"/>
                  </a:cubicBezTo>
                  <a:cubicBezTo>
                    <a:pt x="871310" y="0"/>
                    <a:pt x="780089" y="17932"/>
                    <a:pt x="689674" y="20192"/>
                  </a:cubicBezTo>
                  <a:lnTo>
                    <a:pt x="340962" y="27941"/>
                  </a:lnTo>
                  <a:cubicBezTo>
                    <a:pt x="231067" y="46256"/>
                    <a:pt x="344148" y="29278"/>
                    <a:pt x="131735" y="43439"/>
                  </a:cubicBezTo>
                  <a:cubicBezTo>
                    <a:pt x="108396" y="44995"/>
                    <a:pt x="85240" y="48605"/>
                    <a:pt x="61993" y="51188"/>
                  </a:cubicBezTo>
                  <a:cubicBezTo>
                    <a:pt x="37362" y="75819"/>
                    <a:pt x="46494" y="59381"/>
                    <a:pt x="46494" y="10543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23274" y="2131102"/>
              <a:ext cx="1892563" cy="1820966"/>
            </a:xfrm>
            <a:custGeom>
              <a:avLst/>
              <a:gdLst>
                <a:gd name="connsiteX0" fmla="*/ 33187 w 1892563"/>
                <a:gd name="connsiteY0" fmla="*/ 1727976 h 1820966"/>
                <a:gd name="connsiteX1" fmla="*/ 56434 w 1892563"/>
                <a:gd name="connsiteY1" fmla="*/ 1712478 h 1820966"/>
                <a:gd name="connsiteX2" fmla="*/ 87431 w 1892563"/>
                <a:gd name="connsiteY2" fmla="*/ 1696979 h 1820966"/>
                <a:gd name="connsiteX3" fmla="*/ 118428 w 1892563"/>
                <a:gd name="connsiteY3" fmla="*/ 1665983 h 1820966"/>
                <a:gd name="connsiteX4" fmla="*/ 133926 w 1892563"/>
                <a:gd name="connsiteY4" fmla="*/ 1650484 h 1820966"/>
                <a:gd name="connsiteX5" fmla="*/ 157173 w 1892563"/>
                <a:gd name="connsiteY5" fmla="*/ 1634986 h 1820966"/>
                <a:gd name="connsiteX6" fmla="*/ 164923 w 1892563"/>
                <a:gd name="connsiteY6" fmla="*/ 1603990 h 1820966"/>
                <a:gd name="connsiteX7" fmla="*/ 172672 w 1892563"/>
                <a:gd name="connsiteY7" fmla="*/ 1580742 h 1820966"/>
                <a:gd name="connsiteX8" fmla="*/ 180421 w 1892563"/>
                <a:gd name="connsiteY8" fmla="*/ 1534247 h 1820966"/>
                <a:gd name="connsiteX9" fmla="*/ 203668 w 1892563"/>
                <a:gd name="connsiteY9" fmla="*/ 1487752 h 1820966"/>
                <a:gd name="connsiteX10" fmla="*/ 211418 w 1892563"/>
                <a:gd name="connsiteY10" fmla="*/ 1464505 h 1820966"/>
                <a:gd name="connsiteX11" fmla="*/ 226916 w 1892563"/>
                <a:gd name="connsiteY11" fmla="*/ 1387013 h 1820966"/>
                <a:gd name="connsiteX12" fmla="*/ 234665 w 1892563"/>
                <a:gd name="connsiteY12" fmla="*/ 1363766 h 1820966"/>
                <a:gd name="connsiteX13" fmla="*/ 250163 w 1892563"/>
                <a:gd name="connsiteY13" fmla="*/ 1294023 h 1820966"/>
                <a:gd name="connsiteX14" fmla="*/ 265662 w 1892563"/>
                <a:gd name="connsiteY14" fmla="*/ 1278525 h 1820966"/>
                <a:gd name="connsiteX15" fmla="*/ 281160 w 1892563"/>
                <a:gd name="connsiteY15" fmla="*/ 1108044 h 1820966"/>
                <a:gd name="connsiteX16" fmla="*/ 304407 w 1892563"/>
                <a:gd name="connsiteY16" fmla="*/ 1015054 h 1820966"/>
                <a:gd name="connsiteX17" fmla="*/ 312157 w 1892563"/>
                <a:gd name="connsiteY17" fmla="*/ 991806 h 1820966"/>
                <a:gd name="connsiteX18" fmla="*/ 319906 w 1892563"/>
                <a:gd name="connsiteY18" fmla="*/ 937562 h 1820966"/>
                <a:gd name="connsiteX19" fmla="*/ 397397 w 1892563"/>
                <a:gd name="connsiteY19" fmla="*/ 945312 h 1820966"/>
                <a:gd name="connsiteX20" fmla="*/ 420645 w 1892563"/>
                <a:gd name="connsiteY20" fmla="*/ 953061 h 1820966"/>
                <a:gd name="connsiteX21" fmla="*/ 482638 w 1892563"/>
                <a:gd name="connsiteY21" fmla="*/ 976308 h 1820966"/>
                <a:gd name="connsiteX22" fmla="*/ 552380 w 1892563"/>
                <a:gd name="connsiteY22" fmla="*/ 968559 h 1820966"/>
                <a:gd name="connsiteX23" fmla="*/ 583377 w 1892563"/>
                <a:gd name="connsiteY23" fmla="*/ 960810 h 1820966"/>
                <a:gd name="connsiteX24" fmla="*/ 653119 w 1892563"/>
                <a:gd name="connsiteY24" fmla="*/ 953061 h 1820966"/>
                <a:gd name="connsiteX25" fmla="*/ 691865 w 1892563"/>
                <a:gd name="connsiteY25" fmla="*/ 929813 h 1820966"/>
                <a:gd name="connsiteX26" fmla="*/ 715112 w 1892563"/>
                <a:gd name="connsiteY26" fmla="*/ 914315 h 1820966"/>
                <a:gd name="connsiteX27" fmla="*/ 746109 w 1892563"/>
                <a:gd name="connsiteY27" fmla="*/ 883318 h 1820966"/>
                <a:gd name="connsiteX28" fmla="*/ 839099 w 1892563"/>
                <a:gd name="connsiteY28" fmla="*/ 860071 h 1820966"/>
                <a:gd name="connsiteX29" fmla="*/ 870095 w 1892563"/>
                <a:gd name="connsiteY29" fmla="*/ 821325 h 1820966"/>
                <a:gd name="connsiteX30" fmla="*/ 908841 w 1892563"/>
                <a:gd name="connsiteY30" fmla="*/ 782579 h 1820966"/>
                <a:gd name="connsiteX31" fmla="*/ 947587 w 1892563"/>
                <a:gd name="connsiteY31" fmla="*/ 720586 h 1820966"/>
                <a:gd name="connsiteX32" fmla="*/ 994082 w 1892563"/>
                <a:gd name="connsiteY32" fmla="*/ 689590 h 1820966"/>
                <a:gd name="connsiteX33" fmla="*/ 1001831 w 1892563"/>
                <a:gd name="connsiteY33" fmla="*/ 666342 h 1820966"/>
                <a:gd name="connsiteX34" fmla="*/ 1009580 w 1892563"/>
                <a:gd name="connsiteY34" fmla="*/ 635345 h 1820966"/>
                <a:gd name="connsiteX35" fmla="*/ 1071573 w 1892563"/>
                <a:gd name="connsiteY35" fmla="*/ 588851 h 1820966"/>
                <a:gd name="connsiteX36" fmla="*/ 1102570 w 1892563"/>
                <a:gd name="connsiteY36" fmla="*/ 573352 h 1820966"/>
                <a:gd name="connsiteX37" fmla="*/ 1141316 w 1892563"/>
                <a:gd name="connsiteY37" fmla="*/ 542356 h 1820966"/>
                <a:gd name="connsiteX38" fmla="*/ 1195560 w 1892563"/>
                <a:gd name="connsiteY38" fmla="*/ 511359 h 1820966"/>
                <a:gd name="connsiteX39" fmla="*/ 1226557 w 1892563"/>
                <a:gd name="connsiteY39" fmla="*/ 464864 h 1820966"/>
                <a:gd name="connsiteX40" fmla="*/ 1242055 w 1892563"/>
                <a:gd name="connsiteY40" fmla="*/ 402871 h 1820966"/>
                <a:gd name="connsiteX41" fmla="*/ 1288550 w 1892563"/>
                <a:gd name="connsiteY41" fmla="*/ 356376 h 1820966"/>
                <a:gd name="connsiteX42" fmla="*/ 1304048 w 1892563"/>
                <a:gd name="connsiteY42" fmla="*/ 333129 h 1820966"/>
                <a:gd name="connsiteX43" fmla="*/ 1327295 w 1892563"/>
                <a:gd name="connsiteY43" fmla="*/ 317630 h 1820966"/>
                <a:gd name="connsiteX44" fmla="*/ 1404787 w 1892563"/>
                <a:gd name="connsiteY44" fmla="*/ 309881 h 1820966"/>
                <a:gd name="connsiteX45" fmla="*/ 1420285 w 1892563"/>
                <a:gd name="connsiteY45" fmla="*/ 278884 h 1820966"/>
                <a:gd name="connsiteX46" fmla="*/ 1428034 w 1892563"/>
                <a:gd name="connsiteY46" fmla="*/ 247888 h 1820966"/>
                <a:gd name="connsiteX47" fmla="*/ 1451282 w 1892563"/>
                <a:gd name="connsiteY47" fmla="*/ 232390 h 1820966"/>
                <a:gd name="connsiteX48" fmla="*/ 1459031 w 1892563"/>
                <a:gd name="connsiteY48" fmla="*/ 209142 h 1820966"/>
                <a:gd name="connsiteX49" fmla="*/ 1490028 w 1892563"/>
                <a:gd name="connsiteY49" fmla="*/ 170396 h 1820966"/>
                <a:gd name="connsiteX50" fmla="*/ 1536523 w 1892563"/>
                <a:gd name="connsiteY50" fmla="*/ 139400 h 1820966"/>
                <a:gd name="connsiteX51" fmla="*/ 1544272 w 1892563"/>
                <a:gd name="connsiteY51" fmla="*/ 116152 h 1820966"/>
                <a:gd name="connsiteX52" fmla="*/ 1559770 w 1892563"/>
                <a:gd name="connsiteY52" fmla="*/ 92905 h 1820966"/>
                <a:gd name="connsiteX53" fmla="*/ 1590767 w 1892563"/>
                <a:gd name="connsiteY53" fmla="*/ 38661 h 1820966"/>
                <a:gd name="connsiteX54" fmla="*/ 1606265 w 1892563"/>
                <a:gd name="connsiteY54" fmla="*/ 15413 h 1820966"/>
                <a:gd name="connsiteX55" fmla="*/ 1683757 w 1892563"/>
                <a:gd name="connsiteY55" fmla="*/ 15413 h 1820966"/>
                <a:gd name="connsiteX56" fmla="*/ 1722502 w 1892563"/>
                <a:gd name="connsiteY56" fmla="*/ 38661 h 1820966"/>
                <a:gd name="connsiteX57" fmla="*/ 1738001 w 1892563"/>
                <a:gd name="connsiteY57" fmla="*/ 54159 h 1820966"/>
                <a:gd name="connsiteX58" fmla="*/ 1799994 w 1892563"/>
                <a:gd name="connsiteY58" fmla="*/ 61908 h 1820966"/>
                <a:gd name="connsiteX59" fmla="*/ 1846489 w 1892563"/>
                <a:gd name="connsiteY59" fmla="*/ 77406 h 1820966"/>
                <a:gd name="connsiteX60" fmla="*/ 1838740 w 1892563"/>
                <a:gd name="connsiteY60" fmla="*/ 162647 h 1820966"/>
                <a:gd name="connsiteX61" fmla="*/ 1830990 w 1892563"/>
                <a:gd name="connsiteY61" fmla="*/ 185895 h 1820966"/>
                <a:gd name="connsiteX62" fmla="*/ 1815492 w 1892563"/>
                <a:gd name="connsiteY62" fmla="*/ 247888 h 1820966"/>
                <a:gd name="connsiteX63" fmla="*/ 1807743 w 1892563"/>
                <a:gd name="connsiteY63" fmla="*/ 302132 h 1820966"/>
                <a:gd name="connsiteX64" fmla="*/ 1799994 w 1892563"/>
                <a:gd name="connsiteY64" fmla="*/ 325379 h 1820966"/>
                <a:gd name="connsiteX65" fmla="*/ 1823241 w 1892563"/>
                <a:gd name="connsiteY65" fmla="*/ 464864 h 1820966"/>
                <a:gd name="connsiteX66" fmla="*/ 1838740 w 1892563"/>
                <a:gd name="connsiteY66" fmla="*/ 488112 h 1820966"/>
                <a:gd name="connsiteX67" fmla="*/ 1846489 w 1892563"/>
                <a:gd name="connsiteY67" fmla="*/ 658593 h 1820966"/>
                <a:gd name="connsiteX68" fmla="*/ 1861987 w 1892563"/>
                <a:gd name="connsiteY68" fmla="*/ 767081 h 1820966"/>
                <a:gd name="connsiteX69" fmla="*/ 1877485 w 1892563"/>
                <a:gd name="connsiteY69" fmla="*/ 1348267 h 1820966"/>
                <a:gd name="connsiteX70" fmla="*/ 1861987 w 1892563"/>
                <a:gd name="connsiteY70" fmla="*/ 1596240 h 1820966"/>
                <a:gd name="connsiteX71" fmla="*/ 1854238 w 1892563"/>
                <a:gd name="connsiteY71" fmla="*/ 1774471 h 1820966"/>
                <a:gd name="connsiteX72" fmla="*/ 1830990 w 1892563"/>
                <a:gd name="connsiteY72" fmla="*/ 1789969 h 1820966"/>
                <a:gd name="connsiteX73" fmla="*/ 1342794 w 1892563"/>
                <a:gd name="connsiteY73" fmla="*/ 1797718 h 1820966"/>
                <a:gd name="connsiteX74" fmla="*/ 1187811 w 1892563"/>
                <a:gd name="connsiteY74" fmla="*/ 1813217 h 1820966"/>
                <a:gd name="connsiteX75" fmla="*/ 707363 w 1892563"/>
                <a:gd name="connsiteY75" fmla="*/ 1820966 h 1820966"/>
                <a:gd name="connsiteX76" fmla="*/ 211418 w 1892563"/>
                <a:gd name="connsiteY76" fmla="*/ 1813217 h 1820966"/>
                <a:gd name="connsiteX77" fmla="*/ 188170 w 1892563"/>
                <a:gd name="connsiteY77" fmla="*/ 1805467 h 1820966"/>
                <a:gd name="connsiteX78" fmla="*/ 126177 w 1892563"/>
                <a:gd name="connsiteY78" fmla="*/ 1797718 h 1820966"/>
                <a:gd name="connsiteX79" fmla="*/ 102929 w 1892563"/>
                <a:gd name="connsiteY79" fmla="*/ 1789969 h 1820966"/>
                <a:gd name="connsiteX80" fmla="*/ 9940 w 1892563"/>
                <a:gd name="connsiteY80" fmla="*/ 1782220 h 1820966"/>
                <a:gd name="connsiteX81" fmla="*/ 2190 w 1892563"/>
                <a:gd name="connsiteY81" fmla="*/ 1751223 h 1820966"/>
                <a:gd name="connsiteX82" fmla="*/ 9940 w 1892563"/>
                <a:gd name="connsiteY82" fmla="*/ 1720227 h 1820966"/>
                <a:gd name="connsiteX83" fmla="*/ 33187 w 1892563"/>
                <a:gd name="connsiteY83" fmla="*/ 1727976 h 182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892563" h="1820966">
                  <a:moveTo>
                    <a:pt x="33187" y="1727976"/>
                  </a:moveTo>
                  <a:cubicBezTo>
                    <a:pt x="40936" y="1726685"/>
                    <a:pt x="48348" y="1717099"/>
                    <a:pt x="56434" y="1712478"/>
                  </a:cubicBezTo>
                  <a:cubicBezTo>
                    <a:pt x="66464" y="1706747"/>
                    <a:pt x="79263" y="1705147"/>
                    <a:pt x="87431" y="1696979"/>
                  </a:cubicBezTo>
                  <a:cubicBezTo>
                    <a:pt x="128759" y="1655651"/>
                    <a:pt x="56434" y="1686647"/>
                    <a:pt x="118428" y="1665983"/>
                  </a:cubicBezTo>
                  <a:cubicBezTo>
                    <a:pt x="123594" y="1660817"/>
                    <a:pt x="128221" y="1655048"/>
                    <a:pt x="133926" y="1650484"/>
                  </a:cubicBezTo>
                  <a:cubicBezTo>
                    <a:pt x="141198" y="1644666"/>
                    <a:pt x="152007" y="1642735"/>
                    <a:pt x="157173" y="1634986"/>
                  </a:cubicBezTo>
                  <a:cubicBezTo>
                    <a:pt x="163081" y="1626125"/>
                    <a:pt x="161997" y="1614230"/>
                    <a:pt x="164923" y="1603990"/>
                  </a:cubicBezTo>
                  <a:cubicBezTo>
                    <a:pt x="167167" y="1596136"/>
                    <a:pt x="170900" y="1588716"/>
                    <a:pt x="172672" y="1580742"/>
                  </a:cubicBezTo>
                  <a:cubicBezTo>
                    <a:pt x="176080" y="1565404"/>
                    <a:pt x="177013" y="1549585"/>
                    <a:pt x="180421" y="1534247"/>
                  </a:cubicBezTo>
                  <a:cubicBezTo>
                    <a:pt x="188211" y="1499192"/>
                    <a:pt x="186951" y="1521186"/>
                    <a:pt x="203668" y="1487752"/>
                  </a:cubicBezTo>
                  <a:cubicBezTo>
                    <a:pt x="207321" y="1480446"/>
                    <a:pt x="209174" y="1472359"/>
                    <a:pt x="211418" y="1464505"/>
                  </a:cubicBezTo>
                  <a:cubicBezTo>
                    <a:pt x="226853" y="1410485"/>
                    <a:pt x="211699" y="1455491"/>
                    <a:pt x="226916" y="1387013"/>
                  </a:cubicBezTo>
                  <a:cubicBezTo>
                    <a:pt x="228688" y="1379039"/>
                    <a:pt x="232082" y="1371515"/>
                    <a:pt x="234665" y="1363766"/>
                  </a:cubicBezTo>
                  <a:cubicBezTo>
                    <a:pt x="236229" y="1354379"/>
                    <a:pt x="241359" y="1308696"/>
                    <a:pt x="250163" y="1294023"/>
                  </a:cubicBezTo>
                  <a:cubicBezTo>
                    <a:pt x="253922" y="1287758"/>
                    <a:pt x="260496" y="1283691"/>
                    <a:pt x="265662" y="1278525"/>
                  </a:cubicBezTo>
                  <a:cubicBezTo>
                    <a:pt x="283531" y="1171311"/>
                    <a:pt x="263702" y="1300087"/>
                    <a:pt x="281160" y="1108044"/>
                  </a:cubicBezTo>
                  <a:cubicBezTo>
                    <a:pt x="285073" y="1065002"/>
                    <a:pt x="290722" y="1056110"/>
                    <a:pt x="304407" y="1015054"/>
                  </a:cubicBezTo>
                  <a:lnTo>
                    <a:pt x="312157" y="991806"/>
                  </a:lnTo>
                  <a:cubicBezTo>
                    <a:pt x="314740" y="973725"/>
                    <a:pt x="303871" y="946308"/>
                    <a:pt x="319906" y="937562"/>
                  </a:cubicBezTo>
                  <a:cubicBezTo>
                    <a:pt x="342696" y="925131"/>
                    <a:pt x="371740" y="941365"/>
                    <a:pt x="397397" y="945312"/>
                  </a:cubicBezTo>
                  <a:cubicBezTo>
                    <a:pt x="405470" y="946554"/>
                    <a:pt x="412997" y="950193"/>
                    <a:pt x="420645" y="953061"/>
                  </a:cubicBezTo>
                  <a:cubicBezTo>
                    <a:pt x="494773" y="980859"/>
                    <a:pt x="429869" y="958719"/>
                    <a:pt x="482638" y="976308"/>
                  </a:cubicBezTo>
                  <a:cubicBezTo>
                    <a:pt x="505885" y="973725"/>
                    <a:pt x="529262" y="972116"/>
                    <a:pt x="552380" y="968559"/>
                  </a:cubicBezTo>
                  <a:cubicBezTo>
                    <a:pt x="562906" y="966940"/>
                    <a:pt x="572851" y="962429"/>
                    <a:pt x="583377" y="960810"/>
                  </a:cubicBezTo>
                  <a:cubicBezTo>
                    <a:pt x="606495" y="957253"/>
                    <a:pt x="629872" y="955644"/>
                    <a:pt x="653119" y="953061"/>
                  </a:cubicBezTo>
                  <a:cubicBezTo>
                    <a:pt x="693493" y="939604"/>
                    <a:pt x="661473" y="954127"/>
                    <a:pt x="691865" y="929813"/>
                  </a:cubicBezTo>
                  <a:cubicBezTo>
                    <a:pt x="699137" y="923995"/>
                    <a:pt x="708041" y="920376"/>
                    <a:pt x="715112" y="914315"/>
                  </a:cubicBezTo>
                  <a:cubicBezTo>
                    <a:pt x="726206" y="904806"/>
                    <a:pt x="733039" y="889853"/>
                    <a:pt x="746109" y="883318"/>
                  </a:cubicBezTo>
                  <a:cubicBezTo>
                    <a:pt x="795733" y="858507"/>
                    <a:pt x="765643" y="869253"/>
                    <a:pt x="839099" y="860071"/>
                  </a:cubicBezTo>
                  <a:cubicBezTo>
                    <a:pt x="899625" y="819720"/>
                    <a:pt x="832665" y="871232"/>
                    <a:pt x="870095" y="821325"/>
                  </a:cubicBezTo>
                  <a:cubicBezTo>
                    <a:pt x="881054" y="806713"/>
                    <a:pt x="908841" y="782579"/>
                    <a:pt x="908841" y="782579"/>
                  </a:cubicBezTo>
                  <a:cubicBezTo>
                    <a:pt x="922991" y="747207"/>
                    <a:pt x="918774" y="742996"/>
                    <a:pt x="947587" y="720586"/>
                  </a:cubicBezTo>
                  <a:cubicBezTo>
                    <a:pt x="962290" y="709150"/>
                    <a:pt x="994082" y="689590"/>
                    <a:pt x="994082" y="689590"/>
                  </a:cubicBezTo>
                  <a:cubicBezTo>
                    <a:pt x="996665" y="681841"/>
                    <a:pt x="999587" y="674196"/>
                    <a:pt x="1001831" y="666342"/>
                  </a:cubicBezTo>
                  <a:cubicBezTo>
                    <a:pt x="1004757" y="656101"/>
                    <a:pt x="1003672" y="644207"/>
                    <a:pt x="1009580" y="635345"/>
                  </a:cubicBezTo>
                  <a:cubicBezTo>
                    <a:pt x="1041390" y="587631"/>
                    <a:pt x="1036683" y="603804"/>
                    <a:pt x="1071573" y="588851"/>
                  </a:cubicBezTo>
                  <a:cubicBezTo>
                    <a:pt x="1082191" y="584300"/>
                    <a:pt x="1092238" y="578518"/>
                    <a:pt x="1102570" y="573352"/>
                  </a:cubicBezTo>
                  <a:cubicBezTo>
                    <a:pt x="1137232" y="521359"/>
                    <a:pt x="1096399" y="572301"/>
                    <a:pt x="1141316" y="542356"/>
                  </a:cubicBezTo>
                  <a:cubicBezTo>
                    <a:pt x="1196718" y="505421"/>
                    <a:pt x="1130001" y="527748"/>
                    <a:pt x="1195560" y="511359"/>
                  </a:cubicBezTo>
                  <a:cubicBezTo>
                    <a:pt x="1220820" y="486099"/>
                    <a:pt x="1218146" y="495703"/>
                    <a:pt x="1226557" y="464864"/>
                  </a:cubicBezTo>
                  <a:cubicBezTo>
                    <a:pt x="1232162" y="444314"/>
                    <a:pt x="1226993" y="417933"/>
                    <a:pt x="1242055" y="402871"/>
                  </a:cubicBezTo>
                  <a:cubicBezTo>
                    <a:pt x="1257553" y="387373"/>
                    <a:pt x="1276392" y="374613"/>
                    <a:pt x="1288550" y="356376"/>
                  </a:cubicBezTo>
                  <a:cubicBezTo>
                    <a:pt x="1293716" y="348627"/>
                    <a:pt x="1297463" y="339714"/>
                    <a:pt x="1304048" y="333129"/>
                  </a:cubicBezTo>
                  <a:cubicBezTo>
                    <a:pt x="1310633" y="326543"/>
                    <a:pt x="1318220" y="319724"/>
                    <a:pt x="1327295" y="317630"/>
                  </a:cubicBezTo>
                  <a:cubicBezTo>
                    <a:pt x="1352590" y="311793"/>
                    <a:pt x="1378956" y="312464"/>
                    <a:pt x="1404787" y="309881"/>
                  </a:cubicBezTo>
                  <a:cubicBezTo>
                    <a:pt x="1409953" y="299549"/>
                    <a:pt x="1416229" y="289700"/>
                    <a:pt x="1420285" y="278884"/>
                  </a:cubicBezTo>
                  <a:cubicBezTo>
                    <a:pt x="1424024" y="268912"/>
                    <a:pt x="1422126" y="256749"/>
                    <a:pt x="1428034" y="247888"/>
                  </a:cubicBezTo>
                  <a:cubicBezTo>
                    <a:pt x="1433200" y="240139"/>
                    <a:pt x="1443533" y="237556"/>
                    <a:pt x="1451282" y="232390"/>
                  </a:cubicBezTo>
                  <a:cubicBezTo>
                    <a:pt x="1453865" y="224641"/>
                    <a:pt x="1455378" y="216448"/>
                    <a:pt x="1459031" y="209142"/>
                  </a:cubicBezTo>
                  <a:cubicBezTo>
                    <a:pt x="1465131" y="196942"/>
                    <a:pt x="1478496" y="179045"/>
                    <a:pt x="1490028" y="170396"/>
                  </a:cubicBezTo>
                  <a:cubicBezTo>
                    <a:pt x="1504929" y="159220"/>
                    <a:pt x="1536523" y="139400"/>
                    <a:pt x="1536523" y="139400"/>
                  </a:cubicBezTo>
                  <a:cubicBezTo>
                    <a:pt x="1539106" y="131651"/>
                    <a:pt x="1540619" y="123458"/>
                    <a:pt x="1544272" y="116152"/>
                  </a:cubicBezTo>
                  <a:cubicBezTo>
                    <a:pt x="1548437" y="107822"/>
                    <a:pt x="1556500" y="101625"/>
                    <a:pt x="1559770" y="92905"/>
                  </a:cubicBezTo>
                  <a:cubicBezTo>
                    <a:pt x="1580517" y="37579"/>
                    <a:pt x="1548660" y="66731"/>
                    <a:pt x="1590767" y="38661"/>
                  </a:cubicBezTo>
                  <a:cubicBezTo>
                    <a:pt x="1595933" y="30912"/>
                    <a:pt x="1598516" y="20579"/>
                    <a:pt x="1606265" y="15413"/>
                  </a:cubicBezTo>
                  <a:cubicBezTo>
                    <a:pt x="1629384" y="0"/>
                    <a:pt x="1660866" y="11598"/>
                    <a:pt x="1683757" y="15413"/>
                  </a:cubicBezTo>
                  <a:cubicBezTo>
                    <a:pt x="1723021" y="54680"/>
                    <a:pt x="1672210" y="8487"/>
                    <a:pt x="1722502" y="38661"/>
                  </a:cubicBezTo>
                  <a:cubicBezTo>
                    <a:pt x="1728767" y="42420"/>
                    <a:pt x="1731003" y="52060"/>
                    <a:pt x="1738001" y="54159"/>
                  </a:cubicBezTo>
                  <a:cubicBezTo>
                    <a:pt x="1757948" y="60143"/>
                    <a:pt x="1779330" y="59325"/>
                    <a:pt x="1799994" y="61908"/>
                  </a:cubicBezTo>
                  <a:cubicBezTo>
                    <a:pt x="1815492" y="67074"/>
                    <a:pt x="1847968" y="61136"/>
                    <a:pt x="1846489" y="77406"/>
                  </a:cubicBezTo>
                  <a:cubicBezTo>
                    <a:pt x="1843906" y="105820"/>
                    <a:pt x="1842775" y="134403"/>
                    <a:pt x="1838740" y="162647"/>
                  </a:cubicBezTo>
                  <a:cubicBezTo>
                    <a:pt x="1837585" y="170733"/>
                    <a:pt x="1832971" y="177970"/>
                    <a:pt x="1830990" y="185895"/>
                  </a:cubicBezTo>
                  <a:cubicBezTo>
                    <a:pt x="1812283" y="260718"/>
                    <a:pt x="1833208" y="194737"/>
                    <a:pt x="1815492" y="247888"/>
                  </a:cubicBezTo>
                  <a:cubicBezTo>
                    <a:pt x="1812909" y="265969"/>
                    <a:pt x="1811325" y="284222"/>
                    <a:pt x="1807743" y="302132"/>
                  </a:cubicBezTo>
                  <a:cubicBezTo>
                    <a:pt x="1806141" y="310142"/>
                    <a:pt x="1799994" y="317211"/>
                    <a:pt x="1799994" y="325379"/>
                  </a:cubicBezTo>
                  <a:cubicBezTo>
                    <a:pt x="1799994" y="342858"/>
                    <a:pt x="1809544" y="444319"/>
                    <a:pt x="1823241" y="464864"/>
                  </a:cubicBezTo>
                  <a:lnTo>
                    <a:pt x="1838740" y="488112"/>
                  </a:lnTo>
                  <a:cubicBezTo>
                    <a:pt x="1841323" y="544939"/>
                    <a:pt x="1842705" y="601833"/>
                    <a:pt x="1846489" y="658593"/>
                  </a:cubicBezTo>
                  <a:cubicBezTo>
                    <a:pt x="1848644" y="690919"/>
                    <a:pt x="1856505" y="734190"/>
                    <a:pt x="1861987" y="767081"/>
                  </a:cubicBezTo>
                  <a:cubicBezTo>
                    <a:pt x="1877943" y="1006428"/>
                    <a:pt x="1877485" y="970435"/>
                    <a:pt x="1877485" y="1348267"/>
                  </a:cubicBezTo>
                  <a:cubicBezTo>
                    <a:pt x="1877485" y="1557065"/>
                    <a:pt x="1892563" y="1504512"/>
                    <a:pt x="1861987" y="1596240"/>
                  </a:cubicBezTo>
                  <a:cubicBezTo>
                    <a:pt x="1859404" y="1655650"/>
                    <a:pt x="1863633" y="1715751"/>
                    <a:pt x="1854238" y="1774471"/>
                  </a:cubicBezTo>
                  <a:cubicBezTo>
                    <a:pt x="1852767" y="1783667"/>
                    <a:pt x="1840294" y="1789546"/>
                    <a:pt x="1830990" y="1789969"/>
                  </a:cubicBezTo>
                  <a:cubicBezTo>
                    <a:pt x="1668405" y="1797359"/>
                    <a:pt x="1505526" y="1795135"/>
                    <a:pt x="1342794" y="1797718"/>
                  </a:cubicBezTo>
                  <a:cubicBezTo>
                    <a:pt x="1312217" y="1801115"/>
                    <a:pt x="1213986" y="1812500"/>
                    <a:pt x="1187811" y="1813217"/>
                  </a:cubicBezTo>
                  <a:cubicBezTo>
                    <a:pt x="1027701" y="1817604"/>
                    <a:pt x="867512" y="1818383"/>
                    <a:pt x="707363" y="1820966"/>
                  </a:cubicBezTo>
                  <a:lnTo>
                    <a:pt x="211418" y="1813217"/>
                  </a:lnTo>
                  <a:cubicBezTo>
                    <a:pt x="203253" y="1812973"/>
                    <a:pt x="196207" y="1806928"/>
                    <a:pt x="188170" y="1805467"/>
                  </a:cubicBezTo>
                  <a:cubicBezTo>
                    <a:pt x="167681" y="1801742"/>
                    <a:pt x="146841" y="1800301"/>
                    <a:pt x="126177" y="1797718"/>
                  </a:cubicBezTo>
                  <a:cubicBezTo>
                    <a:pt x="118428" y="1795135"/>
                    <a:pt x="111026" y="1791049"/>
                    <a:pt x="102929" y="1789969"/>
                  </a:cubicBezTo>
                  <a:cubicBezTo>
                    <a:pt x="72098" y="1785858"/>
                    <a:pt x="38971" y="1793386"/>
                    <a:pt x="9940" y="1782220"/>
                  </a:cubicBezTo>
                  <a:cubicBezTo>
                    <a:pt x="0" y="1778397"/>
                    <a:pt x="4773" y="1761555"/>
                    <a:pt x="2190" y="1751223"/>
                  </a:cubicBezTo>
                  <a:cubicBezTo>
                    <a:pt x="4773" y="1740891"/>
                    <a:pt x="4032" y="1729088"/>
                    <a:pt x="9940" y="1720227"/>
                  </a:cubicBezTo>
                  <a:cubicBezTo>
                    <a:pt x="25049" y="1697565"/>
                    <a:pt x="25438" y="1729268"/>
                    <a:pt x="33187" y="172797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045316" y="1943094"/>
              <a:ext cx="132196" cy="198255"/>
            </a:xfrm>
            <a:custGeom>
              <a:avLst/>
              <a:gdLst>
                <a:gd name="connsiteX0" fmla="*/ 101199 w 132196"/>
                <a:gd name="connsiteY0" fmla="*/ 195672 h 198255"/>
                <a:gd name="connsiteX1" fmla="*/ 70203 w 132196"/>
                <a:gd name="connsiteY1" fmla="*/ 172425 h 198255"/>
                <a:gd name="connsiteX2" fmla="*/ 46955 w 132196"/>
                <a:gd name="connsiteY2" fmla="*/ 156926 h 198255"/>
                <a:gd name="connsiteX3" fmla="*/ 39206 w 132196"/>
                <a:gd name="connsiteY3" fmla="*/ 133679 h 198255"/>
                <a:gd name="connsiteX4" fmla="*/ 460 w 132196"/>
                <a:gd name="connsiteY4" fmla="*/ 94933 h 198255"/>
                <a:gd name="connsiteX5" fmla="*/ 8209 w 132196"/>
                <a:gd name="connsiteY5" fmla="*/ 17442 h 198255"/>
                <a:gd name="connsiteX6" fmla="*/ 31457 w 132196"/>
                <a:gd name="connsiteY6" fmla="*/ 1943 h 198255"/>
                <a:gd name="connsiteX7" fmla="*/ 101199 w 132196"/>
                <a:gd name="connsiteY7" fmla="*/ 9692 h 198255"/>
                <a:gd name="connsiteX8" fmla="*/ 132196 w 132196"/>
                <a:gd name="connsiteY8" fmla="*/ 79435 h 198255"/>
                <a:gd name="connsiteX9" fmla="*/ 124447 w 132196"/>
                <a:gd name="connsiteY9" fmla="*/ 118181 h 198255"/>
                <a:gd name="connsiteX10" fmla="*/ 116698 w 132196"/>
                <a:gd name="connsiteY10" fmla="*/ 141428 h 198255"/>
                <a:gd name="connsiteX11" fmla="*/ 108948 w 132196"/>
                <a:gd name="connsiteY11" fmla="*/ 187923 h 198255"/>
                <a:gd name="connsiteX12" fmla="*/ 101199 w 132196"/>
                <a:gd name="connsiteY12" fmla="*/ 195672 h 19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196" h="198255">
                  <a:moveTo>
                    <a:pt x="101199" y="195672"/>
                  </a:moveTo>
                  <a:cubicBezTo>
                    <a:pt x="94742" y="193089"/>
                    <a:pt x="80712" y="179932"/>
                    <a:pt x="70203" y="172425"/>
                  </a:cubicBezTo>
                  <a:cubicBezTo>
                    <a:pt x="62624" y="167012"/>
                    <a:pt x="52773" y="164199"/>
                    <a:pt x="46955" y="156926"/>
                  </a:cubicBezTo>
                  <a:cubicBezTo>
                    <a:pt x="41852" y="150548"/>
                    <a:pt x="44107" y="140214"/>
                    <a:pt x="39206" y="133679"/>
                  </a:cubicBezTo>
                  <a:cubicBezTo>
                    <a:pt x="28247" y="119067"/>
                    <a:pt x="460" y="94933"/>
                    <a:pt x="460" y="94933"/>
                  </a:cubicBezTo>
                  <a:cubicBezTo>
                    <a:pt x="3043" y="69103"/>
                    <a:pt x="0" y="42069"/>
                    <a:pt x="8209" y="17442"/>
                  </a:cubicBezTo>
                  <a:cubicBezTo>
                    <a:pt x="11154" y="8606"/>
                    <a:pt x="22176" y="2717"/>
                    <a:pt x="31457" y="1943"/>
                  </a:cubicBezTo>
                  <a:cubicBezTo>
                    <a:pt x="54767" y="0"/>
                    <a:pt x="77952" y="7109"/>
                    <a:pt x="101199" y="9692"/>
                  </a:cubicBezTo>
                  <a:cubicBezTo>
                    <a:pt x="119643" y="65022"/>
                    <a:pt x="107636" y="42594"/>
                    <a:pt x="132196" y="79435"/>
                  </a:cubicBezTo>
                  <a:cubicBezTo>
                    <a:pt x="129613" y="92350"/>
                    <a:pt x="127641" y="105403"/>
                    <a:pt x="124447" y="118181"/>
                  </a:cubicBezTo>
                  <a:cubicBezTo>
                    <a:pt x="122466" y="126105"/>
                    <a:pt x="118470" y="133454"/>
                    <a:pt x="116698" y="141428"/>
                  </a:cubicBezTo>
                  <a:cubicBezTo>
                    <a:pt x="113289" y="156766"/>
                    <a:pt x="117664" y="174850"/>
                    <a:pt x="108948" y="187923"/>
                  </a:cubicBezTo>
                  <a:cubicBezTo>
                    <a:pt x="104650" y="194371"/>
                    <a:pt x="107656" y="198255"/>
                    <a:pt x="101199" y="1956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58"/>
          <p:cNvGrpSpPr>
            <a:grpSpLocks noChangeAspect="1"/>
          </p:cNvGrpSpPr>
          <p:nvPr/>
        </p:nvGrpSpPr>
        <p:grpSpPr>
          <a:xfrm>
            <a:off x="3999716" y="3103109"/>
            <a:ext cx="1024574" cy="822960"/>
            <a:chOff x="4110838" y="685800"/>
            <a:chExt cx="3509162" cy="2818637"/>
          </a:xfrm>
        </p:grpSpPr>
        <p:pic>
          <p:nvPicPr>
            <p:cNvPr id="60" name="Picture 59" descr="car1.png"/>
            <p:cNvPicPr>
              <a:picLocks noChangeAspect="1"/>
            </p:cNvPicPr>
            <p:nvPr/>
          </p:nvPicPr>
          <p:blipFill>
            <a:blip r:embed="rId2" cstate="print"/>
            <a:srcRect l="20312" r="14063" b="27083"/>
            <a:stretch>
              <a:fillRect/>
            </a:stretch>
          </p:blipFill>
          <p:spPr>
            <a:xfrm>
              <a:off x="4191000" y="685800"/>
              <a:ext cx="3200399" cy="2666999"/>
            </a:xfrm>
            <a:prstGeom prst="rect">
              <a:avLst/>
            </a:prstGeom>
          </p:spPr>
        </p:pic>
        <p:sp>
          <p:nvSpPr>
            <p:cNvPr id="61" name="Freeform 60"/>
            <p:cNvSpPr/>
            <p:nvPr/>
          </p:nvSpPr>
          <p:spPr>
            <a:xfrm>
              <a:off x="6017938" y="849988"/>
              <a:ext cx="1602062" cy="2654449"/>
            </a:xfrm>
            <a:custGeom>
              <a:avLst/>
              <a:gdLst>
                <a:gd name="connsiteX0" fmla="*/ 1398001 w 1616074"/>
                <a:gd name="connsiteY0" fmla="*/ 25666 h 2654449"/>
                <a:gd name="connsiteX1" fmla="*/ 1359255 w 1616074"/>
                <a:gd name="connsiteY1" fmla="*/ 103158 h 2654449"/>
                <a:gd name="connsiteX2" fmla="*/ 1343757 w 1616074"/>
                <a:gd name="connsiteY2" fmla="*/ 126405 h 2654449"/>
                <a:gd name="connsiteX3" fmla="*/ 1289513 w 1616074"/>
                <a:gd name="connsiteY3" fmla="*/ 165151 h 2654449"/>
                <a:gd name="connsiteX4" fmla="*/ 1266265 w 1616074"/>
                <a:gd name="connsiteY4" fmla="*/ 188398 h 2654449"/>
                <a:gd name="connsiteX5" fmla="*/ 1212021 w 1616074"/>
                <a:gd name="connsiteY5" fmla="*/ 196148 h 2654449"/>
                <a:gd name="connsiteX6" fmla="*/ 1165526 w 1616074"/>
                <a:gd name="connsiteY6" fmla="*/ 227144 h 2654449"/>
                <a:gd name="connsiteX7" fmla="*/ 1126781 w 1616074"/>
                <a:gd name="connsiteY7" fmla="*/ 234893 h 2654449"/>
                <a:gd name="connsiteX8" fmla="*/ 1080286 w 1616074"/>
                <a:gd name="connsiteY8" fmla="*/ 250392 h 2654449"/>
                <a:gd name="connsiteX9" fmla="*/ 847811 w 1616074"/>
                <a:gd name="connsiteY9" fmla="*/ 265890 h 2654449"/>
                <a:gd name="connsiteX10" fmla="*/ 801316 w 1616074"/>
                <a:gd name="connsiteY10" fmla="*/ 289137 h 2654449"/>
                <a:gd name="connsiteX11" fmla="*/ 747072 w 1616074"/>
                <a:gd name="connsiteY11" fmla="*/ 304636 h 2654449"/>
                <a:gd name="connsiteX12" fmla="*/ 677330 w 1616074"/>
                <a:gd name="connsiteY12" fmla="*/ 343381 h 2654449"/>
                <a:gd name="connsiteX13" fmla="*/ 654082 w 1616074"/>
                <a:gd name="connsiteY13" fmla="*/ 366629 h 2654449"/>
                <a:gd name="connsiteX14" fmla="*/ 646333 w 1616074"/>
                <a:gd name="connsiteY14" fmla="*/ 397626 h 2654449"/>
                <a:gd name="connsiteX15" fmla="*/ 599838 w 1616074"/>
                <a:gd name="connsiteY15" fmla="*/ 420873 h 2654449"/>
                <a:gd name="connsiteX16" fmla="*/ 499099 w 1616074"/>
                <a:gd name="connsiteY16" fmla="*/ 413124 h 2654449"/>
                <a:gd name="connsiteX17" fmla="*/ 475852 w 1616074"/>
                <a:gd name="connsiteY17" fmla="*/ 389876 h 2654449"/>
                <a:gd name="connsiteX18" fmla="*/ 429357 w 1616074"/>
                <a:gd name="connsiteY18" fmla="*/ 366629 h 2654449"/>
                <a:gd name="connsiteX19" fmla="*/ 406109 w 1616074"/>
                <a:gd name="connsiteY19" fmla="*/ 374378 h 2654449"/>
                <a:gd name="connsiteX20" fmla="*/ 413859 w 1616074"/>
                <a:gd name="connsiteY20" fmla="*/ 436371 h 2654449"/>
                <a:gd name="connsiteX21" fmla="*/ 406109 w 1616074"/>
                <a:gd name="connsiteY21" fmla="*/ 459619 h 2654449"/>
                <a:gd name="connsiteX22" fmla="*/ 390611 w 1616074"/>
                <a:gd name="connsiteY22" fmla="*/ 591354 h 2654449"/>
                <a:gd name="connsiteX23" fmla="*/ 382862 w 1616074"/>
                <a:gd name="connsiteY23" fmla="*/ 614602 h 2654449"/>
                <a:gd name="connsiteX24" fmla="*/ 351865 w 1616074"/>
                <a:gd name="connsiteY24" fmla="*/ 630100 h 2654449"/>
                <a:gd name="connsiteX25" fmla="*/ 320869 w 1616074"/>
                <a:gd name="connsiteY25" fmla="*/ 692093 h 2654449"/>
                <a:gd name="connsiteX26" fmla="*/ 344116 w 1616074"/>
                <a:gd name="connsiteY26" fmla="*/ 707592 h 2654449"/>
                <a:gd name="connsiteX27" fmla="*/ 351865 w 1616074"/>
                <a:gd name="connsiteY27" fmla="*/ 761836 h 2654449"/>
                <a:gd name="connsiteX28" fmla="*/ 359615 w 1616074"/>
                <a:gd name="connsiteY28" fmla="*/ 785083 h 2654449"/>
                <a:gd name="connsiteX29" fmla="*/ 406109 w 1616074"/>
                <a:gd name="connsiteY29" fmla="*/ 800581 h 2654449"/>
                <a:gd name="connsiteX30" fmla="*/ 475852 w 1616074"/>
                <a:gd name="connsiteY30" fmla="*/ 847076 h 2654449"/>
                <a:gd name="connsiteX31" fmla="*/ 506848 w 1616074"/>
                <a:gd name="connsiteY31" fmla="*/ 885822 h 2654449"/>
                <a:gd name="connsiteX32" fmla="*/ 545594 w 1616074"/>
                <a:gd name="connsiteY32" fmla="*/ 916819 h 2654449"/>
                <a:gd name="connsiteX33" fmla="*/ 576591 w 1616074"/>
                <a:gd name="connsiteY33" fmla="*/ 924568 h 2654449"/>
                <a:gd name="connsiteX34" fmla="*/ 568842 w 1616074"/>
                <a:gd name="connsiteY34" fmla="*/ 1002059 h 2654449"/>
                <a:gd name="connsiteX35" fmla="*/ 623086 w 1616074"/>
                <a:gd name="connsiteY35" fmla="*/ 1009809 h 2654449"/>
                <a:gd name="connsiteX36" fmla="*/ 654082 w 1616074"/>
                <a:gd name="connsiteY36" fmla="*/ 1040805 h 2654449"/>
                <a:gd name="connsiteX37" fmla="*/ 677330 w 1616074"/>
                <a:gd name="connsiteY37" fmla="*/ 1048554 h 2654449"/>
                <a:gd name="connsiteX38" fmla="*/ 692828 w 1616074"/>
                <a:gd name="connsiteY38" fmla="*/ 1064053 h 2654449"/>
                <a:gd name="connsiteX39" fmla="*/ 716076 w 1616074"/>
                <a:gd name="connsiteY39" fmla="*/ 1071802 h 2654449"/>
                <a:gd name="connsiteX40" fmla="*/ 731574 w 1616074"/>
                <a:gd name="connsiteY40" fmla="*/ 1095049 h 2654449"/>
                <a:gd name="connsiteX41" fmla="*/ 739323 w 1616074"/>
                <a:gd name="connsiteY41" fmla="*/ 1126046 h 2654449"/>
                <a:gd name="connsiteX42" fmla="*/ 770320 w 1616074"/>
                <a:gd name="connsiteY42" fmla="*/ 1180290 h 2654449"/>
                <a:gd name="connsiteX43" fmla="*/ 785818 w 1616074"/>
                <a:gd name="connsiteY43" fmla="*/ 1211287 h 2654449"/>
                <a:gd name="connsiteX44" fmla="*/ 816815 w 1616074"/>
                <a:gd name="connsiteY44" fmla="*/ 1219036 h 2654449"/>
                <a:gd name="connsiteX45" fmla="*/ 847811 w 1616074"/>
                <a:gd name="connsiteY45" fmla="*/ 1234534 h 2654449"/>
                <a:gd name="connsiteX46" fmla="*/ 809065 w 1616074"/>
                <a:gd name="connsiteY46" fmla="*/ 1273280 h 2654449"/>
                <a:gd name="connsiteX47" fmla="*/ 747072 w 1616074"/>
                <a:gd name="connsiteY47" fmla="*/ 1250032 h 2654449"/>
                <a:gd name="connsiteX48" fmla="*/ 723825 w 1616074"/>
                <a:gd name="connsiteY48" fmla="*/ 1226785 h 2654449"/>
                <a:gd name="connsiteX49" fmla="*/ 654082 w 1616074"/>
                <a:gd name="connsiteY49" fmla="*/ 1234534 h 2654449"/>
                <a:gd name="connsiteX50" fmla="*/ 483601 w 1616074"/>
                <a:gd name="connsiteY50" fmla="*/ 1242283 h 2654449"/>
                <a:gd name="connsiteX51" fmla="*/ 468103 w 1616074"/>
                <a:gd name="connsiteY51" fmla="*/ 1273280 h 2654449"/>
                <a:gd name="connsiteX52" fmla="*/ 444855 w 1616074"/>
                <a:gd name="connsiteY52" fmla="*/ 1281029 h 2654449"/>
                <a:gd name="connsiteX53" fmla="*/ 413859 w 1616074"/>
                <a:gd name="connsiteY53" fmla="*/ 1296527 h 2654449"/>
                <a:gd name="connsiteX54" fmla="*/ 398360 w 1616074"/>
                <a:gd name="connsiteY54" fmla="*/ 1319775 h 2654449"/>
                <a:gd name="connsiteX55" fmla="*/ 375113 w 1616074"/>
                <a:gd name="connsiteY55" fmla="*/ 1327524 h 2654449"/>
                <a:gd name="connsiteX56" fmla="*/ 359615 w 1616074"/>
                <a:gd name="connsiteY56" fmla="*/ 1358520 h 2654449"/>
                <a:gd name="connsiteX57" fmla="*/ 344116 w 1616074"/>
                <a:gd name="connsiteY57" fmla="*/ 1405015 h 2654449"/>
                <a:gd name="connsiteX58" fmla="*/ 313120 w 1616074"/>
                <a:gd name="connsiteY58" fmla="*/ 1443761 h 2654449"/>
                <a:gd name="connsiteX59" fmla="*/ 282123 w 1616074"/>
                <a:gd name="connsiteY59" fmla="*/ 1482507 h 2654449"/>
                <a:gd name="connsiteX60" fmla="*/ 243377 w 1616074"/>
                <a:gd name="connsiteY60" fmla="*/ 1521253 h 2654449"/>
                <a:gd name="connsiteX61" fmla="*/ 235628 w 1616074"/>
                <a:gd name="connsiteY61" fmla="*/ 1544500 h 2654449"/>
                <a:gd name="connsiteX62" fmla="*/ 196882 w 1616074"/>
                <a:gd name="connsiteY62" fmla="*/ 1583246 h 2654449"/>
                <a:gd name="connsiteX63" fmla="*/ 181384 w 1616074"/>
                <a:gd name="connsiteY63" fmla="*/ 1614243 h 2654449"/>
                <a:gd name="connsiteX64" fmla="*/ 173635 w 1616074"/>
                <a:gd name="connsiteY64" fmla="*/ 1645239 h 2654449"/>
                <a:gd name="connsiteX65" fmla="*/ 158137 w 1616074"/>
                <a:gd name="connsiteY65" fmla="*/ 1691734 h 2654449"/>
                <a:gd name="connsiteX66" fmla="*/ 150387 w 1616074"/>
                <a:gd name="connsiteY66" fmla="*/ 1714981 h 2654449"/>
                <a:gd name="connsiteX67" fmla="*/ 158137 w 1616074"/>
                <a:gd name="connsiteY67" fmla="*/ 1745978 h 2654449"/>
                <a:gd name="connsiteX68" fmla="*/ 189133 w 1616074"/>
                <a:gd name="connsiteY68" fmla="*/ 1761476 h 2654449"/>
                <a:gd name="connsiteX69" fmla="*/ 204631 w 1616074"/>
                <a:gd name="connsiteY69" fmla="*/ 1869965 h 2654449"/>
                <a:gd name="connsiteX70" fmla="*/ 220130 w 1616074"/>
                <a:gd name="connsiteY70" fmla="*/ 1916459 h 2654449"/>
                <a:gd name="connsiteX71" fmla="*/ 227879 w 1616074"/>
                <a:gd name="connsiteY71" fmla="*/ 1939707 h 2654449"/>
                <a:gd name="connsiteX72" fmla="*/ 235628 w 1616074"/>
                <a:gd name="connsiteY72" fmla="*/ 1970704 h 2654449"/>
                <a:gd name="connsiteX73" fmla="*/ 251126 w 1616074"/>
                <a:gd name="connsiteY73" fmla="*/ 1993951 h 2654449"/>
                <a:gd name="connsiteX74" fmla="*/ 258876 w 1616074"/>
                <a:gd name="connsiteY74" fmla="*/ 2032697 h 2654449"/>
                <a:gd name="connsiteX75" fmla="*/ 282123 w 1616074"/>
                <a:gd name="connsiteY75" fmla="*/ 2055944 h 2654449"/>
                <a:gd name="connsiteX76" fmla="*/ 251126 w 1616074"/>
                <a:gd name="connsiteY76" fmla="*/ 2102439 h 2654449"/>
                <a:gd name="connsiteX77" fmla="*/ 220130 w 1616074"/>
                <a:gd name="connsiteY77" fmla="*/ 2148934 h 2654449"/>
                <a:gd name="connsiteX78" fmla="*/ 220130 w 1616074"/>
                <a:gd name="connsiteY78" fmla="*/ 2272920 h 2654449"/>
                <a:gd name="connsiteX79" fmla="*/ 204631 w 1616074"/>
                <a:gd name="connsiteY79" fmla="*/ 2288419 h 2654449"/>
                <a:gd name="connsiteX80" fmla="*/ 189133 w 1616074"/>
                <a:gd name="connsiteY80" fmla="*/ 2311666 h 2654449"/>
                <a:gd name="connsiteX81" fmla="*/ 173635 w 1616074"/>
                <a:gd name="connsiteY81" fmla="*/ 2327165 h 2654449"/>
                <a:gd name="connsiteX82" fmla="*/ 150387 w 1616074"/>
                <a:gd name="connsiteY82" fmla="*/ 2373659 h 2654449"/>
                <a:gd name="connsiteX83" fmla="*/ 127140 w 1616074"/>
                <a:gd name="connsiteY83" fmla="*/ 2396907 h 2654449"/>
                <a:gd name="connsiteX84" fmla="*/ 96143 w 1616074"/>
                <a:gd name="connsiteY84" fmla="*/ 2412405 h 2654449"/>
                <a:gd name="connsiteX85" fmla="*/ 18652 w 1616074"/>
                <a:gd name="connsiteY85" fmla="*/ 2427904 h 2654449"/>
                <a:gd name="connsiteX86" fmla="*/ 3154 w 1616074"/>
                <a:gd name="connsiteY86" fmla="*/ 2528643 h 2654449"/>
                <a:gd name="connsiteX87" fmla="*/ 18652 w 1616074"/>
                <a:gd name="connsiteY87" fmla="*/ 2575137 h 2654449"/>
                <a:gd name="connsiteX88" fmla="*/ 289872 w 1616074"/>
                <a:gd name="connsiteY88" fmla="*/ 2582887 h 2654449"/>
                <a:gd name="connsiteX89" fmla="*/ 1382503 w 1616074"/>
                <a:gd name="connsiteY89" fmla="*/ 2567388 h 2654449"/>
                <a:gd name="connsiteX90" fmla="*/ 1405750 w 1616074"/>
                <a:gd name="connsiteY90" fmla="*/ 2536392 h 2654449"/>
                <a:gd name="connsiteX91" fmla="*/ 1428998 w 1616074"/>
                <a:gd name="connsiteY91" fmla="*/ 2520893 h 2654449"/>
                <a:gd name="connsiteX92" fmla="*/ 1436747 w 1616074"/>
                <a:gd name="connsiteY92" fmla="*/ 2497646 h 2654449"/>
                <a:gd name="connsiteX93" fmla="*/ 1452245 w 1616074"/>
                <a:gd name="connsiteY93" fmla="*/ 2474398 h 2654449"/>
                <a:gd name="connsiteX94" fmla="*/ 1459994 w 1616074"/>
                <a:gd name="connsiteY94" fmla="*/ 2218676 h 2654449"/>
                <a:gd name="connsiteX95" fmla="*/ 1498740 w 1616074"/>
                <a:gd name="connsiteY95" fmla="*/ 2179931 h 2654449"/>
                <a:gd name="connsiteX96" fmla="*/ 1514238 w 1616074"/>
                <a:gd name="connsiteY96" fmla="*/ 2164432 h 2654449"/>
                <a:gd name="connsiteX97" fmla="*/ 1506489 w 1616074"/>
                <a:gd name="connsiteY97" fmla="*/ 1854466 h 2654449"/>
                <a:gd name="connsiteX98" fmla="*/ 1514238 w 1616074"/>
                <a:gd name="connsiteY98" fmla="*/ 1831219 h 2654449"/>
                <a:gd name="connsiteX99" fmla="*/ 1521987 w 1616074"/>
                <a:gd name="connsiteY99" fmla="*/ 1784724 h 2654449"/>
                <a:gd name="connsiteX100" fmla="*/ 1537486 w 1616074"/>
                <a:gd name="connsiteY100" fmla="*/ 1738229 h 2654449"/>
                <a:gd name="connsiteX101" fmla="*/ 1545235 w 1616074"/>
                <a:gd name="connsiteY101" fmla="*/ 1614243 h 2654449"/>
                <a:gd name="connsiteX102" fmla="*/ 1552984 w 1616074"/>
                <a:gd name="connsiteY102" fmla="*/ 1505754 h 2654449"/>
                <a:gd name="connsiteX103" fmla="*/ 1560733 w 1616074"/>
                <a:gd name="connsiteY103" fmla="*/ 1374019 h 2654449"/>
                <a:gd name="connsiteX104" fmla="*/ 1583981 w 1616074"/>
                <a:gd name="connsiteY104" fmla="*/ 1242283 h 2654449"/>
                <a:gd name="connsiteX105" fmla="*/ 1599479 w 1616074"/>
                <a:gd name="connsiteY105" fmla="*/ 1149293 h 2654449"/>
                <a:gd name="connsiteX106" fmla="*/ 1591730 w 1616074"/>
                <a:gd name="connsiteY106" fmla="*/ 715341 h 2654449"/>
                <a:gd name="connsiteX107" fmla="*/ 1576231 w 1616074"/>
                <a:gd name="connsiteY107" fmla="*/ 668846 h 2654449"/>
                <a:gd name="connsiteX108" fmla="*/ 1545235 w 1616074"/>
                <a:gd name="connsiteY108" fmla="*/ 475117 h 2654449"/>
                <a:gd name="connsiteX109" fmla="*/ 1537486 w 1616074"/>
                <a:gd name="connsiteY109" fmla="*/ 436371 h 2654449"/>
                <a:gd name="connsiteX110" fmla="*/ 1514238 w 1616074"/>
                <a:gd name="connsiteY110" fmla="*/ 374378 h 2654449"/>
                <a:gd name="connsiteX111" fmla="*/ 1506489 w 1616074"/>
                <a:gd name="connsiteY111" fmla="*/ 320134 h 2654449"/>
                <a:gd name="connsiteX112" fmla="*/ 1483242 w 1616074"/>
                <a:gd name="connsiteY112" fmla="*/ 289137 h 2654449"/>
                <a:gd name="connsiteX113" fmla="*/ 1467743 w 1616074"/>
                <a:gd name="connsiteY113" fmla="*/ 258141 h 2654449"/>
                <a:gd name="connsiteX114" fmla="*/ 1459994 w 1616074"/>
                <a:gd name="connsiteY114" fmla="*/ 219395 h 2654449"/>
                <a:gd name="connsiteX115" fmla="*/ 1452245 w 1616074"/>
                <a:gd name="connsiteY115" fmla="*/ 165151 h 2654449"/>
                <a:gd name="connsiteX116" fmla="*/ 1444496 w 1616074"/>
                <a:gd name="connsiteY116" fmla="*/ 141904 h 2654449"/>
                <a:gd name="connsiteX117" fmla="*/ 1428998 w 1616074"/>
                <a:gd name="connsiteY117" fmla="*/ 56663 h 2654449"/>
                <a:gd name="connsiteX118" fmla="*/ 1398001 w 1616074"/>
                <a:gd name="connsiteY118" fmla="*/ 10168 h 2654449"/>
                <a:gd name="connsiteX119" fmla="*/ 1398001 w 1616074"/>
                <a:gd name="connsiteY119" fmla="*/ 25666 h 26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616074" h="2654449">
                  <a:moveTo>
                    <a:pt x="1398001" y="25666"/>
                  </a:moveTo>
                  <a:cubicBezTo>
                    <a:pt x="1391543" y="41164"/>
                    <a:pt x="1396160" y="47801"/>
                    <a:pt x="1359255" y="103158"/>
                  </a:cubicBezTo>
                  <a:cubicBezTo>
                    <a:pt x="1354089" y="110907"/>
                    <a:pt x="1351506" y="121239"/>
                    <a:pt x="1343757" y="126405"/>
                  </a:cubicBezTo>
                  <a:cubicBezTo>
                    <a:pt x="1325359" y="138671"/>
                    <a:pt x="1306333" y="150734"/>
                    <a:pt x="1289513" y="165151"/>
                  </a:cubicBezTo>
                  <a:cubicBezTo>
                    <a:pt x="1281192" y="172283"/>
                    <a:pt x="1276440" y="184328"/>
                    <a:pt x="1266265" y="188398"/>
                  </a:cubicBezTo>
                  <a:cubicBezTo>
                    <a:pt x="1249306" y="195181"/>
                    <a:pt x="1230102" y="193565"/>
                    <a:pt x="1212021" y="196148"/>
                  </a:cubicBezTo>
                  <a:cubicBezTo>
                    <a:pt x="1113481" y="228995"/>
                    <a:pt x="1281620" y="169098"/>
                    <a:pt x="1165526" y="227144"/>
                  </a:cubicBezTo>
                  <a:cubicBezTo>
                    <a:pt x="1153746" y="233034"/>
                    <a:pt x="1139488" y="231427"/>
                    <a:pt x="1126781" y="234893"/>
                  </a:cubicBezTo>
                  <a:cubicBezTo>
                    <a:pt x="1111020" y="239192"/>
                    <a:pt x="1096400" y="247706"/>
                    <a:pt x="1080286" y="250392"/>
                  </a:cubicBezTo>
                  <a:cubicBezTo>
                    <a:pt x="972588" y="268341"/>
                    <a:pt x="1049489" y="257487"/>
                    <a:pt x="847811" y="265890"/>
                  </a:cubicBezTo>
                  <a:cubicBezTo>
                    <a:pt x="789387" y="285365"/>
                    <a:pt x="861396" y="259096"/>
                    <a:pt x="801316" y="289137"/>
                  </a:cubicBezTo>
                  <a:cubicBezTo>
                    <a:pt x="790193" y="294699"/>
                    <a:pt x="757011" y="302151"/>
                    <a:pt x="747072" y="304636"/>
                  </a:cubicBezTo>
                  <a:cubicBezTo>
                    <a:pt x="693781" y="340163"/>
                    <a:pt x="718248" y="329742"/>
                    <a:pt x="677330" y="343381"/>
                  </a:cubicBezTo>
                  <a:cubicBezTo>
                    <a:pt x="669581" y="351130"/>
                    <a:pt x="659519" y="357114"/>
                    <a:pt x="654082" y="366629"/>
                  </a:cubicBezTo>
                  <a:cubicBezTo>
                    <a:pt x="648798" y="375876"/>
                    <a:pt x="652241" y="388764"/>
                    <a:pt x="646333" y="397626"/>
                  </a:cubicBezTo>
                  <a:cubicBezTo>
                    <a:pt x="637749" y="410502"/>
                    <a:pt x="613099" y="416453"/>
                    <a:pt x="599838" y="420873"/>
                  </a:cubicBezTo>
                  <a:cubicBezTo>
                    <a:pt x="566258" y="418290"/>
                    <a:pt x="531772" y="421292"/>
                    <a:pt x="499099" y="413124"/>
                  </a:cubicBezTo>
                  <a:cubicBezTo>
                    <a:pt x="488467" y="410466"/>
                    <a:pt x="484271" y="396892"/>
                    <a:pt x="475852" y="389876"/>
                  </a:cubicBezTo>
                  <a:cubicBezTo>
                    <a:pt x="455824" y="373186"/>
                    <a:pt x="452655" y="374395"/>
                    <a:pt x="429357" y="366629"/>
                  </a:cubicBezTo>
                  <a:cubicBezTo>
                    <a:pt x="421608" y="369212"/>
                    <a:pt x="407881" y="366404"/>
                    <a:pt x="406109" y="374378"/>
                  </a:cubicBezTo>
                  <a:cubicBezTo>
                    <a:pt x="401591" y="394707"/>
                    <a:pt x="413859" y="415546"/>
                    <a:pt x="413859" y="436371"/>
                  </a:cubicBezTo>
                  <a:cubicBezTo>
                    <a:pt x="413859" y="444540"/>
                    <a:pt x="408692" y="451870"/>
                    <a:pt x="406109" y="459619"/>
                  </a:cubicBezTo>
                  <a:cubicBezTo>
                    <a:pt x="400943" y="503531"/>
                    <a:pt x="397170" y="547629"/>
                    <a:pt x="390611" y="591354"/>
                  </a:cubicBezTo>
                  <a:cubicBezTo>
                    <a:pt x="389399" y="599432"/>
                    <a:pt x="388638" y="608826"/>
                    <a:pt x="382862" y="614602"/>
                  </a:cubicBezTo>
                  <a:cubicBezTo>
                    <a:pt x="374694" y="622770"/>
                    <a:pt x="362197" y="624934"/>
                    <a:pt x="351865" y="630100"/>
                  </a:cubicBezTo>
                  <a:cubicBezTo>
                    <a:pt x="343544" y="641195"/>
                    <a:pt x="314173" y="672005"/>
                    <a:pt x="320869" y="692093"/>
                  </a:cubicBezTo>
                  <a:cubicBezTo>
                    <a:pt x="323814" y="700928"/>
                    <a:pt x="336367" y="702426"/>
                    <a:pt x="344116" y="707592"/>
                  </a:cubicBezTo>
                  <a:cubicBezTo>
                    <a:pt x="346699" y="725673"/>
                    <a:pt x="348283" y="743926"/>
                    <a:pt x="351865" y="761836"/>
                  </a:cubicBezTo>
                  <a:cubicBezTo>
                    <a:pt x="353467" y="769846"/>
                    <a:pt x="352968" y="780335"/>
                    <a:pt x="359615" y="785083"/>
                  </a:cubicBezTo>
                  <a:cubicBezTo>
                    <a:pt x="372908" y="794578"/>
                    <a:pt x="406109" y="800581"/>
                    <a:pt x="406109" y="800581"/>
                  </a:cubicBezTo>
                  <a:cubicBezTo>
                    <a:pt x="452386" y="846858"/>
                    <a:pt x="427135" y="834897"/>
                    <a:pt x="475852" y="847076"/>
                  </a:cubicBezTo>
                  <a:cubicBezTo>
                    <a:pt x="522156" y="877947"/>
                    <a:pt x="481893" y="844231"/>
                    <a:pt x="506848" y="885822"/>
                  </a:cubicBezTo>
                  <a:cubicBezTo>
                    <a:pt x="512615" y="895434"/>
                    <a:pt x="537069" y="913165"/>
                    <a:pt x="545594" y="916819"/>
                  </a:cubicBezTo>
                  <a:cubicBezTo>
                    <a:pt x="555383" y="921014"/>
                    <a:pt x="566259" y="921985"/>
                    <a:pt x="576591" y="924568"/>
                  </a:cubicBezTo>
                  <a:cubicBezTo>
                    <a:pt x="562056" y="946370"/>
                    <a:pt x="538017" y="971234"/>
                    <a:pt x="568842" y="1002059"/>
                  </a:cubicBezTo>
                  <a:cubicBezTo>
                    <a:pt x="581757" y="1014974"/>
                    <a:pt x="605005" y="1007226"/>
                    <a:pt x="623086" y="1009809"/>
                  </a:cubicBezTo>
                  <a:cubicBezTo>
                    <a:pt x="685080" y="1030474"/>
                    <a:pt x="612752" y="999476"/>
                    <a:pt x="654082" y="1040805"/>
                  </a:cubicBezTo>
                  <a:cubicBezTo>
                    <a:pt x="659858" y="1046581"/>
                    <a:pt x="669581" y="1045971"/>
                    <a:pt x="677330" y="1048554"/>
                  </a:cubicBezTo>
                  <a:cubicBezTo>
                    <a:pt x="682496" y="1053720"/>
                    <a:pt x="686563" y="1060294"/>
                    <a:pt x="692828" y="1064053"/>
                  </a:cubicBezTo>
                  <a:cubicBezTo>
                    <a:pt x="699832" y="1068256"/>
                    <a:pt x="709697" y="1066699"/>
                    <a:pt x="716076" y="1071802"/>
                  </a:cubicBezTo>
                  <a:cubicBezTo>
                    <a:pt x="723348" y="1077620"/>
                    <a:pt x="726408" y="1087300"/>
                    <a:pt x="731574" y="1095049"/>
                  </a:cubicBezTo>
                  <a:cubicBezTo>
                    <a:pt x="734157" y="1105381"/>
                    <a:pt x="735584" y="1116074"/>
                    <a:pt x="739323" y="1126046"/>
                  </a:cubicBezTo>
                  <a:cubicBezTo>
                    <a:pt x="752099" y="1160116"/>
                    <a:pt x="753965" y="1151670"/>
                    <a:pt x="770320" y="1180290"/>
                  </a:cubicBezTo>
                  <a:cubicBezTo>
                    <a:pt x="776051" y="1190320"/>
                    <a:pt x="776944" y="1203892"/>
                    <a:pt x="785818" y="1211287"/>
                  </a:cubicBezTo>
                  <a:cubicBezTo>
                    <a:pt x="794000" y="1218105"/>
                    <a:pt x="806483" y="1216453"/>
                    <a:pt x="816815" y="1219036"/>
                  </a:cubicBezTo>
                  <a:cubicBezTo>
                    <a:pt x="827147" y="1224202"/>
                    <a:pt x="849445" y="1223099"/>
                    <a:pt x="847811" y="1234534"/>
                  </a:cubicBezTo>
                  <a:cubicBezTo>
                    <a:pt x="845228" y="1252615"/>
                    <a:pt x="809065" y="1273280"/>
                    <a:pt x="809065" y="1273280"/>
                  </a:cubicBezTo>
                  <a:cubicBezTo>
                    <a:pt x="784103" y="1267040"/>
                    <a:pt x="768893" y="1265619"/>
                    <a:pt x="747072" y="1250032"/>
                  </a:cubicBezTo>
                  <a:cubicBezTo>
                    <a:pt x="738155" y="1243662"/>
                    <a:pt x="731574" y="1234534"/>
                    <a:pt x="723825" y="1226785"/>
                  </a:cubicBezTo>
                  <a:cubicBezTo>
                    <a:pt x="700577" y="1229368"/>
                    <a:pt x="677424" y="1233028"/>
                    <a:pt x="654082" y="1234534"/>
                  </a:cubicBezTo>
                  <a:cubicBezTo>
                    <a:pt x="597314" y="1238196"/>
                    <a:pt x="539291" y="1230681"/>
                    <a:pt x="483601" y="1242283"/>
                  </a:cubicBezTo>
                  <a:cubicBezTo>
                    <a:pt x="472292" y="1244639"/>
                    <a:pt x="476271" y="1265112"/>
                    <a:pt x="468103" y="1273280"/>
                  </a:cubicBezTo>
                  <a:cubicBezTo>
                    <a:pt x="462327" y="1279056"/>
                    <a:pt x="452363" y="1277811"/>
                    <a:pt x="444855" y="1281029"/>
                  </a:cubicBezTo>
                  <a:cubicBezTo>
                    <a:pt x="434237" y="1285579"/>
                    <a:pt x="424191" y="1291361"/>
                    <a:pt x="413859" y="1296527"/>
                  </a:cubicBezTo>
                  <a:cubicBezTo>
                    <a:pt x="408693" y="1304276"/>
                    <a:pt x="405633" y="1313957"/>
                    <a:pt x="398360" y="1319775"/>
                  </a:cubicBezTo>
                  <a:cubicBezTo>
                    <a:pt x="391982" y="1324878"/>
                    <a:pt x="380889" y="1321748"/>
                    <a:pt x="375113" y="1327524"/>
                  </a:cubicBezTo>
                  <a:cubicBezTo>
                    <a:pt x="366945" y="1335692"/>
                    <a:pt x="363905" y="1347795"/>
                    <a:pt x="359615" y="1358520"/>
                  </a:cubicBezTo>
                  <a:cubicBezTo>
                    <a:pt x="353548" y="1373688"/>
                    <a:pt x="355667" y="1393463"/>
                    <a:pt x="344116" y="1405015"/>
                  </a:cubicBezTo>
                  <a:cubicBezTo>
                    <a:pt x="322033" y="1427100"/>
                    <a:pt x="332671" y="1414435"/>
                    <a:pt x="313120" y="1443761"/>
                  </a:cubicBezTo>
                  <a:cubicBezTo>
                    <a:pt x="297813" y="1504983"/>
                    <a:pt x="319750" y="1454286"/>
                    <a:pt x="282123" y="1482507"/>
                  </a:cubicBezTo>
                  <a:cubicBezTo>
                    <a:pt x="267511" y="1493466"/>
                    <a:pt x="243377" y="1521253"/>
                    <a:pt x="243377" y="1521253"/>
                  </a:cubicBezTo>
                  <a:cubicBezTo>
                    <a:pt x="240794" y="1529002"/>
                    <a:pt x="240529" y="1537965"/>
                    <a:pt x="235628" y="1544500"/>
                  </a:cubicBezTo>
                  <a:cubicBezTo>
                    <a:pt x="224669" y="1559112"/>
                    <a:pt x="196882" y="1583246"/>
                    <a:pt x="196882" y="1583246"/>
                  </a:cubicBezTo>
                  <a:cubicBezTo>
                    <a:pt x="191716" y="1593578"/>
                    <a:pt x="185440" y="1603427"/>
                    <a:pt x="181384" y="1614243"/>
                  </a:cubicBezTo>
                  <a:cubicBezTo>
                    <a:pt x="177645" y="1624215"/>
                    <a:pt x="176695" y="1635038"/>
                    <a:pt x="173635" y="1645239"/>
                  </a:cubicBezTo>
                  <a:cubicBezTo>
                    <a:pt x="168941" y="1660887"/>
                    <a:pt x="163303" y="1676236"/>
                    <a:pt x="158137" y="1691734"/>
                  </a:cubicBezTo>
                  <a:lnTo>
                    <a:pt x="150387" y="1714981"/>
                  </a:lnTo>
                  <a:cubicBezTo>
                    <a:pt x="152970" y="1725313"/>
                    <a:pt x="151319" y="1737796"/>
                    <a:pt x="158137" y="1745978"/>
                  </a:cubicBezTo>
                  <a:cubicBezTo>
                    <a:pt x="165532" y="1754852"/>
                    <a:pt x="185077" y="1750660"/>
                    <a:pt x="189133" y="1761476"/>
                  </a:cubicBezTo>
                  <a:cubicBezTo>
                    <a:pt x="201959" y="1795680"/>
                    <a:pt x="197467" y="1834144"/>
                    <a:pt x="204631" y="1869965"/>
                  </a:cubicBezTo>
                  <a:cubicBezTo>
                    <a:pt x="207835" y="1885984"/>
                    <a:pt x="214964" y="1900961"/>
                    <a:pt x="220130" y="1916459"/>
                  </a:cubicBezTo>
                  <a:cubicBezTo>
                    <a:pt x="222713" y="1924208"/>
                    <a:pt x="225898" y="1931782"/>
                    <a:pt x="227879" y="1939707"/>
                  </a:cubicBezTo>
                  <a:cubicBezTo>
                    <a:pt x="230462" y="1950039"/>
                    <a:pt x="231433" y="1960915"/>
                    <a:pt x="235628" y="1970704"/>
                  </a:cubicBezTo>
                  <a:cubicBezTo>
                    <a:pt x="239297" y="1979264"/>
                    <a:pt x="245960" y="1986202"/>
                    <a:pt x="251126" y="1993951"/>
                  </a:cubicBezTo>
                  <a:cubicBezTo>
                    <a:pt x="253709" y="2006866"/>
                    <a:pt x="252986" y="2020916"/>
                    <a:pt x="258876" y="2032697"/>
                  </a:cubicBezTo>
                  <a:cubicBezTo>
                    <a:pt x="263777" y="2042499"/>
                    <a:pt x="280573" y="2045095"/>
                    <a:pt x="282123" y="2055944"/>
                  </a:cubicBezTo>
                  <a:cubicBezTo>
                    <a:pt x="285121" y="2076934"/>
                    <a:pt x="261029" y="2089235"/>
                    <a:pt x="251126" y="2102439"/>
                  </a:cubicBezTo>
                  <a:cubicBezTo>
                    <a:pt x="239950" y="2117340"/>
                    <a:pt x="220130" y="2148934"/>
                    <a:pt x="220130" y="2148934"/>
                  </a:cubicBezTo>
                  <a:cubicBezTo>
                    <a:pt x="227374" y="2199641"/>
                    <a:pt x="234779" y="2219208"/>
                    <a:pt x="220130" y="2272920"/>
                  </a:cubicBezTo>
                  <a:cubicBezTo>
                    <a:pt x="218208" y="2279969"/>
                    <a:pt x="209195" y="2282714"/>
                    <a:pt x="204631" y="2288419"/>
                  </a:cubicBezTo>
                  <a:cubicBezTo>
                    <a:pt x="198813" y="2295691"/>
                    <a:pt x="194951" y="2304394"/>
                    <a:pt x="189133" y="2311666"/>
                  </a:cubicBezTo>
                  <a:cubicBezTo>
                    <a:pt x="184569" y="2317371"/>
                    <a:pt x="178199" y="2321460"/>
                    <a:pt x="173635" y="2327165"/>
                  </a:cubicBezTo>
                  <a:cubicBezTo>
                    <a:pt x="100473" y="2418620"/>
                    <a:pt x="207684" y="2287715"/>
                    <a:pt x="150387" y="2373659"/>
                  </a:cubicBezTo>
                  <a:cubicBezTo>
                    <a:pt x="144308" y="2382777"/>
                    <a:pt x="136058" y="2390537"/>
                    <a:pt x="127140" y="2396907"/>
                  </a:cubicBezTo>
                  <a:cubicBezTo>
                    <a:pt x="117740" y="2403621"/>
                    <a:pt x="107250" y="2409231"/>
                    <a:pt x="96143" y="2412405"/>
                  </a:cubicBezTo>
                  <a:cubicBezTo>
                    <a:pt x="70815" y="2419642"/>
                    <a:pt x="18652" y="2427904"/>
                    <a:pt x="18652" y="2427904"/>
                  </a:cubicBezTo>
                  <a:cubicBezTo>
                    <a:pt x="6380" y="2464719"/>
                    <a:pt x="0" y="2478172"/>
                    <a:pt x="3154" y="2528643"/>
                  </a:cubicBezTo>
                  <a:cubicBezTo>
                    <a:pt x="4173" y="2544948"/>
                    <a:pt x="2600" y="2572100"/>
                    <a:pt x="18652" y="2575137"/>
                  </a:cubicBezTo>
                  <a:cubicBezTo>
                    <a:pt x="107519" y="2591950"/>
                    <a:pt x="199465" y="2580304"/>
                    <a:pt x="289872" y="2582887"/>
                  </a:cubicBezTo>
                  <a:cubicBezTo>
                    <a:pt x="647690" y="2654449"/>
                    <a:pt x="1021981" y="2618890"/>
                    <a:pt x="1382503" y="2567388"/>
                  </a:cubicBezTo>
                  <a:cubicBezTo>
                    <a:pt x="1390252" y="2557056"/>
                    <a:pt x="1396618" y="2545524"/>
                    <a:pt x="1405750" y="2536392"/>
                  </a:cubicBezTo>
                  <a:cubicBezTo>
                    <a:pt x="1412336" y="2529806"/>
                    <a:pt x="1423180" y="2528166"/>
                    <a:pt x="1428998" y="2520893"/>
                  </a:cubicBezTo>
                  <a:cubicBezTo>
                    <a:pt x="1434101" y="2514515"/>
                    <a:pt x="1433094" y="2504952"/>
                    <a:pt x="1436747" y="2497646"/>
                  </a:cubicBezTo>
                  <a:cubicBezTo>
                    <a:pt x="1440912" y="2489316"/>
                    <a:pt x="1447079" y="2482147"/>
                    <a:pt x="1452245" y="2474398"/>
                  </a:cubicBezTo>
                  <a:cubicBezTo>
                    <a:pt x="1454828" y="2389157"/>
                    <a:pt x="1446693" y="2302912"/>
                    <a:pt x="1459994" y="2218676"/>
                  </a:cubicBezTo>
                  <a:cubicBezTo>
                    <a:pt x="1462843" y="2200635"/>
                    <a:pt x="1485825" y="2192846"/>
                    <a:pt x="1498740" y="2179931"/>
                  </a:cubicBezTo>
                  <a:lnTo>
                    <a:pt x="1514238" y="2164432"/>
                  </a:lnTo>
                  <a:cubicBezTo>
                    <a:pt x="1491896" y="2008038"/>
                    <a:pt x="1492440" y="2058176"/>
                    <a:pt x="1506489" y="1854466"/>
                  </a:cubicBezTo>
                  <a:cubicBezTo>
                    <a:pt x="1507051" y="1846317"/>
                    <a:pt x="1511655" y="1838968"/>
                    <a:pt x="1514238" y="1831219"/>
                  </a:cubicBezTo>
                  <a:cubicBezTo>
                    <a:pt x="1516821" y="1815721"/>
                    <a:pt x="1518176" y="1799967"/>
                    <a:pt x="1521987" y="1784724"/>
                  </a:cubicBezTo>
                  <a:cubicBezTo>
                    <a:pt x="1525949" y="1768875"/>
                    <a:pt x="1537486" y="1738229"/>
                    <a:pt x="1537486" y="1738229"/>
                  </a:cubicBezTo>
                  <a:cubicBezTo>
                    <a:pt x="1540069" y="1696900"/>
                    <a:pt x="1542481" y="1655561"/>
                    <a:pt x="1545235" y="1614243"/>
                  </a:cubicBezTo>
                  <a:cubicBezTo>
                    <a:pt x="1547647" y="1578068"/>
                    <a:pt x="1550650" y="1541934"/>
                    <a:pt x="1552984" y="1505754"/>
                  </a:cubicBezTo>
                  <a:cubicBezTo>
                    <a:pt x="1555816" y="1461858"/>
                    <a:pt x="1556207" y="1417773"/>
                    <a:pt x="1560733" y="1374019"/>
                  </a:cubicBezTo>
                  <a:cubicBezTo>
                    <a:pt x="1569789" y="1286473"/>
                    <a:pt x="1573675" y="1304116"/>
                    <a:pt x="1583981" y="1242283"/>
                  </a:cubicBezTo>
                  <a:cubicBezTo>
                    <a:pt x="1603212" y="1126904"/>
                    <a:pt x="1581212" y="1240632"/>
                    <a:pt x="1599479" y="1149293"/>
                  </a:cubicBezTo>
                  <a:cubicBezTo>
                    <a:pt x="1616074" y="966744"/>
                    <a:pt x="1615378" y="1016844"/>
                    <a:pt x="1591730" y="715341"/>
                  </a:cubicBezTo>
                  <a:cubicBezTo>
                    <a:pt x="1590453" y="699054"/>
                    <a:pt x="1581397" y="684344"/>
                    <a:pt x="1576231" y="668846"/>
                  </a:cubicBezTo>
                  <a:cubicBezTo>
                    <a:pt x="1564179" y="560378"/>
                    <a:pt x="1572180" y="616582"/>
                    <a:pt x="1545235" y="475117"/>
                  </a:cubicBezTo>
                  <a:cubicBezTo>
                    <a:pt x="1542771" y="462179"/>
                    <a:pt x="1541651" y="448866"/>
                    <a:pt x="1537486" y="436371"/>
                  </a:cubicBezTo>
                  <a:cubicBezTo>
                    <a:pt x="1525338" y="399928"/>
                    <a:pt x="1532771" y="420708"/>
                    <a:pt x="1514238" y="374378"/>
                  </a:cubicBezTo>
                  <a:cubicBezTo>
                    <a:pt x="1511655" y="356297"/>
                    <a:pt x="1512731" y="337299"/>
                    <a:pt x="1506489" y="320134"/>
                  </a:cubicBezTo>
                  <a:cubicBezTo>
                    <a:pt x="1502075" y="307996"/>
                    <a:pt x="1490087" y="300089"/>
                    <a:pt x="1483242" y="289137"/>
                  </a:cubicBezTo>
                  <a:cubicBezTo>
                    <a:pt x="1477120" y="279341"/>
                    <a:pt x="1472909" y="268473"/>
                    <a:pt x="1467743" y="258141"/>
                  </a:cubicBezTo>
                  <a:cubicBezTo>
                    <a:pt x="1465160" y="245226"/>
                    <a:pt x="1462159" y="232387"/>
                    <a:pt x="1459994" y="219395"/>
                  </a:cubicBezTo>
                  <a:cubicBezTo>
                    <a:pt x="1456991" y="201379"/>
                    <a:pt x="1455827" y="183061"/>
                    <a:pt x="1452245" y="165151"/>
                  </a:cubicBezTo>
                  <a:cubicBezTo>
                    <a:pt x="1450643" y="157141"/>
                    <a:pt x="1446207" y="149891"/>
                    <a:pt x="1444496" y="141904"/>
                  </a:cubicBezTo>
                  <a:cubicBezTo>
                    <a:pt x="1438445" y="113666"/>
                    <a:pt x="1435049" y="84901"/>
                    <a:pt x="1428998" y="56663"/>
                  </a:cubicBezTo>
                  <a:cubicBezTo>
                    <a:pt x="1428048" y="52231"/>
                    <a:pt x="1413251" y="0"/>
                    <a:pt x="1398001" y="10168"/>
                  </a:cubicBezTo>
                  <a:cubicBezTo>
                    <a:pt x="1387255" y="17332"/>
                    <a:pt x="1404459" y="10168"/>
                    <a:pt x="1398001" y="2566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138047" y="823993"/>
              <a:ext cx="790414" cy="2291166"/>
            </a:xfrm>
            <a:custGeom>
              <a:avLst/>
              <a:gdLst>
                <a:gd name="connsiteX0" fmla="*/ 7750 w 790414"/>
                <a:gd name="connsiteY0" fmla="*/ 5166 h 2291166"/>
                <a:gd name="connsiteX1" fmla="*/ 30997 w 790414"/>
                <a:gd name="connsiteY1" fmla="*/ 12915 h 2291166"/>
                <a:gd name="connsiteX2" fmla="*/ 61994 w 790414"/>
                <a:gd name="connsiteY2" fmla="*/ 20665 h 2291166"/>
                <a:gd name="connsiteX3" fmla="*/ 108489 w 790414"/>
                <a:gd name="connsiteY3" fmla="*/ 51661 h 2291166"/>
                <a:gd name="connsiteX4" fmla="*/ 108489 w 790414"/>
                <a:gd name="connsiteY4" fmla="*/ 144651 h 2291166"/>
                <a:gd name="connsiteX5" fmla="*/ 131736 w 790414"/>
                <a:gd name="connsiteY5" fmla="*/ 222143 h 2291166"/>
                <a:gd name="connsiteX6" fmla="*/ 154984 w 790414"/>
                <a:gd name="connsiteY6" fmla="*/ 245390 h 2291166"/>
                <a:gd name="connsiteX7" fmla="*/ 162733 w 790414"/>
                <a:gd name="connsiteY7" fmla="*/ 276387 h 2291166"/>
                <a:gd name="connsiteX8" fmla="*/ 178231 w 790414"/>
                <a:gd name="connsiteY8" fmla="*/ 307383 h 2291166"/>
                <a:gd name="connsiteX9" fmla="*/ 185980 w 790414"/>
                <a:gd name="connsiteY9" fmla="*/ 330631 h 2291166"/>
                <a:gd name="connsiteX10" fmla="*/ 193729 w 790414"/>
                <a:gd name="connsiteY10" fmla="*/ 400373 h 2291166"/>
                <a:gd name="connsiteX11" fmla="*/ 232475 w 790414"/>
                <a:gd name="connsiteY11" fmla="*/ 532109 h 2291166"/>
                <a:gd name="connsiteX12" fmla="*/ 255722 w 790414"/>
                <a:gd name="connsiteY12" fmla="*/ 601851 h 2291166"/>
                <a:gd name="connsiteX13" fmla="*/ 263472 w 790414"/>
                <a:gd name="connsiteY13" fmla="*/ 625099 h 2291166"/>
                <a:gd name="connsiteX14" fmla="*/ 271221 w 790414"/>
                <a:gd name="connsiteY14" fmla="*/ 687092 h 2291166"/>
                <a:gd name="connsiteX15" fmla="*/ 286719 w 790414"/>
                <a:gd name="connsiteY15" fmla="*/ 733587 h 2291166"/>
                <a:gd name="connsiteX16" fmla="*/ 309967 w 790414"/>
                <a:gd name="connsiteY16" fmla="*/ 888570 h 2291166"/>
                <a:gd name="connsiteX17" fmla="*/ 325465 w 790414"/>
                <a:gd name="connsiteY17" fmla="*/ 911817 h 2291166"/>
                <a:gd name="connsiteX18" fmla="*/ 333214 w 790414"/>
                <a:gd name="connsiteY18" fmla="*/ 942814 h 2291166"/>
                <a:gd name="connsiteX19" fmla="*/ 340963 w 790414"/>
                <a:gd name="connsiteY19" fmla="*/ 966061 h 2291166"/>
                <a:gd name="connsiteX20" fmla="*/ 348712 w 790414"/>
                <a:gd name="connsiteY20" fmla="*/ 1020305 h 2291166"/>
                <a:gd name="connsiteX21" fmla="*/ 364211 w 790414"/>
                <a:gd name="connsiteY21" fmla="*/ 1066800 h 2291166"/>
                <a:gd name="connsiteX22" fmla="*/ 356461 w 790414"/>
                <a:gd name="connsiteY22" fmla="*/ 1183038 h 2291166"/>
                <a:gd name="connsiteX23" fmla="*/ 356461 w 790414"/>
                <a:gd name="connsiteY23" fmla="*/ 1314773 h 2291166"/>
                <a:gd name="connsiteX24" fmla="*/ 402956 w 790414"/>
                <a:gd name="connsiteY24" fmla="*/ 1345770 h 2291166"/>
                <a:gd name="connsiteX25" fmla="*/ 418455 w 790414"/>
                <a:gd name="connsiteY25" fmla="*/ 1361268 h 2291166"/>
                <a:gd name="connsiteX26" fmla="*/ 433953 w 790414"/>
                <a:gd name="connsiteY26" fmla="*/ 1384515 h 2291166"/>
                <a:gd name="connsiteX27" fmla="*/ 457200 w 790414"/>
                <a:gd name="connsiteY27" fmla="*/ 1400014 h 2291166"/>
                <a:gd name="connsiteX28" fmla="*/ 472699 w 790414"/>
                <a:gd name="connsiteY28" fmla="*/ 1415512 h 2291166"/>
                <a:gd name="connsiteX29" fmla="*/ 557939 w 790414"/>
                <a:gd name="connsiteY29" fmla="*/ 1438760 h 2291166"/>
                <a:gd name="connsiteX30" fmla="*/ 619933 w 790414"/>
                <a:gd name="connsiteY30" fmla="*/ 1469756 h 2291166"/>
                <a:gd name="connsiteX31" fmla="*/ 643180 w 790414"/>
                <a:gd name="connsiteY31" fmla="*/ 1477505 h 2291166"/>
                <a:gd name="connsiteX32" fmla="*/ 650929 w 790414"/>
                <a:gd name="connsiteY32" fmla="*/ 1508502 h 2291166"/>
                <a:gd name="connsiteX33" fmla="*/ 658678 w 790414"/>
                <a:gd name="connsiteY33" fmla="*/ 1547248 h 2291166"/>
                <a:gd name="connsiteX34" fmla="*/ 681926 w 790414"/>
                <a:gd name="connsiteY34" fmla="*/ 1554997 h 2291166"/>
                <a:gd name="connsiteX35" fmla="*/ 712922 w 790414"/>
                <a:gd name="connsiteY35" fmla="*/ 1616990 h 2291166"/>
                <a:gd name="connsiteX36" fmla="*/ 767167 w 790414"/>
                <a:gd name="connsiteY36" fmla="*/ 1663485 h 2291166"/>
                <a:gd name="connsiteX37" fmla="*/ 790414 w 790414"/>
                <a:gd name="connsiteY37" fmla="*/ 1725478 h 2291166"/>
                <a:gd name="connsiteX38" fmla="*/ 782665 w 790414"/>
                <a:gd name="connsiteY38" fmla="*/ 1756475 h 2291166"/>
                <a:gd name="connsiteX39" fmla="*/ 751668 w 790414"/>
                <a:gd name="connsiteY39" fmla="*/ 1748726 h 2291166"/>
                <a:gd name="connsiteX40" fmla="*/ 712922 w 790414"/>
                <a:gd name="connsiteY40" fmla="*/ 1717729 h 2291166"/>
                <a:gd name="connsiteX41" fmla="*/ 689675 w 790414"/>
                <a:gd name="connsiteY41" fmla="*/ 1702231 h 2291166"/>
                <a:gd name="connsiteX42" fmla="*/ 565689 w 790414"/>
                <a:gd name="connsiteY42" fmla="*/ 1709980 h 2291166"/>
                <a:gd name="connsiteX43" fmla="*/ 550190 w 790414"/>
                <a:gd name="connsiteY43" fmla="*/ 1733227 h 2291166"/>
                <a:gd name="connsiteX44" fmla="*/ 542441 w 790414"/>
                <a:gd name="connsiteY44" fmla="*/ 1787471 h 2291166"/>
                <a:gd name="connsiteX45" fmla="*/ 480448 w 790414"/>
                <a:gd name="connsiteY45" fmla="*/ 1849465 h 2291166"/>
                <a:gd name="connsiteX46" fmla="*/ 464950 w 790414"/>
                <a:gd name="connsiteY46" fmla="*/ 1872712 h 2291166"/>
                <a:gd name="connsiteX47" fmla="*/ 433953 w 790414"/>
                <a:gd name="connsiteY47" fmla="*/ 1903709 h 2291166"/>
                <a:gd name="connsiteX48" fmla="*/ 402956 w 790414"/>
                <a:gd name="connsiteY48" fmla="*/ 1942454 h 2291166"/>
                <a:gd name="connsiteX49" fmla="*/ 395207 w 790414"/>
                <a:gd name="connsiteY49" fmla="*/ 1988949 h 2291166"/>
                <a:gd name="connsiteX50" fmla="*/ 333214 w 790414"/>
                <a:gd name="connsiteY50" fmla="*/ 2019946 h 2291166"/>
                <a:gd name="connsiteX51" fmla="*/ 309967 w 790414"/>
                <a:gd name="connsiteY51" fmla="*/ 2027695 h 2291166"/>
                <a:gd name="connsiteX52" fmla="*/ 286719 w 790414"/>
                <a:gd name="connsiteY52" fmla="*/ 2035444 h 2291166"/>
                <a:gd name="connsiteX53" fmla="*/ 255722 w 790414"/>
                <a:gd name="connsiteY53" fmla="*/ 2089688 h 2291166"/>
                <a:gd name="connsiteX54" fmla="*/ 247973 w 790414"/>
                <a:gd name="connsiteY54" fmla="*/ 2112936 h 2291166"/>
                <a:gd name="connsiteX55" fmla="*/ 209228 w 790414"/>
                <a:gd name="connsiteY55" fmla="*/ 2159431 h 2291166"/>
                <a:gd name="connsiteX56" fmla="*/ 193729 w 790414"/>
                <a:gd name="connsiteY56" fmla="*/ 2182678 h 2291166"/>
                <a:gd name="connsiteX57" fmla="*/ 170482 w 790414"/>
                <a:gd name="connsiteY57" fmla="*/ 2205926 h 2291166"/>
                <a:gd name="connsiteX58" fmla="*/ 131736 w 790414"/>
                <a:gd name="connsiteY58" fmla="*/ 2252421 h 2291166"/>
                <a:gd name="connsiteX59" fmla="*/ 85241 w 790414"/>
                <a:gd name="connsiteY59" fmla="*/ 2283417 h 2291166"/>
                <a:gd name="connsiteX60" fmla="*/ 54245 w 790414"/>
                <a:gd name="connsiteY60" fmla="*/ 2291166 h 2291166"/>
                <a:gd name="connsiteX61" fmla="*/ 30997 w 790414"/>
                <a:gd name="connsiteY61" fmla="*/ 2283417 h 2291166"/>
                <a:gd name="connsiteX62" fmla="*/ 15499 w 790414"/>
                <a:gd name="connsiteY62" fmla="*/ 2260170 h 2291166"/>
                <a:gd name="connsiteX63" fmla="*/ 0 w 790414"/>
                <a:gd name="connsiteY63" fmla="*/ 2244671 h 2291166"/>
                <a:gd name="connsiteX64" fmla="*/ 7750 w 790414"/>
                <a:gd name="connsiteY64" fmla="*/ 2074190 h 2291166"/>
                <a:gd name="connsiteX65" fmla="*/ 23248 w 790414"/>
                <a:gd name="connsiteY65" fmla="*/ 1926956 h 2291166"/>
                <a:gd name="connsiteX66" fmla="*/ 30997 w 790414"/>
                <a:gd name="connsiteY66" fmla="*/ 1818468 h 2291166"/>
                <a:gd name="connsiteX67" fmla="*/ 23248 w 790414"/>
                <a:gd name="connsiteY67" fmla="*/ 1663485 h 2291166"/>
                <a:gd name="connsiteX68" fmla="*/ 15499 w 790414"/>
                <a:gd name="connsiteY68" fmla="*/ 1640238 h 2291166"/>
                <a:gd name="connsiteX69" fmla="*/ 30997 w 790414"/>
                <a:gd name="connsiteY69" fmla="*/ 1431010 h 2291166"/>
                <a:gd name="connsiteX70" fmla="*/ 15499 w 790414"/>
                <a:gd name="connsiteY70" fmla="*/ 1276027 h 2291166"/>
                <a:gd name="connsiteX71" fmla="*/ 0 w 790414"/>
                <a:gd name="connsiteY71" fmla="*/ 1245031 h 2291166"/>
                <a:gd name="connsiteX72" fmla="*/ 7750 w 790414"/>
                <a:gd name="connsiteY72" fmla="*/ 361627 h 2291166"/>
                <a:gd name="connsiteX73" fmla="*/ 0 w 790414"/>
                <a:gd name="connsiteY73" fmla="*/ 338380 h 2291166"/>
                <a:gd name="connsiteX74" fmla="*/ 7750 w 790414"/>
                <a:gd name="connsiteY74" fmla="*/ 307383 h 2291166"/>
                <a:gd name="connsiteX75" fmla="*/ 23248 w 790414"/>
                <a:gd name="connsiteY75" fmla="*/ 152400 h 2291166"/>
                <a:gd name="connsiteX76" fmla="*/ 30997 w 790414"/>
                <a:gd name="connsiteY76" fmla="*/ 67160 h 2291166"/>
                <a:gd name="connsiteX77" fmla="*/ 15499 w 790414"/>
                <a:gd name="connsiteY77" fmla="*/ 43912 h 2291166"/>
                <a:gd name="connsiteX78" fmla="*/ 7750 w 790414"/>
                <a:gd name="connsiteY78" fmla="*/ 5166 h 229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790414" h="2291166">
                  <a:moveTo>
                    <a:pt x="7750" y="5166"/>
                  </a:moveTo>
                  <a:cubicBezTo>
                    <a:pt x="10333" y="0"/>
                    <a:pt x="23143" y="10671"/>
                    <a:pt x="30997" y="12915"/>
                  </a:cubicBezTo>
                  <a:cubicBezTo>
                    <a:pt x="41238" y="15841"/>
                    <a:pt x="52468" y="15902"/>
                    <a:pt x="61994" y="20665"/>
                  </a:cubicBezTo>
                  <a:cubicBezTo>
                    <a:pt x="78654" y="28995"/>
                    <a:pt x="108489" y="51661"/>
                    <a:pt x="108489" y="51661"/>
                  </a:cubicBezTo>
                  <a:cubicBezTo>
                    <a:pt x="126789" y="124861"/>
                    <a:pt x="133513" y="94602"/>
                    <a:pt x="108489" y="144651"/>
                  </a:cubicBezTo>
                  <a:cubicBezTo>
                    <a:pt x="112001" y="158698"/>
                    <a:pt x="125447" y="215855"/>
                    <a:pt x="131736" y="222143"/>
                  </a:cubicBezTo>
                  <a:lnTo>
                    <a:pt x="154984" y="245390"/>
                  </a:lnTo>
                  <a:cubicBezTo>
                    <a:pt x="157567" y="255722"/>
                    <a:pt x="158993" y="266415"/>
                    <a:pt x="162733" y="276387"/>
                  </a:cubicBezTo>
                  <a:cubicBezTo>
                    <a:pt x="166789" y="287203"/>
                    <a:pt x="173681" y="296765"/>
                    <a:pt x="178231" y="307383"/>
                  </a:cubicBezTo>
                  <a:cubicBezTo>
                    <a:pt x="181449" y="314891"/>
                    <a:pt x="183397" y="322882"/>
                    <a:pt x="185980" y="330631"/>
                  </a:cubicBezTo>
                  <a:cubicBezTo>
                    <a:pt x="188563" y="353878"/>
                    <a:pt x="189664" y="377339"/>
                    <a:pt x="193729" y="400373"/>
                  </a:cubicBezTo>
                  <a:cubicBezTo>
                    <a:pt x="201729" y="445704"/>
                    <a:pt x="217994" y="488667"/>
                    <a:pt x="232475" y="532109"/>
                  </a:cubicBezTo>
                  <a:lnTo>
                    <a:pt x="255722" y="601851"/>
                  </a:lnTo>
                  <a:lnTo>
                    <a:pt x="263472" y="625099"/>
                  </a:lnTo>
                  <a:cubicBezTo>
                    <a:pt x="266055" y="645763"/>
                    <a:pt x="266858" y="666729"/>
                    <a:pt x="271221" y="687092"/>
                  </a:cubicBezTo>
                  <a:cubicBezTo>
                    <a:pt x="274644" y="703066"/>
                    <a:pt x="286719" y="733587"/>
                    <a:pt x="286719" y="733587"/>
                  </a:cubicBezTo>
                  <a:cubicBezTo>
                    <a:pt x="289685" y="757312"/>
                    <a:pt x="304144" y="879835"/>
                    <a:pt x="309967" y="888570"/>
                  </a:cubicBezTo>
                  <a:lnTo>
                    <a:pt x="325465" y="911817"/>
                  </a:lnTo>
                  <a:cubicBezTo>
                    <a:pt x="328048" y="922149"/>
                    <a:pt x="330288" y="932573"/>
                    <a:pt x="333214" y="942814"/>
                  </a:cubicBezTo>
                  <a:cubicBezTo>
                    <a:pt x="335458" y="950668"/>
                    <a:pt x="339361" y="958051"/>
                    <a:pt x="340963" y="966061"/>
                  </a:cubicBezTo>
                  <a:cubicBezTo>
                    <a:pt x="344545" y="983971"/>
                    <a:pt x="344605" y="1002508"/>
                    <a:pt x="348712" y="1020305"/>
                  </a:cubicBezTo>
                  <a:cubicBezTo>
                    <a:pt x="352386" y="1036223"/>
                    <a:pt x="364211" y="1066800"/>
                    <a:pt x="364211" y="1066800"/>
                  </a:cubicBezTo>
                  <a:cubicBezTo>
                    <a:pt x="361628" y="1105546"/>
                    <a:pt x="360526" y="1144419"/>
                    <a:pt x="356461" y="1183038"/>
                  </a:cubicBezTo>
                  <a:cubicBezTo>
                    <a:pt x="350283" y="1241725"/>
                    <a:pt x="317096" y="1219171"/>
                    <a:pt x="356461" y="1314773"/>
                  </a:cubicBezTo>
                  <a:cubicBezTo>
                    <a:pt x="363553" y="1331997"/>
                    <a:pt x="389784" y="1332599"/>
                    <a:pt x="402956" y="1345770"/>
                  </a:cubicBezTo>
                  <a:cubicBezTo>
                    <a:pt x="408122" y="1350936"/>
                    <a:pt x="413891" y="1355563"/>
                    <a:pt x="418455" y="1361268"/>
                  </a:cubicBezTo>
                  <a:cubicBezTo>
                    <a:pt x="424273" y="1368540"/>
                    <a:pt x="427368" y="1377930"/>
                    <a:pt x="433953" y="1384515"/>
                  </a:cubicBezTo>
                  <a:cubicBezTo>
                    <a:pt x="440538" y="1391101"/>
                    <a:pt x="449928" y="1394196"/>
                    <a:pt x="457200" y="1400014"/>
                  </a:cubicBezTo>
                  <a:cubicBezTo>
                    <a:pt x="462905" y="1404578"/>
                    <a:pt x="466164" y="1412245"/>
                    <a:pt x="472699" y="1415512"/>
                  </a:cubicBezTo>
                  <a:cubicBezTo>
                    <a:pt x="498914" y="1428619"/>
                    <a:pt x="529598" y="1433091"/>
                    <a:pt x="557939" y="1438760"/>
                  </a:cubicBezTo>
                  <a:cubicBezTo>
                    <a:pt x="584990" y="1465809"/>
                    <a:pt x="566507" y="1451947"/>
                    <a:pt x="619933" y="1469756"/>
                  </a:cubicBezTo>
                  <a:lnTo>
                    <a:pt x="643180" y="1477505"/>
                  </a:lnTo>
                  <a:cubicBezTo>
                    <a:pt x="645763" y="1487837"/>
                    <a:pt x="648619" y="1498105"/>
                    <a:pt x="650929" y="1508502"/>
                  </a:cubicBezTo>
                  <a:cubicBezTo>
                    <a:pt x="653786" y="1521359"/>
                    <a:pt x="651372" y="1536289"/>
                    <a:pt x="658678" y="1547248"/>
                  </a:cubicBezTo>
                  <a:cubicBezTo>
                    <a:pt x="663209" y="1554045"/>
                    <a:pt x="674177" y="1552414"/>
                    <a:pt x="681926" y="1554997"/>
                  </a:cubicBezTo>
                  <a:cubicBezTo>
                    <a:pt x="734749" y="1590212"/>
                    <a:pt x="675801" y="1542748"/>
                    <a:pt x="712922" y="1616990"/>
                  </a:cubicBezTo>
                  <a:cubicBezTo>
                    <a:pt x="722318" y="1635783"/>
                    <a:pt x="749726" y="1651858"/>
                    <a:pt x="767167" y="1663485"/>
                  </a:cubicBezTo>
                  <a:cubicBezTo>
                    <a:pt x="783200" y="1687535"/>
                    <a:pt x="790414" y="1691963"/>
                    <a:pt x="790414" y="1725478"/>
                  </a:cubicBezTo>
                  <a:cubicBezTo>
                    <a:pt x="790414" y="1736128"/>
                    <a:pt x="785248" y="1746143"/>
                    <a:pt x="782665" y="1756475"/>
                  </a:cubicBezTo>
                  <a:cubicBezTo>
                    <a:pt x="772333" y="1753892"/>
                    <a:pt x="761457" y="1752921"/>
                    <a:pt x="751668" y="1748726"/>
                  </a:cubicBezTo>
                  <a:cubicBezTo>
                    <a:pt x="725988" y="1737720"/>
                    <a:pt x="732147" y="1733108"/>
                    <a:pt x="712922" y="1717729"/>
                  </a:cubicBezTo>
                  <a:cubicBezTo>
                    <a:pt x="705650" y="1711911"/>
                    <a:pt x="697424" y="1707397"/>
                    <a:pt x="689675" y="1702231"/>
                  </a:cubicBezTo>
                  <a:cubicBezTo>
                    <a:pt x="648346" y="1704814"/>
                    <a:pt x="606112" y="1700997"/>
                    <a:pt x="565689" y="1709980"/>
                  </a:cubicBezTo>
                  <a:cubicBezTo>
                    <a:pt x="556597" y="1712000"/>
                    <a:pt x="552866" y="1724306"/>
                    <a:pt x="550190" y="1733227"/>
                  </a:cubicBezTo>
                  <a:cubicBezTo>
                    <a:pt x="544941" y="1750722"/>
                    <a:pt x="550609" y="1771134"/>
                    <a:pt x="542441" y="1787471"/>
                  </a:cubicBezTo>
                  <a:cubicBezTo>
                    <a:pt x="528671" y="1815011"/>
                    <a:pt x="496975" y="1824674"/>
                    <a:pt x="480448" y="1849465"/>
                  </a:cubicBezTo>
                  <a:cubicBezTo>
                    <a:pt x="475282" y="1857214"/>
                    <a:pt x="471011" y="1865641"/>
                    <a:pt x="464950" y="1872712"/>
                  </a:cubicBezTo>
                  <a:cubicBezTo>
                    <a:pt x="455441" y="1883806"/>
                    <a:pt x="442058" y="1891551"/>
                    <a:pt x="433953" y="1903709"/>
                  </a:cubicBezTo>
                  <a:cubicBezTo>
                    <a:pt x="414402" y="1933035"/>
                    <a:pt x="425041" y="1920371"/>
                    <a:pt x="402956" y="1942454"/>
                  </a:cubicBezTo>
                  <a:cubicBezTo>
                    <a:pt x="400373" y="1957952"/>
                    <a:pt x="400724" y="1974237"/>
                    <a:pt x="395207" y="1988949"/>
                  </a:cubicBezTo>
                  <a:cubicBezTo>
                    <a:pt x="387478" y="2009560"/>
                    <a:pt x="343439" y="2016538"/>
                    <a:pt x="333214" y="2019946"/>
                  </a:cubicBezTo>
                  <a:lnTo>
                    <a:pt x="309967" y="2027695"/>
                  </a:lnTo>
                  <a:lnTo>
                    <a:pt x="286719" y="2035444"/>
                  </a:lnTo>
                  <a:cubicBezTo>
                    <a:pt x="271157" y="2058787"/>
                    <a:pt x="267518" y="2062165"/>
                    <a:pt x="255722" y="2089688"/>
                  </a:cubicBezTo>
                  <a:cubicBezTo>
                    <a:pt x="252504" y="2097196"/>
                    <a:pt x="252026" y="2105844"/>
                    <a:pt x="247973" y="2112936"/>
                  </a:cubicBezTo>
                  <a:cubicBezTo>
                    <a:pt x="221607" y="2159078"/>
                    <a:pt x="233143" y="2129538"/>
                    <a:pt x="209228" y="2159431"/>
                  </a:cubicBezTo>
                  <a:cubicBezTo>
                    <a:pt x="203410" y="2166703"/>
                    <a:pt x="199691" y="2175523"/>
                    <a:pt x="193729" y="2182678"/>
                  </a:cubicBezTo>
                  <a:cubicBezTo>
                    <a:pt x="186713" y="2191097"/>
                    <a:pt x="177614" y="2197605"/>
                    <a:pt x="170482" y="2205926"/>
                  </a:cubicBezTo>
                  <a:cubicBezTo>
                    <a:pt x="157931" y="2220568"/>
                    <a:pt x="147835" y="2240347"/>
                    <a:pt x="131736" y="2252421"/>
                  </a:cubicBezTo>
                  <a:cubicBezTo>
                    <a:pt x="116835" y="2263597"/>
                    <a:pt x="103311" y="2278899"/>
                    <a:pt x="85241" y="2283417"/>
                  </a:cubicBezTo>
                  <a:lnTo>
                    <a:pt x="54245" y="2291166"/>
                  </a:lnTo>
                  <a:cubicBezTo>
                    <a:pt x="46496" y="2288583"/>
                    <a:pt x="37376" y="2288520"/>
                    <a:pt x="30997" y="2283417"/>
                  </a:cubicBezTo>
                  <a:cubicBezTo>
                    <a:pt x="23725" y="2277599"/>
                    <a:pt x="21317" y="2267442"/>
                    <a:pt x="15499" y="2260170"/>
                  </a:cubicBezTo>
                  <a:cubicBezTo>
                    <a:pt x="10935" y="2254465"/>
                    <a:pt x="5166" y="2249837"/>
                    <a:pt x="0" y="2244671"/>
                  </a:cubicBezTo>
                  <a:cubicBezTo>
                    <a:pt x="2583" y="2187844"/>
                    <a:pt x="3599" y="2130924"/>
                    <a:pt x="7750" y="2074190"/>
                  </a:cubicBezTo>
                  <a:cubicBezTo>
                    <a:pt x="11351" y="2024972"/>
                    <a:pt x="19732" y="1976180"/>
                    <a:pt x="23248" y="1926956"/>
                  </a:cubicBezTo>
                  <a:lnTo>
                    <a:pt x="30997" y="1818468"/>
                  </a:lnTo>
                  <a:cubicBezTo>
                    <a:pt x="28414" y="1766807"/>
                    <a:pt x="27729" y="1715016"/>
                    <a:pt x="23248" y="1663485"/>
                  </a:cubicBezTo>
                  <a:cubicBezTo>
                    <a:pt x="22540" y="1655348"/>
                    <a:pt x="15499" y="1648406"/>
                    <a:pt x="15499" y="1640238"/>
                  </a:cubicBezTo>
                  <a:cubicBezTo>
                    <a:pt x="15499" y="1542958"/>
                    <a:pt x="20900" y="1511790"/>
                    <a:pt x="30997" y="1431010"/>
                  </a:cubicBezTo>
                  <a:cubicBezTo>
                    <a:pt x="28071" y="1381270"/>
                    <a:pt x="36173" y="1324265"/>
                    <a:pt x="15499" y="1276027"/>
                  </a:cubicBezTo>
                  <a:cubicBezTo>
                    <a:pt x="10948" y="1265409"/>
                    <a:pt x="5166" y="1255363"/>
                    <a:pt x="0" y="1245031"/>
                  </a:cubicBezTo>
                  <a:cubicBezTo>
                    <a:pt x="15891" y="792160"/>
                    <a:pt x="22853" y="814697"/>
                    <a:pt x="7750" y="361627"/>
                  </a:cubicBezTo>
                  <a:cubicBezTo>
                    <a:pt x="7478" y="353463"/>
                    <a:pt x="2583" y="346129"/>
                    <a:pt x="0" y="338380"/>
                  </a:cubicBezTo>
                  <a:cubicBezTo>
                    <a:pt x="2583" y="328048"/>
                    <a:pt x="6690" y="317981"/>
                    <a:pt x="7750" y="307383"/>
                  </a:cubicBezTo>
                  <a:cubicBezTo>
                    <a:pt x="24578" y="139106"/>
                    <a:pt x="3292" y="232228"/>
                    <a:pt x="23248" y="152400"/>
                  </a:cubicBezTo>
                  <a:cubicBezTo>
                    <a:pt x="25831" y="123987"/>
                    <a:pt x="33030" y="95618"/>
                    <a:pt x="30997" y="67160"/>
                  </a:cubicBezTo>
                  <a:cubicBezTo>
                    <a:pt x="30333" y="57870"/>
                    <a:pt x="19664" y="52242"/>
                    <a:pt x="15499" y="43912"/>
                  </a:cubicBezTo>
                  <a:cubicBezTo>
                    <a:pt x="9278" y="31470"/>
                    <a:pt x="5167" y="10332"/>
                    <a:pt x="7750" y="516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10838" y="2944678"/>
              <a:ext cx="1825013" cy="474170"/>
            </a:xfrm>
            <a:custGeom>
              <a:avLst/>
              <a:gdLst>
                <a:gd name="connsiteX0" fmla="*/ 197691 w 1825013"/>
                <a:gd name="connsiteY0" fmla="*/ 54244 h 474170"/>
                <a:gd name="connsiteX1" fmla="*/ 220938 w 1825013"/>
                <a:gd name="connsiteY1" fmla="*/ 30997 h 474170"/>
                <a:gd name="connsiteX2" fmla="*/ 298430 w 1825013"/>
                <a:gd name="connsiteY2" fmla="*/ 46495 h 474170"/>
                <a:gd name="connsiteX3" fmla="*/ 368172 w 1825013"/>
                <a:gd name="connsiteY3" fmla="*/ 69742 h 474170"/>
                <a:gd name="connsiteX4" fmla="*/ 406918 w 1825013"/>
                <a:gd name="connsiteY4" fmla="*/ 54244 h 474170"/>
                <a:gd name="connsiteX5" fmla="*/ 461162 w 1825013"/>
                <a:gd name="connsiteY5" fmla="*/ 30997 h 474170"/>
                <a:gd name="connsiteX6" fmla="*/ 507657 w 1825013"/>
                <a:gd name="connsiteY6" fmla="*/ 7749 h 474170"/>
                <a:gd name="connsiteX7" fmla="*/ 585148 w 1825013"/>
                <a:gd name="connsiteY7" fmla="*/ 15498 h 474170"/>
                <a:gd name="connsiteX8" fmla="*/ 608396 w 1825013"/>
                <a:gd name="connsiteY8" fmla="*/ 0 h 474170"/>
                <a:gd name="connsiteX9" fmla="*/ 747881 w 1825013"/>
                <a:gd name="connsiteY9" fmla="*/ 7749 h 474170"/>
                <a:gd name="connsiteX10" fmla="*/ 1026850 w 1825013"/>
                <a:gd name="connsiteY10" fmla="*/ 23247 h 474170"/>
                <a:gd name="connsiteX11" fmla="*/ 1189582 w 1825013"/>
                <a:gd name="connsiteY11" fmla="*/ 30997 h 474170"/>
                <a:gd name="connsiteX12" fmla="*/ 1298070 w 1825013"/>
                <a:gd name="connsiteY12" fmla="*/ 23247 h 474170"/>
                <a:gd name="connsiteX13" fmla="*/ 1313569 w 1825013"/>
                <a:gd name="connsiteY13" fmla="*/ 7749 h 474170"/>
                <a:gd name="connsiteX14" fmla="*/ 1360064 w 1825013"/>
                <a:gd name="connsiteY14" fmla="*/ 23247 h 474170"/>
                <a:gd name="connsiteX15" fmla="*/ 1375562 w 1825013"/>
                <a:gd name="connsiteY15" fmla="*/ 46495 h 474170"/>
                <a:gd name="connsiteX16" fmla="*/ 1422057 w 1825013"/>
                <a:gd name="connsiteY16" fmla="*/ 61993 h 474170"/>
                <a:gd name="connsiteX17" fmla="*/ 1468552 w 1825013"/>
                <a:gd name="connsiteY17" fmla="*/ 100739 h 474170"/>
                <a:gd name="connsiteX18" fmla="*/ 1499548 w 1825013"/>
                <a:gd name="connsiteY18" fmla="*/ 123986 h 474170"/>
                <a:gd name="connsiteX19" fmla="*/ 1546043 w 1825013"/>
                <a:gd name="connsiteY19" fmla="*/ 139485 h 474170"/>
                <a:gd name="connsiteX20" fmla="*/ 1561542 w 1825013"/>
                <a:gd name="connsiteY20" fmla="*/ 193729 h 474170"/>
                <a:gd name="connsiteX21" fmla="*/ 1577040 w 1825013"/>
                <a:gd name="connsiteY21" fmla="*/ 216976 h 474170"/>
                <a:gd name="connsiteX22" fmla="*/ 1600287 w 1825013"/>
                <a:gd name="connsiteY22" fmla="*/ 224725 h 474170"/>
                <a:gd name="connsiteX23" fmla="*/ 1615786 w 1825013"/>
                <a:gd name="connsiteY23" fmla="*/ 240224 h 474170"/>
                <a:gd name="connsiteX24" fmla="*/ 1631284 w 1825013"/>
                <a:gd name="connsiteY24" fmla="*/ 286719 h 474170"/>
                <a:gd name="connsiteX25" fmla="*/ 1662281 w 1825013"/>
                <a:gd name="connsiteY25" fmla="*/ 309966 h 474170"/>
                <a:gd name="connsiteX26" fmla="*/ 1708776 w 1825013"/>
                <a:gd name="connsiteY26" fmla="*/ 325464 h 474170"/>
                <a:gd name="connsiteX27" fmla="*/ 1763020 w 1825013"/>
                <a:gd name="connsiteY27" fmla="*/ 364210 h 474170"/>
                <a:gd name="connsiteX28" fmla="*/ 1794016 w 1825013"/>
                <a:gd name="connsiteY28" fmla="*/ 395207 h 474170"/>
                <a:gd name="connsiteX29" fmla="*/ 1809515 w 1825013"/>
                <a:gd name="connsiteY29" fmla="*/ 426203 h 474170"/>
                <a:gd name="connsiteX30" fmla="*/ 1825013 w 1825013"/>
                <a:gd name="connsiteY30" fmla="*/ 449451 h 474170"/>
                <a:gd name="connsiteX31" fmla="*/ 1569291 w 1825013"/>
                <a:gd name="connsiteY31" fmla="*/ 457200 h 474170"/>
                <a:gd name="connsiteX32" fmla="*/ 1522796 w 1825013"/>
                <a:gd name="connsiteY32" fmla="*/ 464949 h 474170"/>
                <a:gd name="connsiteX33" fmla="*/ 1290321 w 1825013"/>
                <a:gd name="connsiteY33" fmla="*/ 472698 h 474170"/>
                <a:gd name="connsiteX34" fmla="*/ 220938 w 1825013"/>
                <a:gd name="connsiteY34" fmla="*/ 464949 h 474170"/>
                <a:gd name="connsiteX35" fmla="*/ 34959 w 1825013"/>
                <a:gd name="connsiteY35" fmla="*/ 418454 h 474170"/>
                <a:gd name="connsiteX36" fmla="*/ 19460 w 1825013"/>
                <a:gd name="connsiteY36" fmla="*/ 395207 h 474170"/>
                <a:gd name="connsiteX37" fmla="*/ 3962 w 1825013"/>
                <a:gd name="connsiteY37" fmla="*/ 348712 h 474170"/>
                <a:gd name="connsiteX38" fmla="*/ 19460 w 1825013"/>
                <a:gd name="connsiteY38" fmla="*/ 286719 h 474170"/>
                <a:gd name="connsiteX39" fmla="*/ 34959 w 1825013"/>
                <a:gd name="connsiteY39" fmla="*/ 224725 h 474170"/>
                <a:gd name="connsiteX40" fmla="*/ 96952 w 1825013"/>
                <a:gd name="connsiteY40" fmla="*/ 154983 h 474170"/>
                <a:gd name="connsiteX41" fmla="*/ 135698 w 1825013"/>
                <a:gd name="connsiteY41" fmla="*/ 131736 h 474170"/>
                <a:gd name="connsiteX42" fmla="*/ 151196 w 1825013"/>
                <a:gd name="connsiteY42" fmla="*/ 108488 h 474170"/>
                <a:gd name="connsiteX43" fmla="*/ 205440 w 1825013"/>
                <a:gd name="connsiteY43" fmla="*/ 69742 h 474170"/>
                <a:gd name="connsiteX44" fmla="*/ 197691 w 1825013"/>
                <a:gd name="connsiteY44" fmla="*/ 54244 h 47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25013" h="474170">
                  <a:moveTo>
                    <a:pt x="197691" y="54244"/>
                  </a:moveTo>
                  <a:cubicBezTo>
                    <a:pt x="205440" y="46495"/>
                    <a:pt x="210240" y="33374"/>
                    <a:pt x="220938" y="30997"/>
                  </a:cubicBezTo>
                  <a:cubicBezTo>
                    <a:pt x="230997" y="28762"/>
                    <a:pt x="284009" y="42890"/>
                    <a:pt x="298430" y="46495"/>
                  </a:cubicBezTo>
                  <a:cubicBezTo>
                    <a:pt x="319249" y="56905"/>
                    <a:pt x="343135" y="72246"/>
                    <a:pt x="368172" y="69742"/>
                  </a:cubicBezTo>
                  <a:cubicBezTo>
                    <a:pt x="382013" y="68358"/>
                    <a:pt x="393893" y="59128"/>
                    <a:pt x="406918" y="54244"/>
                  </a:cubicBezTo>
                  <a:cubicBezTo>
                    <a:pt x="438527" y="42391"/>
                    <a:pt x="426532" y="50786"/>
                    <a:pt x="461162" y="30997"/>
                  </a:cubicBezTo>
                  <a:cubicBezTo>
                    <a:pt x="503226" y="6960"/>
                    <a:pt x="465031" y="21957"/>
                    <a:pt x="507657" y="7749"/>
                  </a:cubicBezTo>
                  <a:cubicBezTo>
                    <a:pt x="533487" y="10332"/>
                    <a:pt x="559265" y="17489"/>
                    <a:pt x="585148" y="15498"/>
                  </a:cubicBezTo>
                  <a:cubicBezTo>
                    <a:pt x="594434" y="14784"/>
                    <a:pt x="599093" y="443"/>
                    <a:pt x="608396" y="0"/>
                  </a:cubicBezTo>
                  <a:lnTo>
                    <a:pt x="747881" y="7749"/>
                  </a:lnTo>
                  <a:cubicBezTo>
                    <a:pt x="860124" y="35810"/>
                    <a:pt x="760327" y="13189"/>
                    <a:pt x="1026850" y="23247"/>
                  </a:cubicBezTo>
                  <a:lnTo>
                    <a:pt x="1189582" y="30997"/>
                  </a:lnTo>
                  <a:cubicBezTo>
                    <a:pt x="1242007" y="39734"/>
                    <a:pt x="1241278" y="45964"/>
                    <a:pt x="1298070" y="23247"/>
                  </a:cubicBezTo>
                  <a:cubicBezTo>
                    <a:pt x="1304854" y="20534"/>
                    <a:pt x="1308403" y="12915"/>
                    <a:pt x="1313569" y="7749"/>
                  </a:cubicBezTo>
                  <a:cubicBezTo>
                    <a:pt x="1329067" y="12915"/>
                    <a:pt x="1351002" y="9654"/>
                    <a:pt x="1360064" y="23247"/>
                  </a:cubicBezTo>
                  <a:cubicBezTo>
                    <a:pt x="1365230" y="30996"/>
                    <a:pt x="1367664" y="41559"/>
                    <a:pt x="1375562" y="46495"/>
                  </a:cubicBezTo>
                  <a:cubicBezTo>
                    <a:pt x="1389415" y="55153"/>
                    <a:pt x="1422057" y="61993"/>
                    <a:pt x="1422057" y="61993"/>
                  </a:cubicBezTo>
                  <a:cubicBezTo>
                    <a:pt x="1458238" y="98175"/>
                    <a:pt x="1430790" y="73767"/>
                    <a:pt x="1468552" y="100739"/>
                  </a:cubicBezTo>
                  <a:cubicBezTo>
                    <a:pt x="1479061" y="108246"/>
                    <a:pt x="1487997" y="118210"/>
                    <a:pt x="1499548" y="123986"/>
                  </a:cubicBezTo>
                  <a:cubicBezTo>
                    <a:pt x="1514160" y="131292"/>
                    <a:pt x="1546043" y="139485"/>
                    <a:pt x="1546043" y="139485"/>
                  </a:cubicBezTo>
                  <a:cubicBezTo>
                    <a:pt x="1548525" y="149411"/>
                    <a:pt x="1555986" y="182616"/>
                    <a:pt x="1561542" y="193729"/>
                  </a:cubicBezTo>
                  <a:cubicBezTo>
                    <a:pt x="1565707" y="202059"/>
                    <a:pt x="1569768" y="211158"/>
                    <a:pt x="1577040" y="216976"/>
                  </a:cubicBezTo>
                  <a:cubicBezTo>
                    <a:pt x="1583418" y="222079"/>
                    <a:pt x="1592538" y="222142"/>
                    <a:pt x="1600287" y="224725"/>
                  </a:cubicBezTo>
                  <a:cubicBezTo>
                    <a:pt x="1605453" y="229891"/>
                    <a:pt x="1612519" y="233689"/>
                    <a:pt x="1615786" y="240224"/>
                  </a:cubicBezTo>
                  <a:cubicBezTo>
                    <a:pt x="1623092" y="254836"/>
                    <a:pt x="1618215" y="276917"/>
                    <a:pt x="1631284" y="286719"/>
                  </a:cubicBezTo>
                  <a:cubicBezTo>
                    <a:pt x="1641616" y="294468"/>
                    <a:pt x="1650729" y="304190"/>
                    <a:pt x="1662281" y="309966"/>
                  </a:cubicBezTo>
                  <a:cubicBezTo>
                    <a:pt x="1676893" y="317272"/>
                    <a:pt x="1694768" y="317059"/>
                    <a:pt x="1708776" y="325464"/>
                  </a:cubicBezTo>
                  <a:cubicBezTo>
                    <a:pt x="1753786" y="352471"/>
                    <a:pt x="1736871" y="338062"/>
                    <a:pt x="1763020" y="364210"/>
                  </a:cubicBezTo>
                  <a:cubicBezTo>
                    <a:pt x="1783683" y="426202"/>
                    <a:pt x="1752689" y="353881"/>
                    <a:pt x="1794016" y="395207"/>
                  </a:cubicBezTo>
                  <a:cubicBezTo>
                    <a:pt x="1802184" y="403375"/>
                    <a:pt x="1803784" y="416173"/>
                    <a:pt x="1809515" y="426203"/>
                  </a:cubicBezTo>
                  <a:cubicBezTo>
                    <a:pt x="1814136" y="434289"/>
                    <a:pt x="1819847" y="441702"/>
                    <a:pt x="1825013" y="449451"/>
                  </a:cubicBezTo>
                  <a:cubicBezTo>
                    <a:pt x="1739772" y="452034"/>
                    <a:pt x="1654459" y="452833"/>
                    <a:pt x="1569291" y="457200"/>
                  </a:cubicBezTo>
                  <a:cubicBezTo>
                    <a:pt x="1553600" y="458005"/>
                    <a:pt x="1538484" y="464077"/>
                    <a:pt x="1522796" y="464949"/>
                  </a:cubicBezTo>
                  <a:cubicBezTo>
                    <a:pt x="1445381" y="469250"/>
                    <a:pt x="1367813" y="470115"/>
                    <a:pt x="1290321" y="472698"/>
                  </a:cubicBezTo>
                  <a:lnTo>
                    <a:pt x="220938" y="464949"/>
                  </a:lnTo>
                  <a:cubicBezTo>
                    <a:pt x="152445" y="463640"/>
                    <a:pt x="79532" y="474170"/>
                    <a:pt x="34959" y="418454"/>
                  </a:cubicBezTo>
                  <a:cubicBezTo>
                    <a:pt x="29141" y="411182"/>
                    <a:pt x="24626" y="402956"/>
                    <a:pt x="19460" y="395207"/>
                  </a:cubicBezTo>
                  <a:cubicBezTo>
                    <a:pt x="14294" y="379709"/>
                    <a:pt x="0" y="364561"/>
                    <a:pt x="3962" y="348712"/>
                  </a:cubicBezTo>
                  <a:cubicBezTo>
                    <a:pt x="9128" y="328048"/>
                    <a:pt x="14671" y="307474"/>
                    <a:pt x="19460" y="286719"/>
                  </a:cubicBezTo>
                  <a:cubicBezTo>
                    <a:pt x="21930" y="276016"/>
                    <a:pt x="27311" y="238109"/>
                    <a:pt x="34959" y="224725"/>
                  </a:cubicBezTo>
                  <a:cubicBezTo>
                    <a:pt x="44996" y="207160"/>
                    <a:pt x="83254" y="163201"/>
                    <a:pt x="96952" y="154983"/>
                  </a:cubicBezTo>
                  <a:lnTo>
                    <a:pt x="135698" y="131736"/>
                  </a:lnTo>
                  <a:cubicBezTo>
                    <a:pt x="140864" y="123987"/>
                    <a:pt x="144610" y="115074"/>
                    <a:pt x="151196" y="108488"/>
                  </a:cubicBezTo>
                  <a:cubicBezTo>
                    <a:pt x="160801" y="98883"/>
                    <a:pt x="192246" y="78539"/>
                    <a:pt x="205440" y="69742"/>
                  </a:cubicBezTo>
                  <a:lnTo>
                    <a:pt x="197691" y="542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63"/>
          <p:cNvGrpSpPr>
            <a:grpSpLocks noChangeAspect="1"/>
          </p:cNvGrpSpPr>
          <p:nvPr/>
        </p:nvGrpSpPr>
        <p:grpSpPr>
          <a:xfrm>
            <a:off x="4997185" y="3194549"/>
            <a:ext cx="641615" cy="822960"/>
            <a:chOff x="6074252" y="2432149"/>
            <a:chExt cx="2079148" cy="2666793"/>
          </a:xfrm>
        </p:grpSpPr>
        <p:pic>
          <p:nvPicPr>
            <p:cNvPr id="65" name="Picture 64" descr="car1.png"/>
            <p:cNvPicPr>
              <a:picLocks noChangeAspect="1"/>
            </p:cNvPicPr>
            <p:nvPr/>
          </p:nvPicPr>
          <p:blipFill>
            <a:blip r:embed="rId2" cstate="print"/>
            <a:srcRect l="60937" b="31250"/>
            <a:stretch>
              <a:fillRect/>
            </a:stretch>
          </p:blipFill>
          <p:spPr>
            <a:xfrm>
              <a:off x="6248400" y="2514600"/>
              <a:ext cx="1905000" cy="2514600"/>
            </a:xfrm>
            <a:prstGeom prst="rect">
              <a:avLst/>
            </a:prstGeom>
          </p:spPr>
        </p:pic>
        <p:sp>
          <p:nvSpPr>
            <p:cNvPr id="66" name="Freeform 65"/>
            <p:cNvSpPr/>
            <p:nvPr/>
          </p:nvSpPr>
          <p:spPr>
            <a:xfrm>
              <a:off x="6074252" y="2432149"/>
              <a:ext cx="1438249" cy="1884129"/>
            </a:xfrm>
            <a:custGeom>
              <a:avLst/>
              <a:gdLst>
                <a:gd name="connsiteX0" fmla="*/ 1411429 w 1438249"/>
                <a:gd name="connsiteY0" fmla="*/ 94075 h 1884129"/>
                <a:gd name="connsiteX1" fmla="*/ 1395931 w 1438249"/>
                <a:gd name="connsiteY1" fmla="*/ 334298 h 1884129"/>
                <a:gd name="connsiteX2" fmla="*/ 1372684 w 1438249"/>
                <a:gd name="connsiteY2" fmla="*/ 357546 h 1884129"/>
                <a:gd name="connsiteX3" fmla="*/ 1341687 w 1438249"/>
                <a:gd name="connsiteY3" fmla="*/ 365295 h 1884129"/>
                <a:gd name="connsiteX4" fmla="*/ 1310690 w 1438249"/>
                <a:gd name="connsiteY4" fmla="*/ 388543 h 1884129"/>
                <a:gd name="connsiteX5" fmla="*/ 1287443 w 1438249"/>
                <a:gd name="connsiteY5" fmla="*/ 404041 h 1884129"/>
                <a:gd name="connsiteX6" fmla="*/ 1271945 w 1438249"/>
                <a:gd name="connsiteY6" fmla="*/ 427288 h 1884129"/>
                <a:gd name="connsiteX7" fmla="*/ 1240948 w 1438249"/>
                <a:gd name="connsiteY7" fmla="*/ 450536 h 1884129"/>
                <a:gd name="connsiteX8" fmla="*/ 1233199 w 1438249"/>
                <a:gd name="connsiteY8" fmla="*/ 473783 h 1884129"/>
                <a:gd name="connsiteX9" fmla="*/ 1194453 w 1438249"/>
                <a:gd name="connsiteY9" fmla="*/ 497031 h 1884129"/>
                <a:gd name="connsiteX10" fmla="*/ 1155707 w 1438249"/>
                <a:gd name="connsiteY10" fmla="*/ 504780 h 1884129"/>
                <a:gd name="connsiteX11" fmla="*/ 977477 w 1438249"/>
                <a:gd name="connsiteY11" fmla="*/ 512529 h 1884129"/>
                <a:gd name="connsiteX12" fmla="*/ 814745 w 1438249"/>
                <a:gd name="connsiteY12" fmla="*/ 528027 h 1884129"/>
                <a:gd name="connsiteX13" fmla="*/ 760501 w 1438249"/>
                <a:gd name="connsiteY13" fmla="*/ 582271 h 1884129"/>
                <a:gd name="connsiteX14" fmla="*/ 698507 w 1438249"/>
                <a:gd name="connsiteY14" fmla="*/ 597770 h 1884129"/>
                <a:gd name="connsiteX15" fmla="*/ 675260 w 1438249"/>
                <a:gd name="connsiteY15" fmla="*/ 613268 h 1884129"/>
                <a:gd name="connsiteX16" fmla="*/ 605517 w 1438249"/>
                <a:gd name="connsiteY16" fmla="*/ 628766 h 1884129"/>
                <a:gd name="connsiteX17" fmla="*/ 497029 w 1438249"/>
                <a:gd name="connsiteY17" fmla="*/ 621017 h 1884129"/>
                <a:gd name="connsiteX18" fmla="*/ 466033 w 1438249"/>
                <a:gd name="connsiteY18" fmla="*/ 605519 h 1884129"/>
                <a:gd name="connsiteX19" fmla="*/ 442785 w 1438249"/>
                <a:gd name="connsiteY19" fmla="*/ 621017 h 1884129"/>
                <a:gd name="connsiteX20" fmla="*/ 427287 w 1438249"/>
                <a:gd name="connsiteY20" fmla="*/ 644265 h 1884129"/>
                <a:gd name="connsiteX21" fmla="*/ 442785 w 1438249"/>
                <a:gd name="connsiteY21" fmla="*/ 698509 h 1884129"/>
                <a:gd name="connsiteX22" fmla="*/ 427287 w 1438249"/>
                <a:gd name="connsiteY22" fmla="*/ 783749 h 1884129"/>
                <a:gd name="connsiteX23" fmla="*/ 411789 w 1438249"/>
                <a:gd name="connsiteY23" fmla="*/ 806997 h 1884129"/>
                <a:gd name="connsiteX24" fmla="*/ 396290 w 1438249"/>
                <a:gd name="connsiteY24" fmla="*/ 822495 h 1884129"/>
                <a:gd name="connsiteX25" fmla="*/ 365294 w 1438249"/>
                <a:gd name="connsiteY25" fmla="*/ 876739 h 1884129"/>
                <a:gd name="connsiteX26" fmla="*/ 349795 w 1438249"/>
                <a:gd name="connsiteY26" fmla="*/ 892237 h 1884129"/>
                <a:gd name="connsiteX27" fmla="*/ 318799 w 1438249"/>
                <a:gd name="connsiteY27" fmla="*/ 954231 h 1884129"/>
                <a:gd name="connsiteX28" fmla="*/ 326548 w 1438249"/>
                <a:gd name="connsiteY28" fmla="*/ 992976 h 1884129"/>
                <a:gd name="connsiteX29" fmla="*/ 342046 w 1438249"/>
                <a:gd name="connsiteY29" fmla="*/ 1008475 h 1884129"/>
                <a:gd name="connsiteX30" fmla="*/ 380792 w 1438249"/>
                <a:gd name="connsiteY30" fmla="*/ 1039471 h 1884129"/>
                <a:gd name="connsiteX31" fmla="*/ 411789 w 1438249"/>
                <a:gd name="connsiteY31" fmla="*/ 1070468 h 1884129"/>
                <a:gd name="connsiteX32" fmla="*/ 427287 w 1438249"/>
                <a:gd name="connsiteY32" fmla="*/ 1093715 h 1884129"/>
                <a:gd name="connsiteX33" fmla="*/ 450534 w 1438249"/>
                <a:gd name="connsiteY33" fmla="*/ 1109214 h 1884129"/>
                <a:gd name="connsiteX34" fmla="*/ 473782 w 1438249"/>
                <a:gd name="connsiteY34" fmla="*/ 1132461 h 1884129"/>
                <a:gd name="connsiteX35" fmla="*/ 504779 w 1438249"/>
                <a:gd name="connsiteY35" fmla="*/ 1140210 h 1884129"/>
                <a:gd name="connsiteX36" fmla="*/ 559023 w 1438249"/>
                <a:gd name="connsiteY36" fmla="*/ 1194454 h 1884129"/>
                <a:gd name="connsiteX37" fmla="*/ 574521 w 1438249"/>
                <a:gd name="connsiteY37" fmla="*/ 1225451 h 1884129"/>
                <a:gd name="connsiteX38" fmla="*/ 597768 w 1438249"/>
                <a:gd name="connsiteY38" fmla="*/ 1233200 h 1884129"/>
                <a:gd name="connsiteX39" fmla="*/ 613267 w 1438249"/>
                <a:gd name="connsiteY39" fmla="*/ 1248698 h 1884129"/>
                <a:gd name="connsiteX40" fmla="*/ 652012 w 1438249"/>
                <a:gd name="connsiteY40" fmla="*/ 1279695 h 1884129"/>
                <a:gd name="connsiteX41" fmla="*/ 690758 w 1438249"/>
                <a:gd name="connsiteY41" fmla="*/ 1318441 h 1884129"/>
                <a:gd name="connsiteX42" fmla="*/ 714006 w 1438249"/>
                <a:gd name="connsiteY42" fmla="*/ 1341688 h 1884129"/>
                <a:gd name="connsiteX43" fmla="*/ 729504 w 1438249"/>
                <a:gd name="connsiteY43" fmla="*/ 1357187 h 1884129"/>
                <a:gd name="connsiteX44" fmla="*/ 745002 w 1438249"/>
                <a:gd name="connsiteY44" fmla="*/ 1380434 h 1884129"/>
                <a:gd name="connsiteX45" fmla="*/ 760501 w 1438249"/>
                <a:gd name="connsiteY45" fmla="*/ 1395932 h 1884129"/>
                <a:gd name="connsiteX46" fmla="*/ 791497 w 1438249"/>
                <a:gd name="connsiteY46" fmla="*/ 1442427 h 1884129"/>
                <a:gd name="connsiteX47" fmla="*/ 830243 w 1438249"/>
                <a:gd name="connsiteY47" fmla="*/ 1488922 h 1884129"/>
                <a:gd name="connsiteX48" fmla="*/ 845741 w 1438249"/>
                <a:gd name="connsiteY48" fmla="*/ 1535417 h 1884129"/>
                <a:gd name="connsiteX49" fmla="*/ 814745 w 1438249"/>
                <a:gd name="connsiteY49" fmla="*/ 1543166 h 1884129"/>
                <a:gd name="connsiteX50" fmla="*/ 745002 w 1438249"/>
                <a:gd name="connsiteY50" fmla="*/ 1527668 h 1884129"/>
                <a:gd name="connsiteX51" fmla="*/ 698507 w 1438249"/>
                <a:gd name="connsiteY51" fmla="*/ 1488922 h 1884129"/>
                <a:gd name="connsiteX52" fmla="*/ 628765 w 1438249"/>
                <a:gd name="connsiteY52" fmla="*/ 1481173 h 1884129"/>
                <a:gd name="connsiteX53" fmla="*/ 597768 w 1438249"/>
                <a:gd name="connsiteY53" fmla="*/ 1473424 h 1884129"/>
                <a:gd name="connsiteX54" fmla="*/ 481531 w 1438249"/>
                <a:gd name="connsiteY54" fmla="*/ 1488922 h 1884129"/>
                <a:gd name="connsiteX55" fmla="*/ 466033 w 1438249"/>
                <a:gd name="connsiteY55" fmla="*/ 1512170 h 1884129"/>
                <a:gd name="connsiteX56" fmla="*/ 450534 w 1438249"/>
                <a:gd name="connsiteY56" fmla="*/ 1527668 h 1884129"/>
                <a:gd name="connsiteX57" fmla="*/ 442785 w 1438249"/>
                <a:gd name="connsiteY57" fmla="*/ 1550915 h 1884129"/>
                <a:gd name="connsiteX58" fmla="*/ 427287 w 1438249"/>
                <a:gd name="connsiteY58" fmla="*/ 1566414 h 1884129"/>
                <a:gd name="connsiteX59" fmla="*/ 411789 w 1438249"/>
                <a:gd name="connsiteY59" fmla="*/ 1589661 h 1884129"/>
                <a:gd name="connsiteX60" fmla="*/ 388541 w 1438249"/>
                <a:gd name="connsiteY60" fmla="*/ 1612909 h 1884129"/>
                <a:gd name="connsiteX61" fmla="*/ 373043 w 1438249"/>
                <a:gd name="connsiteY61" fmla="*/ 1636156 h 1884129"/>
                <a:gd name="connsiteX62" fmla="*/ 349795 w 1438249"/>
                <a:gd name="connsiteY62" fmla="*/ 1643905 h 1884129"/>
                <a:gd name="connsiteX63" fmla="*/ 318799 w 1438249"/>
                <a:gd name="connsiteY63" fmla="*/ 1667153 h 1884129"/>
                <a:gd name="connsiteX64" fmla="*/ 295551 w 1438249"/>
                <a:gd name="connsiteY64" fmla="*/ 1682651 h 1884129"/>
                <a:gd name="connsiteX65" fmla="*/ 272304 w 1438249"/>
                <a:gd name="connsiteY65" fmla="*/ 1705898 h 1884129"/>
                <a:gd name="connsiteX66" fmla="*/ 264555 w 1438249"/>
                <a:gd name="connsiteY66" fmla="*/ 1767892 h 1884129"/>
                <a:gd name="connsiteX67" fmla="*/ 225809 w 1438249"/>
                <a:gd name="connsiteY67" fmla="*/ 1806637 h 1884129"/>
                <a:gd name="connsiteX68" fmla="*/ 210311 w 1438249"/>
                <a:gd name="connsiteY68" fmla="*/ 1822136 h 1884129"/>
                <a:gd name="connsiteX69" fmla="*/ 156067 w 1438249"/>
                <a:gd name="connsiteY69" fmla="*/ 1837634 h 1884129"/>
                <a:gd name="connsiteX70" fmla="*/ 140568 w 1438249"/>
                <a:gd name="connsiteY70" fmla="*/ 1853132 h 1884129"/>
                <a:gd name="connsiteX71" fmla="*/ 125070 w 1438249"/>
                <a:gd name="connsiteY71" fmla="*/ 1884129 h 1884129"/>
                <a:gd name="connsiteX72" fmla="*/ 101823 w 1438249"/>
                <a:gd name="connsiteY72" fmla="*/ 1853132 h 1884129"/>
                <a:gd name="connsiteX73" fmla="*/ 55328 w 1438249"/>
                <a:gd name="connsiteY73" fmla="*/ 1791139 h 1884129"/>
                <a:gd name="connsiteX74" fmla="*/ 24331 w 1438249"/>
                <a:gd name="connsiteY74" fmla="*/ 1721397 h 1884129"/>
                <a:gd name="connsiteX75" fmla="*/ 24331 w 1438249"/>
                <a:gd name="connsiteY75" fmla="*/ 1620658 h 1884129"/>
                <a:gd name="connsiteX76" fmla="*/ 47579 w 1438249"/>
                <a:gd name="connsiteY76" fmla="*/ 1473424 h 1884129"/>
                <a:gd name="connsiteX77" fmla="*/ 63077 w 1438249"/>
                <a:gd name="connsiteY77" fmla="*/ 1202204 h 1884129"/>
                <a:gd name="connsiteX78" fmla="*/ 47579 w 1438249"/>
                <a:gd name="connsiteY78" fmla="*/ 760502 h 1884129"/>
                <a:gd name="connsiteX79" fmla="*/ 55328 w 1438249"/>
                <a:gd name="connsiteY79" fmla="*/ 582271 h 1884129"/>
                <a:gd name="connsiteX80" fmla="*/ 63077 w 1438249"/>
                <a:gd name="connsiteY80" fmla="*/ 504780 h 1884129"/>
                <a:gd name="connsiteX81" fmla="*/ 70826 w 1438249"/>
                <a:gd name="connsiteY81" fmla="*/ 187065 h 1884129"/>
                <a:gd name="connsiteX82" fmla="*/ 86324 w 1438249"/>
                <a:gd name="connsiteY82" fmla="*/ 140570 h 1884129"/>
                <a:gd name="connsiteX83" fmla="*/ 171565 w 1438249"/>
                <a:gd name="connsiteY83" fmla="*/ 70827 h 1884129"/>
                <a:gd name="connsiteX84" fmla="*/ 202562 w 1438249"/>
                <a:gd name="connsiteY84" fmla="*/ 55329 h 1884129"/>
                <a:gd name="connsiteX85" fmla="*/ 241307 w 1438249"/>
                <a:gd name="connsiteY85" fmla="*/ 32082 h 1884129"/>
                <a:gd name="connsiteX86" fmla="*/ 287802 w 1438249"/>
                <a:gd name="connsiteY86" fmla="*/ 8834 h 1884129"/>
                <a:gd name="connsiteX87" fmla="*/ 559023 w 1438249"/>
                <a:gd name="connsiteY87" fmla="*/ 24332 h 1884129"/>
                <a:gd name="connsiteX88" fmla="*/ 721755 w 1438249"/>
                <a:gd name="connsiteY88" fmla="*/ 39831 h 1884129"/>
                <a:gd name="connsiteX89" fmla="*/ 853490 w 1438249"/>
                <a:gd name="connsiteY89" fmla="*/ 55329 h 1884129"/>
                <a:gd name="connsiteX90" fmla="*/ 1302941 w 1438249"/>
                <a:gd name="connsiteY90" fmla="*/ 70827 h 1884129"/>
                <a:gd name="connsiteX91" fmla="*/ 1372684 w 1438249"/>
                <a:gd name="connsiteY91" fmla="*/ 78576 h 1884129"/>
                <a:gd name="connsiteX92" fmla="*/ 1388182 w 1438249"/>
                <a:gd name="connsiteY92" fmla="*/ 94075 h 1884129"/>
                <a:gd name="connsiteX93" fmla="*/ 1411429 w 1438249"/>
                <a:gd name="connsiteY93" fmla="*/ 94075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438249" h="1884129">
                  <a:moveTo>
                    <a:pt x="1411429" y="94075"/>
                  </a:moveTo>
                  <a:cubicBezTo>
                    <a:pt x="1412720" y="134112"/>
                    <a:pt x="1438249" y="6327"/>
                    <a:pt x="1395931" y="334298"/>
                  </a:cubicBezTo>
                  <a:cubicBezTo>
                    <a:pt x="1394529" y="345167"/>
                    <a:pt x="1382199" y="352109"/>
                    <a:pt x="1372684" y="357546"/>
                  </a:cubicBezTo>
                  <a:cubicBezTo>
                    <a:pt x="1363437" y="362830"/>
                    <a:pt x="1352019" y="362712"/>
                    <a:pt x="1341687" y="365295"/>
                  </a:cubicBezTo>
                  <a:cubicBezTo>
                    <a:pt x="1331355" y="373044"/>
                    <a:pt x="1321200" y="381036"/>
                    <a:pt x="1310690" y="388543"/>
                  </a:cubicBezTo>
                  <a:cubicBezTo>
                    <a:pt x="1303112" y="393956"/>
                    <a:pt x="1294028" y="397456"/>
                    <a:pt x="1287443" y="404041"/>
                  </a:cubicBezTo>
                  <a:cubicBezTo>
                    <a:pt x="1280858" y="410626"/>
                    <a:pt x="1278530" y="420703"/>
                    <a:pt x="1271945" y="427288"/>
                  </a:cubicBezTo>
                  <a:cubicBezTo>
                    <a:pt x="1262812" y="436421"/>
                    <a:pt x="1251280" y="442787"/>
                    <a:pt x="1240948" y="450536"/>
                  </a:cubicBezTo>
                  <a:cubicBezTo>
                    <a:pt x="1238365" y="458285"/>
                    <a:pt x="1237401" y="466779"/>
                    <a:pt x="1233199" y="473783"/>
                  </a:cubicBezTo>
                  <a:cubicBezTo>
                    <a:pt x="1223523" y="489909"/>
                    <a:pt x="1211665" y="492728"/>
                    <a:pt x="1194453" y="497031"/>
                  </a:cubicBezTo>
                  <a:cubicBezTo>
                    <a:pt x="1181675" y="500225"/>
                    <a:pt x="1168845" y="503842"/>
                    <a:pt x="1155707" y="504780"/>
                  </a:cubicBezTo>
                  <a:cubicBezTo>
                    <a:pt x="1096392" y="509017"/>
                    <a:pt x="1036846" y="509137"/>
                    <a:pt x="977477" y="512529"/>
                  </a:cubicBezTo>
                  <a:cubicBezTo>
                    <a:pt x="917616" y="515950"/>
                    <a:pt x="872959" y="521559"/>
                    <a:pt x="814745" y="528027"/>
                  </a:cubicBezTo>
                  <a:cubicBezTo>
                    <a:pt x="804646" y="558322"/>
                    <a:pt x="805717" y="570967"/>
                    <a:pt x="760501" y="582271"/>
                  </a:cubicBezTo>
                  <a:lnTo>
                    <a:pt x="698507" y="597770"/>
                  </a:lnTo>
                  <a:cubicBezTo>
                    <a:pt x="690758" y="602936"/>
                    <a:pt x="683590" y="609103"/>
                    <a:pt x="675260" y="613268"/>
                  </a:cubicBezTo>
                  <a:cubicBezTo>
                    <a:pt x="656184" y="622806"/>
                    <a:pt x="623373" y="625790"/>
                    <a:pt x="605517" y="628766"/>
                  </a:cubicBezTo>
                  <a:cubicBezTo>
                    <a:pt x="569354" y="626183"/>
                    <a:pt x="532791" y="626977"/>
                    <a:pt x="497029" y="621017"/>
                  </a:cubicBezTo>
                  <a:cubicBezTo>
                    <a:pt x="485635" y="619118"/>
                    <a:pt x="477585" y="605519"/>
                    <a:pt x="466033" y="605519"/>
                  </a:cubicBezTo>
                  <a:cubicBezTo>
                    <a:pt x="456720" y="605519"/>
                    <a:pt x="450534" y="615851"/>
                    <a:pt x="442785" y="621017"/>
                  </a:cubicBezTo>
                  <a:cubicBezTo>
                    <a:pt x="437619" y="628766"/>
                    <a:pt x="428604" y="635045"/>
                    <a:pt x="427287" y="644265"/>
                  </a:cubicBezTo>
                  <a:cubicBezTo>
                    <a:pt x="426314" y="651075"/>
                    <a:pt x="439877" y="689786"/>
                    <a:pt x="442785" y="698509"/>
                  </a:cubicBezTo>
                  <a:cubicBezTo>
                    <a:pt x="440114" y="719880"/>
                    <a:pt x="439233" y="759857"/>
                    <a:pt x="427287" y="783749"/>
                  </a:cubicBezTo>
                  <a:cubicBezTo>
                    <a:pt x="423122" y="792079"/>
                    <a:pt x="417607" y="799724"/>
                    <a:pt x="411789" y="806997"/>
                  </a:cubicBezTo>
                  <a:cubicBezTo>
                    <a:pt x="407225" y="812702"/>
                    <a:pt x="401456" y="817329"/>
                    <a:pt x="396290" y="822495"/>
                  </a:cubicBezTo>
                  <a:cubicBezTo>
                    <a:pt x="385685" y="843707"/>
                    <a:pt x="379898" y="858485"/>
                    <a:pt x="365294" y="876739"/>
                  </a:cubicBezTo>
                  <a:cubicBezTo>
                    <a:pt x="360730" y="882444"/>
                    <a:pt x="354961" y="887071"/>
                    <a:pt x="349795" y="892237"/>
                  </a:cubicBezTo>
                  <a:cubicBezTo>
                    <a:pt x="339463" y="912902"/>
                    <a:pt x="314268" y="931576"/>
                    <a:pt x="318799" y="954231"/>
                  </a:cubicBezTo>
                  <a:cubicBezTo>
                    <a:pt x="321382" y="967146"/>
                    <a:pt x="321360" y="980870"/>
                    <a:pt x="326548" y="992976"/>
                  </a:cubicBezTo>
                  <a:cubicBezTo>
                    <a:pt x="329426" y="999691"/>
                    <a:pt x="337482" y="1002770"/>
                    <a:pt x="342046" y="1008475"/>
                  </a:cubicBezTo>
                  <a:cubicBezTo>
                    <a:pt x="367537" y="1040338"/>
                    <a:pt x="343920" y="1027180"/>
                    <a:pt x="380792" y="1039471"/>
                  </a:cubicBezTo>
                  <a:cubicBezTo>
                    <a:pt x="391124" y="1049803"/>
                    <a:pt x="403684" y="1058310"/>
                    <a:pt x="411789" y="1070468"/>
                  </a:cubicBezTo>
                  <a:cubicBezTo>
                    <a:pt x="416955" y="1078217"/>
                    <a:pt x="420702" y="1087130"/>
                    <a:pt x="427287" y="1093715"/>
                  </a:cubicBezTo>
                  <a:cubicBezTo>
                    <a:pt x="433872" y="1100301"/>
                    <a:pt x="443379" y="1103252"/>
                    <a:pt x="450534" y="1109214"/>
                  </a:cubicBezTo>
                  <a:cubicBezTo>
                    <a:pt x="458953" y="1116230"/>
                    <a:pt x="464267" y="1127024"/>
                    <a:pt x="473782" y="1132461"/>
                  </a:cubicBezTo>
                  <a:cubicBezTo>
                    <a:pt x="483029" y="1137745"/>
                    <a:pt x="494447" y="1137627"/>
                    <a:pt x="504779" y="1140210"/>
                  </a:cubicBezTo>
                  <a:cubicBezTo>
                    <a:pt x="540306" y="1193502"/>
                    <a:pt x="518104" y="1180815"/>
                    <a:pt x="559023" y="1194454"/>
                  </a:cubicBezTo>
                  <a:cubicBezTo>
                    <a:pt x="564189" y="1204786"/>
                    <a:pt x="566353" y="1217283"/>
                    <a:pt x="574521" y="1225451"/>
                  </a:cubicBezTo>
                  <a:cubicBezTo>
                    <a:pt x="580297" y="1231227"/>
                    <a:pt x="590764" y="1228998"/>
                    <a:pt x="597768" y="1233200"/>
                  </a:cubicBezTo>
                  <a:cubicBezTo>
                    <a:pt x="604033" y="1236959"/>
                    <a:pt x="608101" y="1243532"/>
                    <a:pt x="613267" y="1248698"/>
                  </a:cubicBezTo>
                  <a:cubicBezTo>
                    <a:pt x="629714" y="1298042"/>
                    <a:pt x="606142" y="1249115"/>
                    <a:pt x="652012" y="1279695"/>
                  </a:cubicBezTo>
                  <a:cubicBezTo>
                    <a:pt x="667209" y="1289827"/>
                    <a:pt x="677843" y="1305526"/>
                    <a:pt x="690758" y="1318441"/>
                  </a:cubicBezTo>
                  <a:lnTo>
                    <a:pt x="714006" y="1341688"/>
                  </a:lnTo>
                  <a:cubicBezTo>
                    <a:pt x="719172" y="1346854"/>
                    <a:pt x="725451" y="1351108"/>
                    <a:pt x="729504" y="1357187"/>
                  </a:cubicBezTo>
                  <a:cubicBezTo>
                    <a:pt x="734670" y="1364936"/>
                    <a:pt x="739184" y="1373162"/>
                    <a:pt x="745002" y="1380434"/>
                  </a:cubicBezTo>
                  <a:cubicBezTo>
                    <a:pt x="749566" y="1386139"/>
                    <a:pt x="756117" y="1390087"/>
                    <a:pt x="760501" y="1395932"/>
                  </a:cubicBezTo>
                  <a:cubicBezTo>
                    <a:pt x="771677" y="1410833"/>
                    <a:pt x="791497" y="1442427"/>
                    <a:pt x="791497" y="1442427"/>
                  </a:cubicBezTo>
                  <a:cubicBezTo>
                    <a:pt x="815198" y="1513533"/>
                    <a:pt x="773947" y="1404478"/>
                    <a:pt x="830243" y="1488922"/>
                  </a:cubicBezTo>
                  <a:cubicBezTo>
                    <a:pt x="839305" y="1502515"/>
                    <a:pt x="845741" y="1535417"/>
                    <a:pt x="845741" y="1535417"/>
                  </a:cubicBezTo>
                  <a:cubicBezTo>
                    <a:pt x="835409" y="1538000"/>
                    <a:pt x="825395" y="1543166"/>
                    <a:pt x="814745" y="1543166"/>
                  </a:cubicBezTo>
                  <a:cubicBezTo>
                    <a:pt x="787469" y="1543166"/>
                    <a:pt x="768975" y="1535659"/>
                    <a:pt x="745002" y="1527668"/>
                  </a:cubicBezTo>
                  <a:cubicBezTo>
                    <a:pt x="736326" y="1518991"/>
                    <a:pt x="712894" y="1492519"/>
                    <a:pt x="698507" y="1488922"/>
                  </a:cubicBezTo>
                  <a:cubicBezTo>
                    <a:pt x="675815" y="1483249"/>
                    <a:pt x="652012" y="1483756"/>
                    <a:pt x="628765" y="1481173"/>
                  </a:cubicBezTo>
                  <a:cubicBezTo>
                    <a:pt x="618433" y="1478590"/>
                    <a:pt x="608418" y="1473424"/>
                    <a:pt x="597768" y="1473424"/>
                  </a:cubicBezTo>
                  <a:cubicBezTo>
                    <a:pt x="521922" y="1473424"/>
                    <a:pt x="527647" y="1473551"/>
                    <a:pt x="481531" y="1488922"/>
                  </a:cubicBezTo>
                  <a:cubicBezTo>
                    <a:pt x="476365" y="1496671"/>
                    <a:pt x="471851" y="1504897"/>
                    <a:pt x="466033" y="1512170"/>
                  </a:cubicBezTo>
                  <a:cubicBezTo>
                    <a:pt x="461469" y="1517875"/>
                    <a:pt x="454293" y="1521403"/>
                    <a:pt x="450534" y="1527668"/>
                  </a:cubicBezTo>
                  <a:cubicBezTo>
                    <a:pt x="446331" y="1534672"/>
                    <a:pt x="446987" y="1543911"/>
                    <a:pt x="442785" y="1550915"/>
                  </a:cubicBezTo>
                  <a:cubicBezTo>
                    <a:pt x="439026" y="1557180"/>
                    <a:pt x="431851" y="1560709"/>
                    <a:pt x="427287" y="1566414"/>
                  </a:cubicBezTo>
                  <a:cubicBezTo>
                    <a:pt x="421469" y="1573686"/>
                    <a:pt x="417751" y="1582506"/>
                    <a:pt x="411789" y="1589661"/>
                  </a:cubicBezTo>
                  <a:cubicBezTo>
                    <a:pt x="404773" y="1598080"/>
                    <a:pt x="395557" y="1604490"/>
                    <a:pt x="388541" y="1612909"/>
                  </a:cubicBezTo>
                  <a:cubicBezTo>
                    <a:pt x="382579" y="1620064"/>
                    <a:pt x="380315" y="1630338"/>
                    <a:pt x="373043" y="1636156"/>
                  </a:cubicBezTo>
                  <a:cubicBezTo>
                    <a:pt x="366664" y="1641259"/>
                    <a:pt x="357544" y="1641322"/>
                    <a:pt x="349795" y="1643905"/>
                  </a:cubicBezTo>
                  <a:cubicBezTo>
                    <a:pt x="339463" y="1651654"/>
                    <a:pt x="329309" y="1659646"/>
                    <a:pt x="318799" y="1667153"/>
                  </a:cubicBezTo>
                  <a:cubicBezTo>
                    <a:pt x="311220" y="1672566"/>
                    <a:pt x="302706" y="1676689"/>
                    <a:pt x="295551" y="1682651"/>
                  </a:cubicBezTo>
                  <a:cubicBezTo>
                    <a:pt x="287132" y="1689667"/>
                    <a:pt x="280053" y="1698149"/>
                    <a:pt x="272304" y="1705898"/>
                  </a:cubicBezTo>
                  <a:cubicBezTo>
                    <a:pt x="269721" y="1726563"/>
                    <a:pt x="273282" y="1748983"/>
                    <a:pt x="264555" y="1767892"/>
                  </a:cubicBezTo>
                  <a:cubicBezTo>
                    <a:pt x="256901" y="1784476"/>
                    <a:pt x="238724" y="1793722"/>
                    <a:pt x="225809" y="1806637"/>
                  </a:cubicBezTo>
                  <a:cubicBezTo>
                    <a:pt x="220643" y="1811803"/>
                    <a:pt x="217399" y="1820364"/>
                    <a:pt x="210311" y="1822136"/>
                  </a:cubicBezTo>
                  <a:cubicBezTo>
                    <a:pt x="171390" y="1831866"/>
                    <a:pt x="189418" y="1826517"/>
                    <a:pt x="156067" y="1837634"/>
                  </a:cubicBezTo>
                  <a:cubicBezTo>
                    <a:pt x="150901" y="1842800"/>
                    <a:pt x="144621" y="1847053"/>
                    <a:pt x="140568" y="1853132"/>
                  </a:cubicBezTo>
                  <a:cubicBezTo>
                    <a:pt x="134160" y="1862744"/>
                    <a:pt x="136622" y="1884129"/>
                    <a:pt x="125070" y="1884129"/>
                  </a:cubicBezTo>
                  <a:cubicBezTo>
                    <a:pt x="112155" y="1884129"/>
                    <a:pt x="110091" y="1863054"/>
                    <a:pt x="101823" y="1853132"/>
                  </a:cubicBezTo>
                  <a:cubicBezTo>
                    <a:pt x="74574" y="1820434"/>
                    <a:pt x="86752" y="1853986"/>
                    <a:pt x="55328" y="1791139"/>
                  </a:cubicBezTo>
                  <a:cubicBezTo>
                    <a:pt x="0" y="1680483"/>
                    <a:pt x="69917" y="1789777"/>
                    <a:pt x="24331" y="1721397"/>
                  </a:cubicBezTo>
                  <a:cubicBezTo>
                    <a:pt x="8095" y="1672686"/>
                    <a:pt x="16655" y="1708934"/>
                    <a:pt x="24331" y="1620658"/>
                  </a:cubicBezTo>
                  <a:cubicBezTo>
                    <a:pt x="34922" y="1498865"/>
                    <a:pt x="20659" y="1554181"/>
                    <a:pt x="47579" y="1473424"/>
                  </a:cubicBezTo>
                  <a:cubicBezTo>
                    <a:pt x="63442" y="1362378"/>
                    <a:pt x="63077" y="1378626"/>
                    <a:pt x="63077" y="1202204"/>
                  </a:cubicBezTo>
                  <a:cubicBezTo>
                    <a:pt x="63077" y="826092"/>
                    <a:pt x="80890" y="927060"/>
                    <a:pt x="47579" y="760502"/>
                  </a:cubicBezTo>
                  <a:cubicBezTo>
                    <a:pt x="50162" y="701092"/>
                    <a:pt x="51731" y="641629"/>
                    <a:pt x="55328" y="582271"/>
                  </a:cubicBezTo>
                  <a:cubicBezTo>
                    <a:pt x="56898" y="556359"/>
                    <a:pt x="62060" y="530719"/>
                    <a:pt x="63077" y="504780"/>
                  </a:cubicBezTo>
                  <a:cubicBezTo>
                    <a:pt x="67228" y="398925"/>
                    <a:pt x="64078" y="292786"/>
                    <a:pt x="70826" y="187065"/>
                  </a:cubicBezTo>
                  <a:cubicBezTo>
                    <a:pt x="71867" y="170762"/>
                    <a:pt x="74772" y="152122"/>
                    <a:pt x="86324" y="140570"/>
                  </a:cubicBezTo>
                  <a:cubicBezTo>
                    <a:pt x="112825" y="114069"/>
                    <a:pt x="136187" y="88516"/>
                    <a:pt x="171565" y="70827"/>
                  </a:cubicBezTo>
                  <a:cubicBezTo>
                    <a:pt x="181897" y="65661"/>
                    <a:pt x="192464" y="60939"/>
                    <a:pt x="202562" y="55329"/>
                  </a:cubicBezTo>
                  <a:cubicBezTo>
                    <a:pt x="215728" y="48015"/>
                    <a:pt x="227836" y="38818"/>
                    <a:pt x="241307" y="32082"/>
                  </a:cubicBezTo>
                  <a:cubicBezTo>
                    <a:pt x="305471" y="0"/>
                    <a:pt x="221183" y="53247"/>
                    <a:pt x="287802" y="8834"/>
                  </a:cubicBezTo>
                  <a:cubicBezTo>
                    <a:pt x="443311" y="26112"/>
                    <a:pt x="279670" y="9629"/>
                    <a:pt x="559023" y="24332"/>
                  </a:cubicBezTo>
                  <a:cubicBezTo>
                    <a:pt x="606928" y="26853"/>
                    <a:pt x="672532" y="34040"/>
                    <a:pt x="721755" y="39831"/>
                  </a:cubicBezTo>
                  <a:cubicBezTo>
                    <a:pt x="742256" y="42243"/>
                    <a:pt x="835722" y="54533"/>
                    <a:pt x="853490" y="55329"/>
                  </a:cubicBezTo>
                  <a:cubicBezTo>
                    <a:pt x="1003246" y="62034"/>
                    <a:pt x="1302941" y="70827"/>
                    <a:pt x="1302941" y="70827"/>
                  </a:cubicBezTo>
                  <a:cubicBezTo>
                    <a:pt x="1326189" y="73410"/>
                    <a:pt x="1350118" y="72421"/>
                    <a:pt x="1372684" y="78576"/>
                  </a:cubicBezTo>
                  <a:cubicBezTo>
                    <a:pt x="1379733" y="80498"/>
                    <a:pt x="1382477" y="89511"/>
                    <a:pt x="1388182" y="94075"/>
                  </a:cubicBezTo>
                  <a:cubicBezTo>
                    <a:pt x="1395454" y="99893"/>
                    <a:pt x="1410138" y="54038"/>
                    <a:pt x="1411429" y="9407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172946" y="4446723"/>
              <a:ext cx="1288879" cy="652219"/>
            </a:xfrm>
            <a:custGeom>
              <a:avLst/>
              <a:gdLst>
                <a:gd name="connsiteX0" fmla="*/ 49623 w 1288879"/>
                <a:gd name="connsiteY0" fmla="*/ 1291 h 652219"/>
                <a:gd name="connsiteX1" fmla="*/ 96118 w 1288879"/>
                <a:gd name="connsiteY1" fmla="*/ 40036 h 652219"/>
                <a:gd name="connsiteX2" fmla="*/ 127115 w 1288879"/>
                <a:gd name="connsiteY2" fmla="*/ 109779 h 652219"/>
                <a:gd name="connsiteX3" fmla="*/ 158112 w 1288879"/>
                <a:gd name="connsiteY3" fmla="*/ 125277 h 652219"/>
                <a:gd name="connsiteX4" fmla="*/ 165861 w 1288879"/>
                <a:gd name="connsiteY4" fmla="*/ 156274 h 652219"/>
                <a:gd name="connsiteX5" fmla="*/ 173610 w 1288879"/>
                <a:gd name="connsiteY5" fmla="*/ 195019 h 652219"/>
                <a:gd name="connsiteX6" fmla="*/ 181359 w 1288879"/>
                <a:gd name="connsiteY6" fmla="*/ 218267 h 652219"/>
                <a:gd name="connsiteX7" fmla="*/ 204607 w 1288879"/>
                <a:gd name="connsiteY7" fmla="*/ 226016 h 652219"/>
                <a:gd name="connsiteX8" fmla="*/ 235603 w 1288879"/>
                <a:gd name="connsiteY8" fmla="*/ 218267 h 652219"/>
                <a:gd name="connsiteX9" fmla="*/ 274349 w 1288879"/>
                <a:gd name="connsiteY9" fmla="*/ 164023 h 652219"/>
                <a:gd name="connsiteX10" fmla="*/ 328593 w 1288879"/>
                <a:gd name="connsiteY10" fmla="*/ 156274 h 652219"/>
                <a:gd name="connsiteX11" fmla="*/ 413834 w 1288879"/>
                <a:gd name="connsiteY11" fmla="*/ 133026 h 652219"/>
                <a:gd name="connsiteX12" fmla="*/ 545569 w 1288879"/>
                <a:gd name="connsiteY12" fmla="*/ 117528 h 652219"/>
                <a:gd name="connsiteX13" fmla="*/ 576566 w 1288879"/>
                <a:gd name="connsiteY13" fmla="*/ 109779 h 652219"/>
                <a:gd name="connsiteX14" fmla="*/ 599813 w 1288879"/>
                <a:gd name="connsiteY14" fmla="*/ 102030 h 652219"/>
                <a:gd name="connsiteX15" fmla="*/ 677305 w 1288879"/>
                <a:gd name="connsiteY15" fmla="*/ 94280 h 652219"/>
                <a:gd name="connsiteX16" fmla="*/ 661807 w 1288879"/>
                <a:gd name="connsiteY16" fmla="*/ 117528 h 652219"/>
                <a:gd name="connsiteX17" fmla="*/ 700552 w 1288879"/>
                <a:gd name="connsiteY17" fmla="*/ 156274 h 652219"/>
                <a:gd name="connsiteX18" fmla="*/ 809040 w 1288879"/>
                <a:gd name="connsiteY18" fmla="*/ 171772 h 652219"/>
                <a:gd name="connsiteX19" fmla="*/ 847786 w 1288879"/>
                <a:gd name="connsiteY19" fmla="*/ 195019 h 652219"/>
                <a:gd name="connsiteX20" fmla="*/ 863285 w 1288879"/>
                <a:gd name="connsiteY20" fmla="*/ 210518 h 652219"/>
                <a:gd name="connsiteX21" fmla="*/ 871034 w 1288879"/>
                <a:gd name="connsiteY21" fmla="*/ 280260 h 652219"/>
                <a:gd name="connsiteX22" fmla="*/ 909779 w 1288879"/>
                <a:gd name="connsiteY22" fmla="*/ 311257 h 652219"/>
                <a:gd name="connsiteX23" fmla="*/ 933027 w 1288879"/>
                <a:gd name="connsiteY23" fmla="*/ 326755 h 652219"/>
                <a:gd name="connsiteX24" fmla="*/ 956274 w 1288879"/>
                <a:gd name="connsiteY24" fmla="*/ 357752 h 652219"/>
                <a:gd name="connsiteX25" fmla="*/ 995020 w 1288879"/>
                <a:gd name="connsiteY25" fmla="*/ 396497 h 652219"/>
                <a:gd name="connsiteX26" fmla="*/ 1002769 w 1288879"/>
                <a:gd name="connsiteY26" fmla="*/ 435243 h 652219"/>
                <a:gd name="connsiteX27" fmla="*/ 1026017 w 1288879"/>
                <a:gd name="connsiteY27" fmla="*/ 458491 h 652219"/>
                <a:gd name="connsiteX28" fmla="*/ 1041515 w 1288879"/>
                <a:gd name="connsiteY28" fmla="*/ 481738 h 652219"/>
                <a:gd name="connsiteX29" fmla="*/ 1072512 w 1288879"/>
                <a:gd name="connsiteY29" fmla="*/ 497236 h 652219"/>
                <a:gd name="connsiteX30" fmla="*/ 1134505 w 1288879"/>
                <a:gd name="connsiteY30" fmla="*/ 520484 h 652219"/>
                <a:gd name="connsiteX31" fmla="*/ 1157752 w 1288879"/>
                <a:gd name="connsiteY31" fmla="*/ 535982 h 652219"/>
                <a:gd name="connsiteX32" fmla="*/ 1173251 w 1288879"/>
                <a:gd name="connsiteY32" fmla="*/ 551480 h 652219"/>
                <a:gd name="connsiteX33" fmla="*/ 1242993 w 1288879"/>
                <a:gd name="connsiteY33" fmla="*/ 566979 h 652219"/>
                <a:gd name="connsiteX34" fmla="*/ 1273990 w 1288879"/>
                <a:gd name="connsiteY34" fmla="*/ 582477 h 652219"/>
                <a:gd name="connsiteX35" fmla="*/ 1281739 w 1288879"/>
                <a:gd name="connsiteY35" fmla="*/ 605724 h 652219"/>
                <a:gd name="connsiteX36" fmla="*/ 1204247 w 1288879"/>
                <a:gd name="connsiteY36" fmla="*/ 621223 h 652219"/>
                <a:gd name="connsiteX37" fmla="*/ 1064762 w 1288879"/>
                <a:gd name="connsiteY37" fmla="*/ 636721 h 652219"/>
                <a:gd name="connsiteX38" fmla="*/ 995020 w 1288879"/>
                <a:gd name="connsiteY38" fmla="*/ 652219 h 652219"/>
                <a:gd name="connsiteX39" fmla="*/ 677305 w 1288879"/>
                <a:gd name="connsiteY39" fmla="*/ 652219 h 652219"/>
                <a:gd name="connsiteX40" fmla="*/ 592064 w 1288879"/>
                <a:gd name="connsiteY40" fmla="*/ 636721 h 652219"/>
                <a:gd name="connsiteX41" fmla="*/ 437081 w 1288879"/>
                <a:gd name="connsiteY41" fmla="*/ 628972 h 652219"/>
                <a:gd name="connsiteX42" fmla="*/ 119366 w 1288879"/>
                <a:gd name="connsiteY42" fmla="*/ 613474 h 652219"/>
                <a:gd name="connsiteX43" fmla="*/ 96118 w 1288879"/>
                <a:gd name="connsiteY43" fmla="*/ 605724 h 652219"/>
                <a:gd name="connsiteX44" fmla="*/ 10878 w 1288879"/>
                <a:gd name="connsiteY44" fmla="*/ 590226 h 652219"/>
                <a:gd name="connsiteX45" fmla="*/ 18627 w 1288879"/>
                <a:gd name="connsiteY45" fmla="*/ 489487 h 652219"/>
                <a:gd name="connsiteX46" fmla="*/ 3129 w 1288879"/>
                <a:gd name="connsiteY46" fmla="*/ 466240 h 652219"/>
                <a:gd name="connsiteX47" fmla="*/ 18627 w 1288879"/>
                <a:gd name="connsiteY47" fmla="*/ 380999 h 652219"/>
                <a:gd name="connsiteX48" fmla="*/ 26376 w 1288879"/>
                <a:gd name="connsiteY48" fmla="*/ 109779 h 652219"/>
                <a:gd name="connsiteX49" fmla="*/ 18627 w 1288879"/>
                <a:gd name="connsiteY49" fmla="*/ 86531 h 652219"/>
                <a:gd name="connsiteX50" fmla="*/ 41874 w 1288879"/>
                <a:gd name="connsiteY50" fmla="*/ 32287 h 652219"/>
                <a:gd name="connsiteX51" fmla="*/ 49623 w 1288879"/>
                <a:gd name="connsiteY51" fmla="*/ 1291 h 65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88879" h="652219">
                  <a:moveTo>
                    <a:pt x="49623" y="1291"/>
                  </a:moveTo>
                  <a:cubicBezTo>
                    <a:pt x="58664" y="2582"/>
                    <a:pt x="87343" y="24241"/>
                    <a:pt x="96118" y="40036"/>
                  </a:cubicBezTo>
                  <a:cubicBezTo>
                    <a:pt x="107743" y="60961"/>
                    <a:pt x="106443" y="92552"/>
                    <a:pt x="127115" y="109779"/>
                  </a:cubicBezTo>
                  <a:cubicBezTo>
                    <a:pt x="135989" y="117174"/>
                    <a:pt x="147780" y="120111"/>
                    <a:pt x="158112" y="125277"/>
                  </a:cubicBezTo>
                  <a:cubicBezTo>
                    <a:pt x="160695" y="135609"/>
                    <a:pt x="163551" y="145877"/>
                    <a:pt x="165861" y="156274"/>
                  </a:cubicBezTo>
                  <a:cubicBezTo>
                    <a:pt x="168718" y="169131"/>
                    <a:pt x="170416" y="182241"/>
                    <a:pt x="173610" y="195019"/>
                  </a:cubicBezTo>
                  <a:cubicBezTo>
                    <a:pt x="175591" y="202944"/>
                    <a:pt x="175583" y="212491"/>
                    <a:pt x="181359" y="218267"/>
                  </a:cubicBezTo>
                  <a:cubicBezTo>
                    <a:pt x="187135" y="224043"/>
                    <a:pt x="196858" y="223433"/>
                    <a:pt x="204607" y="226016"/>
                  </a:cubicBezTo>
                  <a:cubicBezTo>
                    <a:pt x="214939" y="223433"/>
                    <a:pt x="227422" y="225085"/>
                    <a:pt x="235603" y="218267"/>
                  </a:cubicBezTo>
                  <a:cubicBezTo>
                    <a:pt x="265073" y="193708"/>
                    <a:pt x="234327" y="180031"/>
                    <a:pt x="274349" y="164023"/>
                  </a:cubicBezTo>
                  <a:cubicBezTo>
                    <a:pt x="291308" y="157240"/>
                    <a:pt x="310512" y="158857"/>
                    <a:pt x="328593" y="156274"/>
                  </a:cubicBezTo>
                  <a:cubicBezTo>
                    <a:pt x="358130" y="146427"/>
                    <a:pt x="380208" y="138406"/>
                    <a:pt x="413834" y="133026"/>
                  </a:cubicBezTo>
                  <a:cubicBezTo>
                    <a:pt x="457493" y="126041"/>
                    <a:pt x="501657" y="122694"/>
                    <a:pt x="545569" y="117528"/>
                  </a:cubicBezTo>
                  <a:cubicBezTo>
                    <a:pt x="555901" y="114945"/>
                    <a:pt x="566325" y="112705"/>
                    <a:pt x="576566" y="109779"/>
                  </a:cubicBezTo>
                  <a:cubicBezTo>
                    <a:pt x="584420" y="107535"/>
                    <a:pt x="591740" y="103272"/>
                    <a:pt x="599813" y="102030"/>
                  </a:cubicBezTo>
                  <a:cubicBezTo>
                    <a:pt x="625471" y="98082"/>
                    <a:pt x="651474" y="96863"/>
                    <a:pt x="677305" y="94280"/>
                  </a:cubicBezTo>
                  <a:cubicBezTo>
                    <a:pt x="672139" y="102029"/>
                    <a:pt x="661807" y="108215"/>
                    <a:pt x="661807" y="117528"/>
                  </a:cubicBezTo>
                  <a:cubicBezTo>
                    <a:pt x="661807" y="130290"/>
                    <a:pt x="690221" y="153843"/>
                    <a:pt x="700552" y="156274"/>
                  </a:cubicBezTo>
                  <a:cubicBezTo>
                    <a:pt x="736111" y="164641"/>
                    <a:pt x="809040" y="171772"/>
                    <a:pt x="809040" y="171772"/>
                  </a:cubicBezTo>
                  <a:cubicBezTo>
                    <a:pt x="848314" y="211044"/>
                    <a:pt x="797485" y="164838"/>
                    <a:pt x="847786" y="195019"/>
                  </a:cubicBezTo>
                  <a:cubicBezTo>
                    <a:pt x="854051" y="198778"/>
                    <a:pt x="858119" y="205352"/>
                    <a:pt x="863285" y="210518"/>
                  </a:cubicBezTo>
                  <a:cubicBezTo>
                    <a:pt x="865868" y="233765"/>
                    <a:pt x="865361" y="257568"/>
                    <a:pt x="871034" y="280260"/>
                  </a:cubicBezTo>
                  <a:cubicBezTo>
                    <a:pt x="878499" y="310119"/>
                    <a:pt x="888716" y="300726"/>
                    <a:pt x="909779" y="311257"/>
                  </a:cubicBezTo>
                  <a:cubicBezTo>
                    <a:pt x="918109" y="315422"/>
                    <a:pt x="925278" y="321589"/>
                    <a:pt x="933027" y="326755"/>
                  </a:cubicBezTo>
                  <a:cubicBezTo>
                    <a:pt x="940776" y="337087"/>
                    <a:pt x="947694" y="348099"/>
                    <a:pt x="956274" y="357752"/>
                  </a:cubicBezTo>
                  <a:cubicBezTo>
                    <a:pt x="968408" y="371403"/>
                    <a:pt x="995020" y="396497"/>
                    <a:pt x="995020" y="396497"/>
                  </a:cubicBezTo>
                  <a:cubicBezTo>
                    <a:pt x="997603" y="409412"/>
                    <a:pt x="996879" y="423462"/>
                    <a:pt x="1002769" y="435243"/>
                  </a:cubicBezTo>
                  <a:cubicBezTo>
                    <a:pt x="1007670" y="445045"/>
                    <a:pt x="1019001" y="450072"/>
                    <a:pt x="1026017" y="458491"/>
                  </a:cubicBezTo>
                  <a:cubicBezTo>
                    <a:pt x="1031979" y="465646"/>
                    <a:pt x="1034360" y="475776"/>
                    <a:pt x="1041515" y="481738"/>
                  </a:cubicBezTo>
                  <a:cubicBezTo>
                    <a:pt x="1050389" y="489133"/>
                    <a:pt x="1061956" y="492544"/>
                    <a:pt x="1072512" y="497236"/>
                  </a:cubicBezTo>
                  <a:cubicBezTo>
                    <a:pt x="1100321" y="509596"/>
                    <a:pt x="1108937" y="511962"/>
                    <a:pt x="1134505" y="520484"/>
                  </a:cubicBezTo>
                  <a:cubicBezTo>
                    <a:pt x="1142254" y="525650"/>
                    <a:pt x="1150480" y="530164"/>
                    <a:pt x="1157752" y="535982"/>
                  </a:cubicBezTo>
                  <a:cubicBezTo>
                    <a:pt x="1163457" y="540546"/>
                    <a:pt x="1166716" y="548213"/>
                    <a:pt x="1173251" y="551480"/>
                  </a:cubicBezTo>
                  <a:cubicBezTo>
                    <a:pt x="1180552" y="555130"/>
                    <a:pt x="1238911" y="566163"/>
                    <a:pt x="1242993" y="566979"/>
                  </a:cubicBezTo>
                  <a:cubicBezTo>
                    <a:pt x="1253325" y="572145"/>
                    <a:pt x="1265822" y="574309"/>
                    <a:pt x="1273990" y="582477"/>
                  </a:cubicBezTo>
                  <a:cubicBezTo>
                    <a:pt x="1279766" y="588253"/>
                    <a:pt x="1288879" y="601757"/>
                    <a:pt x="1281739" y="605724"/>
                  </a:cubicBezTo>
                  <a:cubicBezTo>
                    <a:pt x="1258712" y="618517"/>
                    <a:pt x="1230481" y="618838"/>
                    <a:pt x="1204247" y="621223"/>
                  </a:cubicBezTo>
                  <a:cubicBezTo>
                    <a:pt x="1123319" y="628580"/>
                    <a:pt x="1132845" y="626247"/>
                    <a:pt x="1064762" y="636721"/>
                  </a:cubicBezTo>
                  <a:cubicBezTo>
                    <a:pt x="1014108" y="644514"/>
                    <a:pt x="1031147" y="640177"/>
                    <a:pt x="995020" y="652219"/>
                  </a:cubicBezTo>
                  <a:cubicBezTo>
                    <a:pt x="821500" y="632939"/>
                    <a:pt x="1024974" y="652219"/>
                    <a:pt x="677305" y="652219"/>
                  </a:cubicBezTo>
                  <a:cubicBezTo>
                    <a:pt x="556490" y="652219"/>
                    <a:pt x="673450" y="643503"/>
                    <a:pt x="592064" y="636721"/>
                  </a:cubicBezTo>
                  <a:cubicBezTo>
                    <a:pt x="540517" y="632426"/>
                    <a:pt x="488742" y="631555"/>
                    <a:pt x="437081" y="628972"/>
                  </a:cubicBezTo>
                  <a:cubicBezTo>
                    <a:pt x="309526" y="597083"/>
                    <a:pt x="450892" y="630051"/>
                    <a:pt x="119366" y="613474"/>
                  </a:cubicBezTo>
                  <a:cubicBezTo>
                    <a:pt x="111208" y="613066"/>
                    <a:pt x="104105" y="607436"/>
                    <a:pt x="96118" y="605724"/>
                  </a:cubicBezTo>
                  <a:cubicBezTo>
                    <a:pt x="67880" y="599673"/>
                    <a:pt x="39291" y="595392"/>
                    <a:pt x="10878" y="590226"/>
                  </a:cubicBezTo>
                  <a:cubicBezTo>
                    <a:pt x="13461" y="556646"/>
                    <a:pt x="20728" y="523100"/>
                    <a:pt x="18627" y="489487"/>
                  </a:cubicBezTo>
                  <a:cubicBezTo>
                    <a:pt x="18046" y="480192"/>
                    <a:pt x="3972" y="475515"/>
                    <a:pt x="3129" y="466240"/>
                  </a:cubicBezTo>
                  <a:cubicBezTo>
                    <a:pt x="0" y="431815"/>
                    <a:pt x="8957" y="410010"/>
                    <a:pt x="18627" y="380999"/>
                  </a:cubicBezTo>
                  <a:cubicBezTo>
                    <a:pt x="29670" y="242963"/>
                    <a:pt x="43186" y="219045"/>
                    <a:pt x="26376" y="109779"/>
                  </a:cubicBezTo>
                  <a:cubicBezTo>
                    <a:pt x="25134" y="101706"/>
                    <a:pt x="21210" y="94280"/>
                    <a:pt x="18627" y="86531"/>
                  </a:cubicBezTo>
                  <a:cubicBezTo>
                    <a:pt x="24555" y="62819"/>
                    <a:pt x="24036" y="50125"/>
                    <a:pt x="41874" y="32287"/>
                  </a:cubicBezTo>
                  <a:cubicBezTo>
                    <a:pt x="43700" y="30461"/>
                    <a:pt x="40582" y="0"/>
                    <a:pt x="49623" y="12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67"/>
          <p:cNvGrpSpPr>
            <a:grpSpLocks noChangeAspect="1"/>
          </p:cNvGrpSpPr>
          <p:nvPr/>
        </p:nvGrpSpPr>
        <p:grpSpPr>
          <a:xfrm>
            <a:off x="4268941" y="3956549"/>
            <a:ext cx="988859" cy="822960"/>
            <a:chOff x="6301024" y="4275435"/>
            <a:chExt cx="2110121" cy="1756112"/>
          </a:xfrm>
        </p:grpSpPr>
        <p:pic>
          <p:nvPicPr>
            <p:cNvPr id="69" name="Picture 68" descr="car1.png"/>
            <p:cNvPicPr>
              <a:picLocks noChangeAspect="1"/>
            </p:cNvPicPr>
            <p:nvPr/>
          </p:nvPicPr>
          <p:blipFill>
            <a:blip r:embed="rId2" cstate="print"/>
            <a:srcRect l="59375" t="56250"/>
            <a:stretch>
              <a:fillRect/>
            </a:stretch>
          </p:blipFill>
          <p:spPr>
            <a:xfrm>
              <a:off x="6400800" y="4343400"/>
              <a:ext cx="1981200" cy="1600200"/>
            </a:xfrm>
            <a:prstGeom prst="rect">
              <a:avLst/>
            </a:prstGeom>
          </p:spPr>
        </p:pic>
        <p:sp>
          <p:nvSpPr>
            <p:cNvPr id="70" name="Freeform 69"/>
            <p:cNvSpPr/>
            <p:nvPr/>
          </p:nvSpPr>
          <p:spPr>
            <a:xfrm>
              <a:off x="6324600" y="4275435"/>
              <a:ext cx="533400" cy="622029"/>
            </a:xfrm>
            <a:custGeom>
              <a:avLst/>
              <a:gdLst>
                <a:gd name="connsiteX0" fmla="*/ 526942 w 533400"/>
                <a:gd name="connsiteY0" fmla="*/ 56341 h 622029"/>
                <a:gd name="connsiteX1" fmla="*/ 511444 w 533400"/>
                <a:gd name="connsiteY1" fmla="*/ 79589 h 622029"/>
                <a:gd name="connsiteX2" fmla="*/ 488196 w 533400"/>
                <a:gd name="connsiteY2" fmla="*/ 95087 h 622029"/>
                <a:gd name="connsiteX3" fmla="*/ 480447 w 533400"/>
                <a:gd name="connsiteY3" fmla="*/ 118334 h 622029"/>
                <a:gd name="connsiteX4" fmla="*/ 418454 w 533400"/>
                <a:gd name="connsiteY4" fmla="*/ 126084 h 622029"/>
                <a:gd name="connsiteX5" fmla="*/ 387457 w 533400"/>
                <a:gd name="connsiteY5" fmla="*/ 133833 h 622029"/>
                <a:gd name="connsiteX6" fmla="*/ 371959 w 533400"/>
                <a:gd name="connsiteY6" fmla="*/ 195826 h 622029"/>
                <a:gd name="connsiteX7" fmla="*/ 356461 w 533400"/>
                <a:gd name="connsiteY7" fmla="*/ 219073 h 622029"/>
                <a:gd name="connsiteX8" fmla="*/ 317715 w 533400"/>
                <a:gd name="connsiteY8" fmla="*/ 257819 h 622029"/>
                <a:gd name="connsiteX9" fmla="*/ 302217 w 533400"/>
                <a:gd name="connsiteY9" fmla="*/ 312063 h 622029"/>
                <a:gd name="connsiteX10" fmla="*/ 294468 w 533400"/>
                <a:gd name="connsiteY10" fmla="*/ 350809 h 622029"/>
                <a:gd name="connsiteX11" fmla="*/ 271220 w 533400"/>
                <a:gd name="connsiteY11" fmla="*/ 374057 h 622029"/>
                <a:gd name="connsiteX12" fmla="*/ 240224 w 533400"/>
                <a:gd name="connsiteY12" fmla="*/ 420551 h 622029"/>
                <a:gd name="connsiteX13" fmla="*/ 224725 w 533400"/>
                <a:gd name="connsiteY13" fmla="*/ 443799 h 622029"/>
                <a:gd name="connsiteX14" fmla="*/ 216976 w 533400"/>
                <a:gd name="connsiteY14" fmla="*/ 552287 h 622029"/>
                <a:gd name="connsiteX15" fmla="*/ 193729 w 533400"/>
                <a:gd name="connsiteY15" fmla="*/ 560036 h 622029"/>
                <a:gd name="connsiteX16" fmla="*/ 178230 w 533400"/>
                <a:gd name="connsiteY16" fmla="*/ 583284 h 622029"/>
                <a:gd name="connsiteX17" fmla="*/ 131735 w 533400"/>
                <a:gd name="connsiteY17" fmla="*/ 598782 h 622029"/>
                <a:gd name="connsiteX18" fmla="*/ 85240 w 533400"/>
                <a:gd name="connsiteY18" fmla="*/ 614280 h 622029"/>
                <a:gd name="connsiteX19" fmla="*/ 54244 w 533400"/>
                <a:gd name="connsiteY19" fmla="*/ 622029 h 622029"/>
                <a:gd name="connsiteX20" fmla="*/ 30996 w 533400"/>
                <a:gd name="connsiteY20" fmla="*/ 606531 h 622029"/>
                <a:gd name="connsiteX21" fmla="*/ 23247 w 533400"/>
                <a:gd name="connsiteY21" fmla="*/ 560036 h 622029"/>
                <a:gd name="connsiteX22" fmla="*/ 15498 w 533400"/>
                <a:gd name="connsiteY22" fmla="*/ 529040 h 622029"/>
                <a:gd name="connsiteX23" fmla="*/ 7749 w 533400"/>
                <a:gd name="connsiteY23" fmla="*/ 451548 h 622029"/>
                <a:gd name="connsiteX24" fmla="*/ 0 w 533400"/>
                <a:gd name="connsiteY24" fmla="*/ 428301 h 622029"/>
                <a:gd name="connsiteX25" fmla="*/ 15498 w 533400"/>
                <a:gd name="connsiteY25" fmla="*/ 296565 h 622029"/>
                <a:gd name="connsiteX26" fmla="*/ 23247 w 533400"/>
                <a:gd name="connsiteY26" fmla="*/ 234572 h 622029"/>
                <a:gd name="connsiteX27" fmla="*/ 15498 w 533400"/>
                <a:gd name="connsiteY27" fmla="*/ 149331 h 622029"/>
                <a:gd name="connsiteX28" fmla="*/ 7749 w 533400"/>
                <a:gd name="connsiteY28" fmla="*/ 118334 h 622029"/>
                <a:gd name="connsiteX29" fmla="*/ 38746 w 533400"/>
                <a:gd name="connsiteY29" fmla="*/ 79589 h 622029"/>
                <a:gd name="connsiteX30" fmla="*/ 54244 w 533400"/>
                <a:gd name="connsiteY30" fmla="*/ 56341 h 622029"/>
                <a:gd name="connsiteX31" fmla="*/ 77491 w 533400"/>
                <a:gd name="connsiteY31" fmla="*/ 48592 h 622029"/>
                <a:gd name="connsiteX32" fmla="*/ 131735 w 533400"/>
                <a:gd name="connsiteY32" fmla="*/ 40843 h 622029"/>
                <a:gd name="connsiteX33" fmla="*/ 472698 w 533400"/>
                <a:gd name="connsiteY33" fmla="*/ 40843 h 622029"/>
                <a:gd name="connsiteX34" fmla="*/ 526942 w 533400"/>
                <a:gd name="connsiteY34" fmla="*/ 56341 h 62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622029">
                  <a:moveTo>
                    <a:pt x="526942" y="56341"/>
                  </a:moveTo>
                  <a:cubicBezTo>
                    <a:pt x="533400" y="62799"/>
                    <a:pt x="518030" y="73003"/>
                    <a:pt x="511444" y="79589"/>
                  </a:cubicBezTo>
                  <a:cubicBezTo>
                    <a:pt x="504858" y="86175"/>
                    <a:pt x="494014" y="87815"/>
                    <a:pt x="488196" y="95087"/>
                  </a:cubicBezTo>
                  <a:cubicBezTo>
                    <a:pt x="483093" y="101465"/>
                    <a:pt x="487911" y="115017"/>
                    <a:pt x="480447" y="118334"/>
                  </a:cubicBezTo>
                  <a:cubicBezTo>
                    <a:pt x="461417" y="126792"/>
                    <a:pt x="438996" y="122660"/>
                    <a:pt x="418454" y="126084"/>
                  </a:cubicBezTo>
                  <a:cubicBezTo>
                    <a:pt x="407949" y="127835"/>
                    <a:pt x="397789" y="131250"/>
                    <a:pt x="387457" y="133833"/>
                  </a:cubicBezTo>
                  <a:cubicBezTo>
                    <a:pt x="384510" y="148570"/>
                    <a:pt x="379902" y="179940"/>
                    <a:pt x="371959" y="195826"/>
                  </a:cubicBezTo>
                  <a:cubicBezTo>
                    <a:pt x="367794" y="204156"/>
                    <a:pt x="362594" y="212064"/>
                    <a:pt x="356461" y="219073"/>
                  </a:cubicBezTo>
                  <a:cubicBezTo>
                    <a:pt x="344433" y="232819"/>
                    <a:pt x="317715" y="257819"/>
                    <a:pt x="317715" y="257819"/>
                  </a:cubicBezTo>
                  <a:cubicBezTo>
                    <a:pt x="312549" y="275900"/>
                    <a:pt x="306778" y="293820"/>
                    <a:pt x="302217" y="312063"/>
                  </a:cubicBezTo>
                  <a:cubicBezTo>
                    <a:pt x="299023" y="324841"/>
                    <a:pt x="300358" y="339028"/>
                    <a:pt x="294468" y="350809"/>
                  </a:cubicBezTo>
                  <a:cubicBezTo>
                    <a:pt x="289567" y="360611"/>
                    <a:pt x="277948" y="365406"/>
                    <a:pt x="271220" y="374057"/>
                  </a:cubicBezTo>
                  <a:cubicBezTo>
                    <a:pt x="259785" y="388760"/>
                    <a:pt x="250556" y="405053"/>
                    <a:pt x="240224" y="420551"/>
                  </a:cubicBezTo>
                  <a:lnTo>
                    <a:pt x="224725" y="443799"/>
                  </a:lnTo>
                  <a:cubicBezTo>
                    <a:pt x="222142" y="479962"/>
                    <a:pt x="226317" y="517256"/>
                    <a:pt x="216976" y="552287"/>
                  </a:cubicBezTo>
                  <a:cubicBezTo>
                    <a:pt x="214871" y="560179"/>
                    <a:pt x="200107" y="554933"/>
                    <a:pt x="193729" y="560036"/>
                  </a:cubicBezTo>
                  <a:cubicBezTo>
                    <a:pt x="186456" y="565854"/>
                    <a:pt x="186128" y="578348"/>
                    <a:pt x="178230" y="583284"/>
                  </a:cubicBezTo>
                  <a:cubicBezTo>
                    <a:pt x="164377" y="591942"/>
                    <a:pt x="147233" y="593616"/>
                    <a:pt x="131735" y="598782"/>
                  </a:cubicBezTo>
                  <a:lnTo>
                    <a:pt x="85240" y="614280"/>
                  </a:lnTo>
                  <a:lnTo>
                    <a:pt x="54244" y="622029"/>
                  </a:lnTo>
                  <a:cubicBezTo>
                    <a:pt x="46495" y="616863"/>
                    <a:pt x="35161" y="614861"/>
                    <a:pt x="30996" y="606531"/>
                  </a:cubicBezTo>
                  <a:cubicBezTo>
                    <a:pt x="23969" y="592478"/>
                    <a:pt x="26328" y="575443"/>
                    <a:pt x="23247" y="560036"/>
                  </a:cubicBezTo>
                  <a:cubicBezTo>
                    <a:pt x="21158" y="549593"/>
                    <a:pt x="18081" y="539372"/>
                    <a:pt x="15498" y="529040"/>
                  </a:cubicBezTo>
                  <a:cubicBezTo>
                    <a:pt x="12915" y="503209"/>
                    <a:pt x="11696" y="477206"/>
                    <a:pt x="7749" y="451548"/>
                  </a:cubicBezTo>
                  <a:cubicBezTo>
                    <a:pt x="6507" y="443475"/>
                    <a:pt x="0" y="436469"/>
                    <a:pt x="0" y="428301"/>
                  </a:cubicBezTo>
                  <a:cubicBezTo>
                    <a:pt x="0" y="330608"/>
                    <a:pt x="5394" y="362245"/>
                    <a:pt x="15498" y="296565"/>
                  </a:cubicBezTo>
                  <a:cubicBezTo>
                    <a:pt x="18665" y="275982"/>
                    <a:pt x="20664" y="255236"/>
                    <a:pt x="23247" y="234572"/>
                  </a:cubicBezTo>
                  <a:cubicBezTo>
                    <a:pt x="20664" y="206158"/>
                    <a:pt x="19269" y="177612"/>
                    <a:pt x="15498" y="149331"/>
                  </a:cubicBezTo>
                  <a:cubicBezTo>
                    <a:pt x="14090" y="138774"/>
                    <a:pt x="6243" y="128877"/>
                    <a:pt x="7749" y="118334"/>
                  </a:cubicBezTo>
                  <a:cubicBezTo>
                    <a:pt x="9823" y="103814"/>
                    <a:pt x="30371" y="90057"/>
                    <a:pt x="38746" y="79589"/>
                  </a:cubicBezTo>
                  <a:cubicBezTo>
                    <a:pt x="44564" y="72316"/>
                    <a:pt x="46972" y="62159"/>
                    <a:pt x="54244" y="56341"/>
                  </a:cubicBezTo>
                  <a:cubicBezTo>
                    <a:pt x="60622" y="51238"/>
                    <a:pt x="69481" y="50194"/>
                    <a:pt x="77491" y="48592"/>
                  </a:cubicBezTo>
                  <a:cubicBezTo>
                    <a:pt x="95401" y="45010"/>
                    <a:pt x="113654" y="43426"/>
                    <a:pt x="131735" y="40843"/>
                  </a:cubicBezTo>
                  <a:cubicBezTo>
                    <a:pt x="254269" y="0"/>
                    <a:pt x="162564" y="27646"/>
                    <a:pt x="472698" y="40843"/>
                  </a:cubicBezTo>
                  <a:cubicBezTo>
                    <a:pt x="488396" y="41511"/>
                    <a:pt x="520484" y="49883"/>
                    <a:pt x="526942" y="5634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301024" y="4982705"/>
              <a:ext cx="1623776" cy="1048842"/>
            </a:xfrm>
            <a:custGeom>
              <a:avLst/>
              <a:gdLst>
                <a:gd name="connsiteX0" fmla="*/ 61994 w 1623776"/>
                <a:gd name="connsiteY0" fmla="*/ 15498 h 1048842"/>
                <a:gd name="connsiteX1" fmla="*/ 116238 w 1623776"/>
                <a:gd name="connsiteY1" fmla="*/ 30997 h 1048842"/>
                <a:gd name="connsiteX2" fmla="*/ 131736 w 1623776"/>
                <a:gd name="connsiteY2" fmla="*/ 61993 h 1048842"/>
                <a:gd name="connsiteX3" fmla="*/ 147234 w 1623776"/>
                <a:gd name="connsiteY3" fmla="*/ 209227 h 1048842"/>
                <a:gd name="connsiteX4" fmla="*/ 162733 w 1623776"/>
                <a:gd name="connsiteY4" fmla="*/ 232475 h 1048842"/>
                <a:gd name="connsiteX5" fmla="*/ 209227 w 1623776"/>
                <a:gd name="connsiteY5" fmla="*/ 255722 h 1048842"/>
                <a:gd name="connsiteX6" fmla="*/ 263472 w 1623776"/>
                <a:gd name="connsiteY6" fmla="*/ 309966 h 1048842"/>
                <a:gd name="connsiteX7" fmla="*/ 286719 w 1623776"/>
                <a:gd name="connsiteY7" fmla="*/ 325464 h 1048842"/>
                <a:gd name="connsiteX8" fmla="*/ 317716 w 1623776"/>
                <a:gd name="connsiteY8" fmla="*/ 348712 h 1048842"/>
                <a:gd name="connsiteX9" fmla="*/ 340963 w 1623776"/>
                <a:gd name="connsiteY9" fmla="*/ 356461 h 1048842"/>
                <a:gd name="connsiteX10" fmla="*/ 410705 w 1623776"/>
                <a:gd name="connsiteY10" fmla="*/ 371959 h 1048842"/>
                <a:gd name="connsiteX11" fmla="*/ 426204 w 1623776"/>
                <a:gd name="connsiteY11" fmla="*/ 387458 h 1048842"/>
                <a:gd name="connsiteX12" fmla="*/ 472699 w 1623776"/>
                <a:gd name="connsiteY12" fmla="*/ 410705 h 1048842"/>
                <a:gd name="connsiteX13" fmla="*/ 526943 w 1623776"/>
                <a:gd name="connsiteY13" fmla="*/ 457200 h 1048842"/>
                <a:gd name="connsiteX14" fmla="*/ 588936 w 1623776"/>
                <a:gd name="connsiteY14" fmla="*/ 472698 h 1048842"/>
                <a:gd name="connsiteX15" fmla="*/ 751668 w 1623776"/>
                <a:gd name="connsiteY15" fmla="*/ 488197 h 1048842"/>
                <a:gd name="connsiteX16" fmla="*/ 813661 w 1623776"/>
                <a:gd name="connsiteY16" fmla="*/ 495946 h 1048842"/>
                <a:gd name="connsiteX17" fmla="*/ 860156 w 1623776"/>
                <a:gd name="connsiteY17" fmla="*/ 511444 h 1048842"/>
                <a:gd name="connsiteX18" fmla="*/ 883404 w 1623776"/>
                <a:gd name="connsiteY18" fmla="*/ 519193 h 1048842"/>
                <a:gd name="connsiteX19" fmla="*/ 914400 w 1623776"/>
                <a:gd name="connsiteY19" fmla="*/ 526942 h 1048842"/>
                <a:gd name="connsiteX20" fmla="*/ 929899 w 1623776"/>
                <a:gd name="connsiteY20" fmla="*/ 573437 h 1048842"/>
                <a:gd name="connsiteX21" fmla="*/ 976394 w 1623776"/>
                <a:gd name="connsiteY21" fmla="*/ 596685 h 1048842"/>
                <a:gd name="connsiteX22" fmla="*/ 999641 w 1623776"/>
                <a:gd name="connsiteY22" fmla="*/ 604434 h 1048842"/>
                <a:gd name="connsiteX23" fmla="*/ 1015139 w 1623776"/>
                <a:gd name="connsiteY23" fmla="*/ 650929 h 1048842"/>
                <a:gd name="connsiteX24" fmla="*/ 1038387 w 1623776"/>
                <a:gd name="connsiteY24" fmla="*/ 697424 h 1048842"/>
                <a:gd name="connsiteX25" fmla="*/ 1092631 w 1623776"/>
                <a:gd name="connsiteY25" fmla="*/ 720671 h 1048842"/>
                <a:gd name="connsiteX26" fmla="*/ 1115878 w 1623776"/>
                <a:gd name="connsiteY26" fmla="*/ 728420 h 1048842"/>
                <a:gd name="connsiteX27" fmla="*/ 1193370 w 1623776"/>
                <a:gd name="connsiteY27" fmla="*/ 743919 h 1048842"/>
                <a:gd name="connsiteX28" fmla="*/ 1224366 w 1623776"/>
                <a:gd name="connsiteY28" fmla="*/ 751668 h 1048842"/>
                <a:gd name="connsiteX29" fmla="*/ 1286360 w 1623776"/>
                <a:gd name="connsiteY29" fmla="*/ 767166 h 1048842"/>
                <a:gd name="connsiteX30" fmla="*/ 1294109 w 1623776"/>
                <a:gd name="connsiteY30" fmla="*/ 798163 h 1048842"/>
                <a:gd name="connsiteX31" fmla="*/ 1317356 w 1623776"/>
                <a:gd name="connsiteY31" fmla="*/ 805912 h 1048842"/>
                <a:gd name="connsiteX32" fmla="*/ 1371600 w 1623776"/>
                <a:gd name="connsiteY32" fmla="*/ 829159 h 1048842"/>
                <a:gd name="connsiteX33" fmla="*/ 1449092 w 1623776"/>
                <a:gd name="connsiteY33" fmla="*/ 852407 h 1048842"/>
                <a:gd name="connsiteX34" fmla="*/ 1472339 w 1623776"/>
                <a:gd name="connsiteY34" fmla="*/ 860156 h 1048842"/>
                <a:gd name="connsiteX35" fmla="*/ 1518834 w 1623776"/>
                <a:gd name="connsiteY35" fmla="*/ 883403 h 1048842"/>
                <a:gd name="connsiteX36" fmla="*/ 1557580 w 1623776"/>
                <a:gd name="connsiteY36" fmla="*/ 914400 h 1048842"/>
                <a:gd name="connsiteX37" fmla="*/ 1611824 w 1623776"/>
                <a:gd name="connsiteY37" fmla="*/ 929898 h 1048842"/>
                <a:gd name="connsiteX38" fmla="*/ 1619573 w 1623776"/>
                <a:gd name="connsiteY38" fmla="*/ 953146 h 1048842"/>
                <a:gd name="connsiteX39" fmla="*/ 1518834 w 1623776"/>
                <a:gd name="connsiteY39" fmla="*/ 976393 h 1048842"/>
                <a:gd name="connsiteX40" fmla="*/ 1487838 w 1623776"/>
                <a:gd name="connsiteY40" fmla="*/ 984142 h 1048842"/>
                <a:gd name="connsiteX41" fmla="*/ 1464590 w 1623776"/>
                <a:gd name="connsiteY41" fmla="*/ 991892 h 1048842"/>
                <a:gd name="connsiteX42" fmla="*/ 1387099 w 1623776"/>
                <a:gd name="connsiteY42" fmla="*/ 999641 h 1048842"/>
                <a:gd name="connsiteX43" fmla="*/ 1363851 w 1623776"/>
                <a:gd name="connsiteY43" fmla="*/ 984142 h 1048842"/>
                <a:gd name="connsiteX44" fmla="*/ 1294109 w 1623776"/>
                <a:gd name="connsiteY44" fmla="*/ 999641 h 1048842"/>
                <a:gd name="connsiteX45" fmla="*/ 1170122 w 1623776"/>
                <a:gd name="connsiteY45" fmla="*/ 1007390 h 1048842"/>
                <a:gd name="connsiteX46" fmla="*/ 1131377 w 1623776"/>
                <a:gd name="connsiteY46" fmla="*/ 1015139 h 1048842"/>
                <a:gd name="connsiteX47" fmla="*/ 1108129 w 1623776"/>
                <a:gd name="connsiteY47" fmla="*/ 1022888 h 1048842"/>
                <a:gd name="connsiteX48" fmla="*/ 1038387 w 1623776"/>
                <a:gd name="connsiteY48" fmla="*/ 1030637 h 1048842"/>
                <a:gd name="connsiteX49" fmla="*/ 836909 w 1623776"/>
                <a:gd name="connsiteY49" fmla="*/ 1046136 h 1048842"/>
                <a:gd name="connsiteX50" fmla="*/ 534692 w 1623776"/>
                <a:gd name="connsiteY50" fmla="*/ 1015139 h 1048842"/>
                <a:gd name="connsiteX51" fmla="*/ 61994 w 1623776"/>
                <a:gd name="connsiteY51" fmla="*/ 999641 h 1048842"/>
                <a:gd name="connsiteX52" fmla="*/ 30997 w 1623776"/>
                <a:gd name="connsiteY52" fmla="*/ 976393 h 1048842"/>
                <a:gd name="connsiteX53" fmla="*/ 15499 w 1623776"/>
                <a:gd name="connsiteY53" fmla="*/ 914400 h 1048842"/>
                <a:gd name="connsiteX54" fmla="*/ 0 w 1623776"/>
                <a:gd name="connsiteY54" fmla="*/ 596685 h 1048842"/>
                <a:gd name="connsiteX55" fmla="*/ 7749 w 1623776"/>
                <a:gd name="connsiteY55" fmla="*/ 449451 h 1048842"/>
                <a:gd name="connsiteX56" fmla="*/ 15499 w 1623776"/>
                <a:gd name="connsiteY56" fmla="*/ 224726 h 1048842"/>
                <a:gd name="connsiteX57" fmla="*/ 30997 w 1623776"/>
                <a:gd name="connsiteY57" fmla="*/ 147234 h 1048842"/>
                <a:gd name="connsiteX58" fmla="*/ 38746 w 1623776"/>
                <a:gd name="connsiteY58" fmla="*/ 123987 h 1048842"/>
                <a:gd name="connsiteX59" fmla="*/ 61994 w 1623776"/>
                <a:gd name="connsiteY59" fmla="*/ 15498 h 104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623776" h="1048842">
                  <a:moveTo>
                    <a:pt x="61994" y="15498"/>
                  </a:moveTo>
                  <a:cubicBezTo>
                    <a:pt x="74909" y="0"/>
                    <a:pt x="112534" y="27293"/>
                    <a:pt x="116238" y="30997"/>
                  </a:cubicBezTo>
                  <a:cubicBezTo>
                    <a:pt x="124406" y="39165"/>
                    <a:pt x="126570" y="51661"/>
                    <a:pt x="131736" y="61993"/>
                  </a:cubicBezTo>
                  <a:cubicBezTo>
                    <a:pt x="131957" y="65312"/>
                    <a:pt x="132326" y="174442"/>
                    <a:pt x="147234" y="209227"/>
                  </a:cubicBezTo>
                  <a:cubicBezTo>
                    <a:pt x="150903" y="217788"/>
                    <a:pt x="156147" y="225889"/>
                    <a:pt x="162733" y="232475"/>
                  </a:cubicBezTo>
                  <a:cubicBezTo>
                    <a:pt x="177755" y="247497"/>
                    <a:pt x="190320" y="249420"/>
                    <a:pt x="209227" y="255722"/>
                  </a:cubicBezTo>
                  <a:cubicBezTo>
                    <a:pt x="244755" y="309014"/>
                    <a:pt x="222553" y="296327"/>
                    <a:pt x="263472" y="309966"/>
                  </a:cubicBezTo>
                  <a:cubicBezTo>
                    <a:pt x="271221" y="315132"/>
                    <a:pt x="279141" y="320051"/>
                    <a:pt x="286719" y="325464"/>
                  </a:cubicBezTo>
                  <a:cubicBezTo>
                    <a:pt x="297229" y="332971"/>
                    <a:pt x="306502" y="342304"/>
                    <a:pt x="317716" y="348712"/>
                  </a:cubicBezTo>
                  <a:cubicBezTo>
                    <a:pt x="324808" y="352765"/>
                    <a:pt x="333109" y="354217"/>
                    <a:pt x="340963" y="356461"/>
                  </a:cubicBezTo>
                  <a:cubicBezTo>
                    <a:pt x="366496" y="363756"/>
                    <a:pt x="384076" y="366633"/>
                    <a:pt x="410705" y="371959"/>
                  </a:cubicBezTo>
                  <a:cubicBezTo>
                    <a:pt x="415871" y="377125"/>
                    <a:pt x="419939" y="383699"/>
                    <a:pt x="426204" y="387458"/>
                  </a:cubicBezTo>
                  <a:cubicBezTo>
                    <a:pt x="476129" y="417414"/>
                    <a:pt x="422310" y="368714"/>
                    <a:pt x="472699" y="410705"/>
                  </a:cubicBezTo>
                  <a:cubicBezTo>
                    <a:pt x="502685" y="435693"/>
                    <a:pt x="490000" y="436090"/>
                    <a:pt x="526943" y="457200"/>
                  </a:cubicBezTo>
                  <a:cubicBezTo>
                    <a:pt x="538645" y="463887"/>
                    <a:pt x="580945" y="471776"/>
                    <a:pt x="588936" y="472698"/>
                  </a:cubicBezTo>
                  <a:cubicBezTo>
                    <a:pt x="643066" y="478944"/>
                    <a:pt x="697599" y="481439"/>
                    <a:pt x="751668" y="488197"/>
                  </a:cubicBezTo>
                  <a:lnTo>
                    <a:pt x="813661" y="495946"/>
                  </a:lnTo>
                  <a:lnTo>
                    <a:pt x="860156" y="511444"/>
                  </a:lnTo>
                  <a:cubicBezTo>
                    <a:pt x="867905" y="514027"/>
                    <a:pt x="875479" y="517212"/>
                    <a:pt x="883404" y="519193"/>
                  </a:cubicBezTo>
                  <a:lnTo>
                    <a:pt x="914400" y="526942"/>
                  </a:lnTo>
                  <a:cubicBezTo>
                    <a:pt x="919566" y="542440"/>
                    <a:pt x="914401" y="568270"/>
                    <a:pt x="929899" y="573437"/>
                  </a:cubicBezTo>
                  <a:cubicBezTo>
                    <a:pt x="988337" y="592919"/>
                    <a:pt x="916299" y="566638"/>
                    <a:pt x="976394" y="596685"/>
                  </a:cubicBezTo>
                  <a:cubicBezTo>
                    <a:pt x="983700" y="600338"/>
                    <a:pt x="991892" y="601851"/>
                    <a:pt x="999641" y="604434"/>
                  </a:cubicBezTo>
                  <a:lnTo>
                    <a:pt x="1015139" y="650929"/>
                  </a:lnTo>
                  <a:cubicBezTo>
                    <a:pt x="1021442" y="669837"/>
                    <a:pt x="1023364" y="682401"/>
                    <a:pt x="1038387" y="697424"/>
                  </a:cubicBezTo>
                  <a:cubicBezTo>
                    <a:pt x="1057262" y="716299"/>
                    <a:pt x="1067732" y="713557"/>
                    <a:pt x="1092631" y="720671"/>
                  </a:cubicBezTo>
                  <a:cubicBezTo>
                    <a:pt x="1100485" y="722915"/>
                    <a:pt x="1107919" y="726583"/>
                    <a:pt x="1115878" y="728420"/>
                  </a:cubicBezTo>
                  <a:cubicBezTo>
                    <a:pt x="1141546" y="734343"/>
                    <a:pt x="1167814" y="737530"/>
                    <a:pt x="1193370" y="743919"/>
                  </a:cubicBezTo>
                  <a:cubicBezTo>
                    <a:pt x="1203702" y="746502"/>
                    <a:pt x="1213970" y="749358"/>
                    <a:pt x="1224366" y="751668"/>
                  </a:cubicBezTo>
                  <a:cubicBezTo>
                    <a:pt x="1280475" y="764136"/>
                    <a:pt x="1244816" y="753319"/>
                    <a:pt x="1286360" y="767166"/>
                  </a:cubicBezTo>
                  <a:cubicBezTo>
                    <a:pt x="1288943" y="777498"/>
                    <a:pt x="1287456" y="789846"/>
                    <a:pt x="1294109" y="798163"/>
                  </a:cubicBezTo>
                  <a:cubicBezTo>
                    <a:pt x="1299212" y="804541"/>
                    <a:pt x="1309848" y="802694"/>
                    <a:pt x="1317356" y="805912"/>
                  </a:cubicBezTo>
                  <a:cubicBezTo>
                    <a:pt x="1358688" y="823625"/>
                    <a:pt x="1335252" y="818773"/>
                    <a:pt x="1371600" y="829159"/>
                  </a:cubicBezTo>
                  <a:cubicBezTo>
                    <a:pt x="1453581" y="852583"/>
                    <a:pt x="1338600" y="815577"/>
                    <a:pt x="1449092" y="852407"/>
                  </a:cubicBezTo>
                  <a:cubicBezTo>
                    <a:pt x="1456841" y="854990"/>
                    <a:pt x="1465543" y="855625"/>
                    <a:pt x="1472339" y="860156"/>
                  </a:cubicBezTo>
                  <a:cubicBezTo>
                    <a:pt x="1502383" y="880185"/>
                    <a:pt x="1486752" y="872709"/>
                    <a:pt x="1518834" y="883403"/>
                  </a:cubicBezTo>
                  <a:cubicBezTo>
                    <a:pt x="1533249" y="897818"/>
                    <a:pt x="1538029" y="904625"/>
                    <a:pt x="1557580" y="914400"/>
                  </a:cubicBezTo>
                  <a:cubicBezTo>
                    <a:pt x="1568698" y="919959"/>
                    <a:pt x="1601892" y="927415"/>
                    <a:pt x="1611824" y="929898"/>
                  </a:cubicBezTo>
                  <a:cubicBezTo>
                    <a:pt x="1614407" y="937647"/>
                    <a:pt x="1623776" y="946142"/>
                    <a:pt x="1619573" y="953146"/>
                  </a:cubicBezTo>
                  <a:cubicBezTo>
                    <a:pt x="1606594" y="974778"/>
                    <a:pt x="1521212" y="976129"/>
                    <a:pt x="1518834" y="976393"/>
                  </a:cubicBezTo>
                  <a:cubicBezTo>
                    <a:pt x="1508502" y="978976"/>
                    <a:pt x="1498078" y="981216"/>
                    <a:pt x="1487838" y="984142"/>
                  </a:cubicBezTo>
                  <a:cubicBezTo>
                    <a:pt x="1479984" y="986386"/>
                    <a:pt x="1472664" y="990650"/>
                    <a:pt x="1464590" y="991892"/>
                  </a:cubicBezTo>
                  <a:cubicBezTo>
                    <a:pt x="1438933" y="995839"/>
                    <a:pt x="1412929" y="997058"/>
                    <a:pt x="1387099" y="999641"/>
                  </a:cubicBezTo>
                  <a:cubicBezTo>
                    <a:pt x="1379350" y="994475"/>
                    <a:pt x="1373093" y="985297"/>
                    <a:pt x="1363851" y="984142"/>
                  </a:cubicBezTo>
                  <a:cubicBezTo>
                    <a:pt x="1349626" y="982364"/>
                    <a:pt x="1309612" y="998091"/>
                    <a:pt x="1294109" y="999641"/>
                  </a:cubicBezTo>
                  <a:cubicBezTo>
                    <a:pt x="1252905" y="1003761"/>
                    <a:pt x="1211451" y="1004807"/>
                    <a:pt x="1170122" y="1007390"/>
                  </a:cubicBezTo>
                  <a:cubicBezTo>
                    <a:pt x="1157207" y="1009973"/>
                    <a:pt x="1144155" y="1011945"/>
                    <a:pt x="1131377" y="1015139"/>
                  </a:cubicBezTo>
                  <a:cubicBezTo>
                    <a:pt x="1123452" y="1017120"/>
                    <a:pt x="1116186" y="1021545"/>
                    <a:pt x="1108129" y="1022888"/>
                  </a:cubicBezTo>
                  <a:cubicBezTo>
                    <a:pt x="1085057" y="1026733"/>
                    <a:pt x="1061572" y="1027545"/>
                    <a:pt x="1038387" y="1030637"/>
                  </a:cubicBezTo>
                  <a:cubicBezTo>
                    <a:pt x="901854" y="1048842"/>
                    <a:pt x="1136031" y="1031180"/>
                    <a:pt x="836909" y="1046136"/>
                  </a:cubicBezTo>
                  <a:cubicBezTo>
                    <a:pt x="777186" y="1039500"/>
                    <a:pt x="588010" y="1017740"/>
                    <a:pt x="534692" y="1015139"/>
                  </a:cubicBezTo>
                  <a:cubicBezTo>
                    <a:pt x="377229" y="1007458"/>
                    <a:pt x="219560" y="1004807"/>
                    <a:pt x="61994" y="999641"/>
                  </a:cubicBezTo>
                  <a:cubicBezTo>
                    <a:pt x="51662" y="991892"/>
                    <a:pt x="37182" y="987731"/>
                    <a:pt x="30997" y="976393"/>
                  </a:cubicBezTo>
                  <a:cubicBezTo>
                    <a:pt x="20797" y="957694"/>
                    <a:pt x="17232" y="935630"/>
                    <a:pt x="15499" y="914400"/>
                  </a:cubicBezTo>
                  <a:cubicBezTo>
                    <a:pt x="6872" y="808721"/>
                    <a:pt x="5166" y="702590"/>
                    <a:pt x="0" y="596685"/>
                  </a:cubicBezTo>
                  <a:cubicBezTo>
                    <a:pt x="2583" y="547607"/>
                    <a:pt x="5703" y="498554"/>
                    <a:pt x="7749" y="449451"/>
                  </a:cubicBezTo>
                  <a:cubicBezTo>
                    <a:pt x="10869" y="374563"/>
                    <a:pt x="11223" y="299557"/>
                    <a:pt x="15499" y="224726"/>
                  </a:cubicBezTo>
                  <a:cubicBezTo>
                    <a:pt x="16586" y="205698"/>
                    <a:pt x="25140" y="167735"/>
                    <a:pt x="30997" y="147234"/>
                  </a:cubicBezTo>
                  <a:cubicBezTo>
                    <a:pt x="33241" y="139380"/>
                    <a:pt x="36765" y="131911"/>
                    <a:pt x="38746" y="123987"/>
                  </a:cubicBezTo>
                  <a:cubicBezTo>
                    <a:pt x="50041" y="78806"/>
                    <a:pt x="49079" y="30996"/>
                    <a:pt x="61994" y="1549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842502" y="4308529"/>
              <a:ext cx="1568643" cy="568271"/>
            </a:xfrm>
            <a:custGeom>
              <a:avLst/>
              <a:gdLst>
                <a:gd name="connsiteX0" fmla="*/ 0 w 1568643"/>
                <a:gd name="connsiteY0" fmla="*/ 30996 h 615655"/>
                <a:gd name="connsiteX1" fmla="*/ 85240 w 1568643"/>
                <a:gd name="connsiteY1" fmla="*/ 54244 h 615655"/>
                <a:gd name="connsiteX2" fmla="*/ 123986 w 1568643"/>
                <a:gd name="connsiteY2" fmla="*/ 61993 h 615655"/>
                <a:gd name="connsiteX3" fmla="*/ 147234 w 1568643"/>
                <a:gd name="connsiteY3" fmla="*/ 69742 h 615655"/>
                <a:gd name="connsiteX4" fmla="*/ 178230 w 1568643"/>
                <a:gd name="connsiteY4" fmla="*/ 77491 h 615655"/>
                <a:gd name="connsiteX5" fmla="*/ 201478 w 1568643"/>
                <a:gd name="connsiteY5" fmla="*/ 85240 h 615655"/>
                <a:gd name="connsiteX6" fmla="*/ 271220 w 1568643"/>
                <a:gd name="connsiteY6" fmla="*/ 100739 h 615655"/>
                <a:gd name="connsiteX7" fmla="*/ 364210 w 1568643"/>
                <a:gd name="connsiteY7" fmla="*/ 108488 h 615655"/>
                <a:gd name="connsiteX8" fmla="*/ 387457 w 1568643"/>
                <a:gd name="connsiteY8" fmla="*/ 123986 h 615655"/>
                <a:gd name="connsiteX9" fmla="*/ 395206 w 1568643"/>
                <a:gd name="connsiteY9" fmla="*/ 147234 h 615655"/>
                <a:gd name="connsiteX10" fmla="*/ 402956 w 1568643"/>
                <a:gd name="connsiteY10" fmla="*/ 185979 h 615655"/>
                <a:gd name="connsiteX11" fmla="*/ 410705 w 1568643"/>
                <a:gd name="connsiteY11" fmla="*/ 247973 h 615655"/>
                <a:gd name="connsiteX12" fmla="*/ 433952 w 1568643"/>
                <a:gd name="connsiteY12" fmla="*/ 271220 h 615655"/>
                <a:gd name="connsiteX13" fmla="*/ 449451 w 1568643"/>
                <a:gd name="connsiteY13" fmla="*/ 294468 h 615655"/>
                <a:gd name="connsiteX14" fmla="*/ 495945 w 1568643"/>
                <a:gd name="connsiteY14" fmla="*/ 340963 h 615655"/>
                <a:gd name="connsiteX15" fmla="*/ 511444 w 1568643"/>
                <a:gd name="connsiteY15" fmla="*/ 364210 h 615655"/>
                <a:gd name="connsiteX16" fmla="*/ 526942 w 1568643"/>
                <a:gd name="connsiteY16" fmla="*/ 395207 h 615655"/>
                <a:gd name="connsiteX17" fmla="*/ 550190 w 1568643"/>
                <a:gd name="connsiteY17" fmla="*/ 402956 h 615655"/>
                <a:gd name="connsiteX18" fmla="*/ 573437 w 1568643"/>
                <a:gd name="connsiteY18" fmla="*/ 418454 h 615655"/>
                <a:gd name="connsiteX19" fmla="*/ 588935 w 1568643"/>
                <a:gd name="connsiteY19" fmla="*/ 441702 h 615655"/>
                <a:gd name="connsiteX20" fmla="*/ 604434 w 1568643"/>
                <a:gd name="connsiteY20" fmla="*/ 457200 h 615655"/>
                <a:gd name="connsiteX21" fmla="*/ 612183 w 1568643"/>
                <a:gd name="connsiteY21" fmla="*/ 480447 h 615655"/>
                <a:gd name="connsiteX22" fmla="*/ 643179 w 1568643"/>
                <a:gd name="connsiteY22" fmla="*/ 488196 h 615655"/>
                <a:gd name="connsiteX23" fmla="*/ 736169 w 1568643"/>
                <a:gd name="connsiteY23" fmla="*/ 511444 h 615655"/>
                <a:gd name="connsiteX24" fmla="*/ 759417 w 1568643"/>
                <a:gd name="connsiteY24" fmla="*/ 526942 h 615655"/>
                <a:gd name="connsiteX25" fmla="*/ 883403 w 1568643"/>
                <a:gd name="connsiteY25" fmla="*/ 550190 h 615655"/>
                <a:gd name="connsiteX26" fmla="*/ 914400 w 1568643"/>
                <a:gd name="connsiteY26" fmla="*/ 557939 h 615655"/>
                <a:gd name="connsiteX27" fmla="*/ 976393 w 1568643"/>
                <a:gd name="connsiteY27" fmla="*/ 565688 h 615655"/>
                <a:gd name="connsiteX28" fmla="*/ 1038386 w 1568643"/>
                <a:gd name="connsiteY28" fmla="*/ 581186 h 615655"/>
                <a:gd name="connsiteX29" fmla="*/ 1077132 w 1568643"/>
                <a:gd name="connsiteY29" fmla="*/ 588935 h 615655"/>
                <a:gd name="connsiteX30" fmla="*/ 1146874 w 1568643"/>
                <a:gd name="connsiteY30" fmla="*/ 604434 h 615655"/>
                <a:gd name="connsiteX31" fmla="*/ 1371600 w 1568643"/>
                <a:gd name="connsiteY31" fmla="*/ 596685 h 615655"/>
                <a:gd name="connsiteX32" fmla="*/ 1418095 w 1568643"/>
                <a:gd name="connsiteY32" fmla="*/ 581186 h 615655"/>
                <a:gd name="connsiteX33" fmla="*/ 1526583 w 1568643"/>
                <a:gd name="connsiteY33" fmla="*/ 557939 h 615655"/>
                <a:gd name="connsiteX34" fmla="*/ 1534332 w 1568643"/>
                <a:gd name="connsiteY34" fmla="*/ 472698 h 615655"/>
                <a:gd name="connsiteX35" fmla="*/ 1542081 w 1568643"/>
                <a:gd name="connsiteY35" fmla="*/ 441702 h 615655"/>
                <a:gd name="connsiteX36" fmla="*/ 1557579 w 1568643"/>
                <a:gd name="connsiteY36" fmla="*/ 108488 h 615655"/>
                <a:gd name="connsiteX37" fmla="*/ 1549830 w 1568643"/>
                <a:gd name="connsiteY37" fmla="*/ 30996 h 615655"/>
                <a:gd name="connsiteX38" fmla="*/ 1495586 w 1568643"/>
                <a:gd name="connsiteY38" fmla="*/ 0 h 615655"/>
                <a:gd name="connsiteX39" fmla="*/ 1379349 w 1568643"/>
                <a:gd name="connsiteY39" fmla="*/ 7749 h 615655"/>
                <a:gd name="connsiteX40" fmla="*/ 1356101 w 1568643"/>
                <a:gd name="connsiteY40" fmla="*/ 0 h 615655"/>
                <a:gd name="connsiteX41" fmla="*/ 1294108 w 1568643"/>
                <a:gd name="connsiteY41" fmla="*/ 7749 h 615655"/>
                <a:gd name="connsiteX42" fmla="*/ 1201118 w 1568643"/>
                <a:gd name="connsiteY42" fmla="*/ 15498 h 615655"/>
                <a:gd name="connsiteX43" fmla="*/ 891152 w 1568643"/>
                <a:gd name="connsiteY43" fmla="*/ 30996 h 615655"/>
                <a:gd name="connsiteX44" fmla="*/ 0 w 1568643"/>
                <a:gd name="connsiteY44" fmla="*/ 30996 h 61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68643" h="615655">
                  <a:moveTo>
                    <a:pt x="0" y="30996"/>
                  </a:moveTo>
                  <a:cubicBezTo>
                    <a:pt x="33403" y="42132"/>
                    <a:pt x="41533" y="45503"/>
                    <a:pt x="85240" y="54244"/>
                  </a:cubicBezTo>
                  <a:cubicBezTo>
                    <a:pt x="98155" y="56827"/>
                    <a:pt x="111208" y="58799"/>
                    <a:pt x="123986" y="61993"/>
                  </a:cubicBezTo>
                  <a:cubicBezTo>
                    <a:pt x="131911" y="63974"/>
                    <a:pt x="139380" y="67498"/>
                    <a:pt x="147234" y="69742"/>
                  </a:cubicBezTo>
                  <a:cubicBezTo>
                    <a:pt x="157474" y="72668"/>
                    <a:pt x="167990" y="74565"/>
                    <a:pt x="178230" y="77491"/>
                  </a:cubicBezTo>
                  <a:cubicBezTo>
                    <a:pt x="186084" y="79735"/>
                    <a:pt x="193624" y="82996"/>
                    <a:pt x="201478" y="85240"/>
                  </a:cubicBezTo>
                  <a:cubicBezTo>
                    <a:pt x="216469" y="89523"/>
                    <a:pt x="257627" y="99140"/>
                    <a:pt x="271220" y="100739"/>
                  </a:cubicBezTo>
                  <a:cubicBezTo>
                    <a:pt x="302111" y="104373"/>
                    <a:pt x="333213" y="105905"/>
                    <a:pt x="364210" y="108488"/>
                  </a:cubicBezTo>
                  <a:cubicBezTo>
                    <a:pt x="371959" y="113654"/>
                    <a:pt x="381639" y="116714"/>
                    <a:pt x="387457" y="123986"/>
                  </a:cubicBezTo>
                  <a:cubicBezTo>
                    <a:pt x="392560" y="130365"/>
                    <a:pt x="393225" y="139309"/>
                    <a:pt x="395206" y="147234"/>
                  </a:cubicBezTo>
                  <a:cubicBezTo>
                    <a:pt x="398401" y="160012"/>
                    <a:pt x="400953" y="172961"/>
                    <a:pt x="402956" y="185979"/>
                  </a:cubicBezTo>
                  <a:cubicBezTo>
                    <a:pt x="406123" y="206562"/>
                    <a:pt x="403588" y="228401"/>
                    <a:pt x="410705" y="247973"/>
                  </a:cubicBezTo>
                  <a:cubicBezTo>
                    <a:pt x="414450" y="258272"/>
                    <a:pt x="426936" y="262801"/>
                    <a:pt x="433952" y="271220"/>
                  </a:cubicBezTo>
                  <a:cubicBezTo>
                    <a:pt x="439914" y="278375"/>
                    <a:pt x="443263" y="287507"/>
                    <a:pt x="449451" y="294468"/>
                  </a:cubicBezTo>
                  <a:cubicBezTo>
                    <a:pt x="464012" y="310850"/>
                    <a:pt x="483787" y="322727"/>
                    <a:pt x="495945" y="340963"/>
                  </a:cubicBezTo>
                  <a:cubicBezTo>
                    <a:pt x="501111" y="348712"/>
                    <a:pt x="506823" y="356124"/>
                    <a:pt x="511444" y="364210"/>
                  </a:cubicBezTo>
                  <a:cubicBezTo>
                    <a:pt x="517175" y="374240"/>
                    <a:pt x="518774" y="387039"/>
                    <a:pt x="526942" y="395207"/>
                  </a:cubicBezTo>
                  <a:cubicBezTo>
                    <a:pt x="532718" y="400983"/>
                    <a:pt x="542441" y="400373"/>
                    <a:pt x="550190" y="402956"/>
                  </a:cubicBezTo>
                  <a:cubicBezTo>
                    <a:pt x="557939" y="408122"/>
                    <a:pt x="566852" y="411869"/>
                    <a:pt x="573437" y="418454"/>
                  </a:cubicBezTo>
                  <a:cubicBezTo>
                    <a:pt x="580022" y="425040"/>
                    <a:pt x="583117" y="434429"/>
                    <a:pt x="588935" y="441702"/>
                  </a:cubicBezTo>
                  <a:cubicBezTo>
                    <a:pt x="593499" y="447407"/>
                    <a:pt x="599268" y="452034"/>
                    <a:pt x="604434" y="457200"/>
                  </a:cubicBezTo>
                  <a:cubicBezTo>
                    <a:pt x="607017" y="464949"/>
                    <a:pt x="605805" y="475344"/>
                    <a:pt x="612183" y="480447"/>
                  </a:cubicBezTo>
                  <a:cubicBezTo>
                    <a:pt x="620499" y="487100"/>
                    <a:pt x="632978" y="485136"/>
                    <a:pt x="643179" y="488196"/>
                  </a:cubicBezTo>
                  <a:cubicBezTo>
                    <a:pt x="719931" y="511222"/>
                    <a:pt x="658795" y="498549"/>
                    <a:pt x="736169" y="511444"/>
                  </a:cubicBezTo>
                  <a:cubicBezTo>
                    <a:pt x="743918" y="516610"/>
                    <a:pt x="750515" y="524203"/>
                    <a:pt x="759417" y="526942"/>
                  </a:cubicBezTo>
                  <a:cubicBezTo>
                    <a:pt x="797012" y="538510"/>
                    <a:pt x="843911" y="542291"/>
                    <a:pt x="883403" y="550190"/>
                  </a:cubicBezTo>
                  <a:cubicBezTo>
                    <a:pt x="893846" y="552279"/>
                    <a:pt x="903895" y="556188"/>
                    <a:pt x="914400" y="557939"/>
                  </a:cubicBezTo>
                  <a:cubicBezTo>
                    <a:pt x="934942" y="561363"/>
                    <a:pt x="955925" y="561850"/>
                    <a:pt x="976393" y="565688"/>
                  </a:cubicBezTo>
                  <a:cubicBezTo>
                    <a:pt x="997328" y="569613"/>
                    <a:pt x="1017499" y="577009"/>
                    <a:pt x="1038386" y="581186"/>
                  </a:cubicBezTo>
                  <a:cubicBezTo>
                    <a:pt x="1051301" y="583769"/>
                    <a:pt x="1064275" y="586078"/>
                    <a:pt x="1077132" y="588935"/>
                  </a:cubicBezTo>
                  <a:cubicBezTo>
                    <a:pt x="1175637" y="610826"/>
                    <a:pt x="1030003" y="581060"/>
                    <a:pt x="1146874" y="604434"/>
                  </a:cubicBezTo>
                  <a:cubicBezTo>
                    <a:pt x="1221783" y="601851"/>
                    <a:pt x="1296921" y="603086"/>
                    <a:pt x="1371600" y="596685"/>
                  </a:cubicBezTo>
                  <a:cubicBezTo>
                    <a:pt x="1387877" y="595290"/>
                    <a:pt x="1418095" y="581186"/>
                    <a:pt x="1418095" y="581186"/>
                  </a:cubicBezTo>
                  <a:cubicBezTo>
                    <a:pt x="1364578" y="527672"/>
                    <a:pt x="1444819" y="615655"/>
                    <a:pt x="1526583" y="557939"/>
                  </a:cubicBezTo>
                  <a:cubicBezTo>
                    <a:pt x="1549892" y="541486"/>
                    <a:pt x="1530561" y="500979"/>
                    <a:pt x="1534332" y="472698"/>
                  </a:cubicBezTo>
                  <a:cubicBezTo>
                    <a:pt x="1535740" y="462141"/>
                    <a:pt x="1539498" y="452034"/>
                    <a:pt x="1542081" y="441702"/>
                  </a:cubicBezTo>
                  <a:cubicBezTo>
                    <a:pt x="1547247" y="330631"/>
                    <a:pt x="1568643" y="219128"/>
                    <a:pt x="1557579" y="108488"/>
                  </a:cubicBezTo>
                  <a:cubicBezTo>
                    <a:pt x="1554996" y="82657"/>
                    <a:pt x="1559149" y="55225"/>
                    <a:pt x="1549830" y="30996"/>
                  </a:cubicBezTo>
                  <a:cubicBezTo>
                    <a:pt x="1542931" y="13058"/>
                    <a:pt x="1511712" y="5375"/>
                    <a:pt x="1495586" y="0"/>
                  </a:cubicBezTo>
                  <a:cubicBezTo>
                    <a:pt x="1456840" y="2583"/>
                    <a:pt x="1418181" y="7749"/>
                    <a:pt x="1379349" y="7749"/>
                  </a:cubicBezTo>
                  <a:cubicBezTo>
                    <a:pt x="1371181" y="7749"/>
                    <a:pt x="1364269" y="0"/>
                    <a:pt x="1356101" y="0"/>
                  </a:cubicBezTo>
                  <a:cubicBezTo>
                    <a:pt x="1335276" y="0"/>
                    <a:pt x="1314830" y="5677"/>
                    <a:pt x="1294108" y="7749"/>
                  </a:cubicBezTo>
                  <a:cubicBezTo>
                    <a:pt x="1263158" y="10844"/>
                    <a:pt x="1232148" y="13358"/>
                    <a:pt x="1201118" y="15498"/>
                  </a:cubicBezTo>
                  <a:cubicBezTo>
                    <a:pt x="1137898" y="19858"/>
                    <a:pt x="940450" y="30639"/>
                    <a:pt x="891152" y="30996"/>
                  </a:cubicBezTo>
                  <a:lnTo>
                    <a:pt x="0" y="3099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Connector 76"/>
          <p:cNvCxnSpPr/>
          <p:nvPr/>
        </p:nvCxnSpPr>
        <p:spPr bwMode="auto">
          <a:xfrm rot="10800000">
            <a:off x="3731525" y="3886263"/>
            <a:ext cx="610198" cy="359846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 rot="5400000" flipH="1" flipV="1">
            <a:off x="4419599" y="4627110"/>
            <a:ext cx="304802" cy="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V="1">
            <a:off x="4780526" y="3847723"/>
            <a:ext cx="432214" cy="322186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H="1" flipV="1">
            <a:off x="4437541" y="3769919"/>
            <a:ext cx="85151" cy="24759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00636" y="5943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Color in </a:t>
            </a:r>
            <a:r>
              <a:rPr lang="en-US" sz="2400" dirty="0" err="1" smtClean="0"/>
              <a:t>superpixel</a:t>
            </a:r>
            <a:r>
              <a:rPr lang="en-US" sz="2400" dirty="0" smtClean="0"/>
              <a:t> nodes indicate the predicted known category.</a:t>
            </a:r>
            <a:endParaRPr lang="en-US" sz="2400" dirty="0"/>
          </a:p>
        </p:txBody>
      </p:sp>
      <p:grpSp>
        <p:nvGrpSpPr>
          <p:cNvPr id="23" name="Group 110"/>
          <p:cNvGrpSpPr>
            <a:grpSpLocks noChangeAspect="1"/>
          </p:cNvGrpSpPr>
          <p:nvPr/>
        </p:nvGrpSpPr>
        <p:grpSpPr>
          <a:xfrm>
            <a:off x="6728641" y="3103109"/>
            <a:ext cx="1272359" cy="731520"/>
            <a:chOff x="4061769" y="2209800"/>
            <a:chExt cx="3881112" cy="2231376"/>
          </a:xfrm>
        </p:grpSpPr>
        <p:pic>
          <p:nvPicPr>
            <p:cNvPr id="112" name="Picture 111" descr="car3.png"/>
            <p:cNvPicPr>
              <a:picLocks noChangeAspect="1"/>
            </p:cNvPicPr>
            <p:nvPr/>
          </p:nvPicPr>
          <p:blipFill>
            <a:blip r:embed="rId7" cstate="print"/>
            <a:srcRect l="12500" r="10937" b="41667"/>
            <a:stretch>
              <a:fillRect/>
            </a:stretch>
          </p:blipFill>
          <p:spPr>
            <a:xfrm>
              <a:off x="4114800" y="2209800"/>
              <a:ext cx="3733800" cy="2133600"/>
            </a:xfrm>
            <a:prstGeom prst="rect">
              <a:avLst/>
            </a:prstGeom>
          </p:spPr>
        </p:pic>
        <p:sp>
          <p:nvSpPr>
            <p:cNvPr id="113" name="Freeform 112"/>
            <p:cNvSpPr/>
            <p:nvPr/>
          </p:nvSpPr>
          <p:spPr>
            <a:xfrm>
              <a:off x="6555783" y="2330861"/>
              <a:ext cx="1387098" cy="2110315"/>
            </a:xfrm>
            <a:custGeom>
              <a:avLst/>
              <a:gdLst>
                <a:gd name="connsiteX0" fmla="*/ 1294109 w 1387098"/>
                <a:gd name="connsiteY0" fmla="*/ 17132 h 2110315"/>
                <a:gd name="connsiteX1" fmla="*/ 1278610 w 1387098"/>
                <a:gd name="connsiteY1" fmla="*/ 63627 h 2110315"/>
                <a:gd name="connsiteX2" fmla="*/ 1247614 w 1387098"/>
                <a:gd name="connsiteY2" fmla="*/ 133370 h 2110315"/>
                <a:gd name="connsiteX3" fmla="*/ 1216617 w 1387098"/>
                <a:gd name="connsiteY3" fmla="*/ 141119 h 2110315"/>
                <a:gd name="connsiteX4" fmla="*/ 1193370 w 1387098"/>
                <a:gd name="connsiteY4" fmla="*/ 148868 h 2110315"/>
                <a:gd name="connsiteX5" fmla="*/ 1177871 w 1387098"/>
                <a:gd name="connsiteY5" fmla="*/ 164366 h 2110315"/>
                <a:gd name="connsiteX6" fmla="*/ 1170122 w 1387098"/>
                <a:gd name="connsiteY6" fmla="*/ 187614 h 2110315"/>
                <a:gd name="connsiteX7" fmla="*/ 1154624 w 1387098"/>
                <a:gd name="connsiteY7" fmla="*/ 218610 h 2110315"/>
                <a:gd name="connsiteX8" fmla="*/ 1146875 w 1387098"/>
                <a:gd name="connsiteY8" fmla="*/ 265105 h 2110315"/>
                <a:gd name="connsiteX9" fmla="*/ 1108129 w 1387098"/>
                <a:gd name="connsiteY9" fmla="*/ 311600 h 2110315"/>
                <a:gd name="connsiteX10" fmla="*/ 1084881 w 1387098"/>
                <a:gd name="connsiteY10" fmla="*/ 342597 h 2110315"/>
                <a:gd name="connsiteX11" fmla="*/ 1069383 w 1387098"/>
                <a:gd name="connsiteY11" fmla="*/ 373593 h 2110315"/>
                <a:gd name="connsiteX12" fmla="*/ 1038386 w 1387098"/>
                <a:gd name="connsiteY12" fmla="*/ 404590 h 2110315"/>
                <a:gd name="connsiteX13" fmla="*/ 999641 w 1387098"/>
                <a:gd name="connsiteY13" fmla="*/ 443336 h 2110315"/>
                <a:gd name="connsiteX14" fmla="*/ 976393 w 1387098"/>
                <a:gd name="connsiteY14" fmla="*/ 466583 h 2110315"/>
                <a:gd name="connsiteX15" fmla="*/ 953146 w 1387098"/>
                <a:gd name="connsiteY15" fmla="*/ 489831 h 2110315"/>
                <a:gd name="connsiteX16" fmla="*/ 867905 w 1387098"/>
                <a:gd name="connsiteY16" fmla="*/ 513078 h 2110315"/>
                <a:gd name="connsiteX17" fmla="*/ 844658 w 1387098"/>
                <a:gd name="connsiteY17" fmla="*/ 528576 h 2110315"/>
                <a:gd name="connsiteX18" fmla="*/ 798163 w 1387098"/>
                <a:gd name="connsiteY18" fmla="*/ 544075 h 2110315"/>
                <a:gd name="connsiteX19" fmla="*/ 759417 w 1387098"/>
                <a:gd name="connsiteY19" fmla="*/ 590570 h 2110315"/>
                <a:gd name="connsiteX20" fmla="*/ 743919 w 1387098"/>
                <a:gd name="connsiteY20" fmla="*/ 621566 h 2110315"/>
                <a:gd name="connsiteX21" fmla="*/ 705173 w 1387098"/>
                <a:gd name="connsiteY21" fmla="*/ 652563 h 2110315"/>
                <a:gd name="connsiteX22" fmla="*/ 666427 w 1387098"/>
                <a:gd name="connsiteY22" fmla="*/ 699058 h 2110315"/>
                <a:gd name="connsiteX23" fmla="*/ 612183 w 1387098"/>
                <a:gd name="connsiteY23" fmla="*/ 768800 h 2110315"/>
                <a:gd name="connsiteX24" fmla="*/ 596685 w 1387098"/>
                <a:gd name="connsiteY24" fmla="*/ 792047 h 2110315"/>
                <a:gd name="connsiteX25" fmla="*/ 565688 w 1387098"/>
                <a:gd name="connsiteY25" fmla="*/ 892786 h 2110315"/>
                <a:gd name="connsiteX26" fmla="*/ 542441 w 1387098"/>
                <a:gd name="connsiteY26" fmla="*/ 900536 h 2110315"/>
                <a:gd name="connsiteX27" fmla="*/ 511444 w 1387098"/>
                <a:gd name="connsiteY27" fmla="*/ 947031 h 2110315"/>
                <a:gd name="connsiteX28" fmla="*/ 495946 w 1387098"/>
                <a:gd name="connsiteY28" fmla="*/ 970278 h 2110315"/>
                <a:gd name="connsiteX29" fmla="*/ 441702 w 1387098"/>
                <a:gd name="connsiteY29" fmla="*/ 985776 h 2110315"/>
                <a:gd name="connsiteX30" fmla="*/ 410705 w 1387098"/>
                <a:gd name="connsiteY30" fmla="*/ 993525 h 2110315"/>
                <a:gd name="connsiteX31" fmla="*/ 395207 w 1387098"/>
                <a:gd name="connsiteY31" fmla="*/ 1016773 h 2110315"/>
                <a:gd name="connsiteX32" fmla="*/ 371959 w 1387098"/>
                <a:gd name="connsiteY32" fmla="*/ 1032271 h 2110315"/>
                <a:gd name="connsiteX33" fmla="*/ 333214 w 1387098"/>
                <a:gd name="connsiteY33" fmla="*/ 1094264 h 2110315"/>
                <a:gd name="connsiteX34" fmla="*/ 325464 w 1387098"/>
                <a:gd name="connsiteY34" fmla="*/ 1117512 h 2110315"/>
                <a:gd name="connsiteX35" fmla="*/ 317715 w 1387098"/>
                <a:gd name="connsiteY35" fmla="*/ 1148508 h 2110315"/>
                <a:gd name="connsiteX36" fmla="*/ 302217 w 1387098"/>
                <a:gd name="connsiteY36" fmla="*/ 1171756 h 2110315"/>
                <a:gd name="connsiteX37" fmla="*/ 294468 w 1387098"/>
                <a:gd name="connsiteY37" fmla="*/ 1195003 h 2110315"/>
                <a:gd name="connsiteX38" fmla="*/ 271220 w 1387098"/>
                <a:gd name="connsiteY38" fmla="*/ 1210502 h 2110315"/>
                <a:gd name="connsiteX39" fmla="*/ 209227 w 1387098"/>
                <a:gd name="connsiteY39" fmla="*/ 1226000 h 2110315"/>
                <a:gd name="connsiteX40" fmla="*/ 131736 w 1387098"/>
                <a:gd name="connsiteY40" fmla="*/ 1287993 h 2110315"/>
                <a:gd name="connsiteX41" fmla="*/ 92990 w 1387098"/>
                <a:gd name="connsiteY41" fmla="*/ 1295742 h 2110315"/>
                <a:gd name="connsiteX42" fmla="*/ 85241 w 1387098"/>
                <a:gd name="connsiteY42" fmla="*/ 1435227 h 2110315"/>
                <a:gd name="connsiteX43" fmla="*/ 61993 w 1387098"/>
                <a:gd name="connsiteY43" fmla="*/ 1512719 h 2110315"/>
                <a:gd name="connsiteX44" fmla="*/ 30997 w 1387098"/>
                <a:gd name="connsiteY44" fmla="*/ 1582461 h 2110315"/>
                <a:gd name="connsiteX45" fmla="*/ 38746 w 1387098"/>
                <a:gd name="connsiteY45" fmla="*/ 1636705 h 2110315"/>
                <a:gd name="connsiteX46" fmla="*/ 46495 w 1387098"/>
                <a:gd name="connsiteY46" fmla="*/ 1659953 h 2110315"/>
                <a:gd name="connsiteX47" fmla="*/ 0 w 1387098"/>
                <a:gd name="connsiteY47" fmla="*/ 1745193 h 2110315"/>
                <a:gd name="connsiteX48" fmla="*/ 30997 w 1387098"/>
                <a:gd name="connsiteY48" fmla="*/ 1752942 h 2110315"/>
                <a:gd name="connsiteX49" fmla="*/ 92990 w 1387098"/>
                <a:gd name="connsiteY49" fmla="*/ 1760692 h 2110315"/>
                <a:gd name="connsiteX50" fmla="*/ 123986 w 1387098"/>
                <a:gd name="connsiteY50" fmla="*/ 1776190 h 2110315"/>
                <a:gd name="connsiteX51" fmla="*/ 185980 w 1387098"/>
                <a:gd name="connsiteY51" fmla="*/ 1783939 h 2110315"/>
                <a:gd name="connsiteX52" fmla="*/ 232475 w 1387098"/>
                <a:gd name="connsiteY52" fmla="*/ 1799437 h 2110315"/>
                <a:gd name="connsiteX53" fmla="*/ 255722 w 1387098"/>
                <a:gd name="connsiteY53" fmla="*/ 1807186 h 2110315"/>
                <a:gd name="connsiteX54" fmla="*/ 271220 w 1387098"/>
                <a:gd name="connsiteY54" fmla="*/ 1830434 h 2110315"/>
                <a:gd name="connsiteX55" fmla="*/ 278970 w 1387098"/>
                <a:gd name="connsiteY55" fmla="*/ 1907925 h 2110315"/>
                <a:gd name="connsiteX56" fmla="*/ 309966 w 1387098"/>
                <a:gd name="connsiteY56" fmla="*/ 1892427 h 2110315"/>
                <a:gd name="connsiteX57" fmla="*/ 286719 w 1387098"/>
                <a:gd name="connsiteY57" fmla="*/ 1907925 h 2110315"/>
                <a:gd name="connsiteX58" fmla="*/ 271220 w 1387098"/>
                <a:gd name="connsiteY58" fmla="*/ 1923424 h 2110315"/>
                <a:gd name="connsiteX59" fmla="*/ 263471 w 1387098"/>
                <a:gd name="connsiteY59" fmla="*/ 1954420 h 2110315"/>
                <a:gd name="connsiteX60" fmla="*/ 271220 w 1387098"/>
                <a:gd name="connsiteY60" fmla="*/ 1985417 h 2110315"/>
                <a:gd name="connsiteX61" fmla="*/ 278970 w 1387098"/>
                <a:gd name="connsiteY61" fmla="*/ 2008664 h 2110315"/>
                <a:gd name="connsiteX62" fmla="*/ 286719 w 1387098"/>
                <a:gd name="connsiteY62" fmla="*/ 2039661 h 2110315"/>
                <a:gd name="connsiteX63" fmla="*/ 294468 w 1387098"/>
                <a:gd name="connsiteY63" fmla="*/ 2062908 h 2110315"/>
                <a:gd name="connsiteX64" fmla="*/ 410705 w 1387098"/>
                <a:gd name="connsiteY64" fmla="*/ 2070658 h 2110315"/>
                <a:gd name="connsiteX65" fmla="*/ 596685 w 1387098"/>
                <a:gd name="connsiteY65" fmla="*/ 2078407 h 2110315"/>
                <a:gd name="connsiteX66" fmla="*/ 1278610 w 1387098"/>
                <a:gd name="connsiteY66" fmla="*/ 2086156 h 2110315"/>
                <a:gd name="connsiteX67" fmla="*/ 1325105 w 1387098"/>
                <a:gd name="connsiteY67" fmla="*/ 2062908 h 2110315"/>
                <a:gd name="connsiteX68" fmla="*/ 1356102 w 1387098"/>
                <a:gd name="connsiteY68" fmla="*/ 2039661 h 2110315"/>
                <a:gd name="connsiteX69" fmla="*/ 1379349 w 1387098"/>
                <a:gd name="connsiteY69" fmla="*/ 1985417 h 2110315"/>
                <a:gd name="connsiteX70" fmla="*/ 1387098 w 1387098"/>
                <a:gd name="connsiteY70" fmla="*/ 1915675 h 2110315"/>
                <a:gd name="connsiteX71" fmla="*/ 1379349 w 1387098"/>
                <a:gd name="connsiteY71" fmla="*/ 1729695 h 2110315"/>
                <a:gd name="connsiteX72" fmla="*/ 1371600 w 1387098"/>
                <a:gd name="connsiteY72" fmla="*/ 1706447 h 2110315"/>
                <a:gd name="connsiteX73" fmla="*/ 1348353 w 1387098"/>
                <a:gd name="connsiteY73" fmla="*/ 1613458 h 2110315"/>
                <a:gd name="connsiteX74" fmla="*/ 1332854 w 1387098"/>
                <a:gd name="connsiteY74" fmla="*/ 1481722 h 2110315"/>
                <a:gd name="connsiteX75" fmla="*/ 1348353 w 1387098"/>
                <a:gd name="connsiteY75" fmla="*/ 1233749 h 2110315"/>
                <a:gd name="connsiteX76" fmla="*/ 1340603 w 1387098"/>
                <a:gd name="connsiteY76" fmla="*/ 737803 h 2110315"/>
                <a:gd name="connsiteX77" fmla="*/ 1356102 w 1387098"/>
                <a:gd name="connsiteY77" fmla="*/ 544075 h 2110315"/>
                <a:gd name="connsiteX78" fmla="*/ 1363851 w 1387098"/>
                <a:gd name="connsiteY78" fmla="*/ 520827 h 2110315"/>
                <a:gd name="connsiteX79" fmla="*/ 1348353 w 1387098"/>
                <a:gd name="connsiteY79" fmla="*/ 482081 h 2110315"/>
                <a:gd name="connsiteX80" fmla="*/ 1340603 w 1387098"/>
                <a:gd name="connsiteY80" fmla="*/ 79125 h 2110315"/>
                <a:gd name="connsiteX81" fmla="*/ 1301858 w 1387098"/>
                <a:gd name="connsiteY81" fmla="*/ 1634 h 2110315"/>
                <a:gd name="connsiteX82" fmla="*/ 1294109 w 1387098"/>
                <a:gd name="connsiteY82" fmla="*/ 17132 h 211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387098" h="2110315">
                  <a:moveTo>
                    <a:pt x="1294109" y="17132"/>
                  </a:moveTo>
                  <a:cubicBezTo>
                    <a:pt x="1290234" y="27464"/>
                    <a:pt x="1281296" y="47513"/>
                    <a:pt x="1278610" y="63627"/>
                  </a:cubicBezTo>
                  <a:cubicBezTo>
                    <a:pt x="1272948" y="97597"/>
                    <a:pt x="1279258" y="115287"/>
                    <a:pt x="1247614" y="133370"/>
                  </a:cubicBezTo>
                  <a:cubicBezTo>
                    <a:pt x="1238367" y="138654"/>
                    <a:pt x="1226858" y="138193"/>
                    <a:pt x="1216617" y="141119"/>
                  </a:cubicBezTo>
                  <a:cubicBezTo>
                    <a:pt x="1208763" y="143363"/>
                    <a:pt x="1201119" y="146285"/>
                    <a:pt x="1193370" y="148868"/>
                  </a:cubicBezTo>
                  <a:cubicBezTo>
                    <a:pt x="1188204" y="154034"/>
                    <a:pt x="1181630" y="158101"/>
                    <a:pt x="1177871" y="164366"/>
                  </a:cubicBezTo>
                  <a:cubicBezTo>
                    <a:pt x="1173668" y="171370"/>
                    <a:pt x="1173340" y="180106"/>
                    <a:pt x="1170122" y="187614"/>
                  </a:cubicBezTo>
                  <a:cubicBezTo>
                    <a:pt x="1165572" y="198232"/>
                    <a:pt x="1159790" y="208278"/>
                    <a:pt x="1154624" y="218610"/>
                  </a:cubicBezTo>
                  <a:cubicBezTo>
                    <a:pt x="1152041" y="234108"/>
                    <a:pt x="1151844" y="250199"/>
                    <a:pt x="1146875" y="265105"/>
                  </a:cubicBezTo>
                  <a:cubicBezTo>
                    <a:pt x="1140647" y="283789"/>
                    <a:pt x="1119900" y="297867"/>
                    <a:pt x="1108129" y="311600"/>
                  </a:cubicBezTo>
                  <a:cubicBezTo>
                    <a:pt x="1099724" y="321406"/>
                    <a:pt x="1091726" y="331645"/>
                    <a:pt x="1084881" y="342597"/>
                  </a:cubicBezTo>
                  <a:cubicBezTo>
                    <a:pt x="1078759" y="352393"/>
                    <a:pt x="1076314" y="364352"/>
                    <a:pt x="1069383" y="373593"/>
                  </a:cubicBezTo>
                  <a:cubicBezTo>
                    <a:pt x="1060616" y="385283"/>
                    <a:pt x="1048718" y="394258"/>
                    <a:pt x="1038386" y="404590"/>
                  </a:cubicBezTo>
                  <a:lnTo>
                    <a:pt x="999641" y="443336"/>
                  </a:lnTo>
                  <a:lnTo>
                    <a:pt x="976393" y="466583"/>
                  </a:lnTo>
                  <a:cubicBezTo>
                    <a:pt x="968644" y="474332"/>
                    <a:pt x="963543" y="486366"/>
                    <a:pt x="953146" y="489831"/>
                  </a:cubicBezTo>
                  <a:cubicBezTo>
                    <a:pt x="894156" y="509494"/>
                    <a:pt x="922670" y="502125"/>
                    <a:pt x="867905" y="513078"/>
                  </a:cubicBezTo>
                  <a:cubicBezTo>
                    <a:pt x="860156" y="518244"/>
                    <a:pt x="853168" y="524794"/>
                    <a:pt x="844658" y="528576"/>
                  </a:cubicBezTo>
                  <a:cubicBezTo>
                    <a:pt x="829729" y="535211"/>
                    <a:pt x="798163" y="544075"/>
                    <a:pt x="798163" y="544075"/>
                  </a:cubicBezTo>
                  <a:cubicBezTo>
                    <a:pt x="751324" y="637747"/>
                    <a:pt x="814185" y="524848"/>
                    <a:pt x="759417" y="590570"/>
                  </a:cubicBezTo>
                  <a:cubicBezTo>
                    <a:pt x="752022" y="599444"/>
                    <a:pt x="750327" y="611955"/>
                    <a:pt x="743919" y="621566"/>
                  </a:cubicBezTo>
                  <a:cubicBezTo>
                    <a:pt x="732649" y="638470"/>
                    <a:pt x="720713" y="639613"/>
                    <a:pt x="705173" y="652563"/>
                  </a:cubicBezTo>
                  <a:cubicBezTo>
                    <a:pt x="668121" y="683440"/>
                    <a:pt x="694138" y="665804"/>
                    <a:pt x="666427" y="699058"/>
                  </a:cubicBezTo>
                  <a:cubicBezTo>
                    <a:pt x="605724" y="771903"/>
                    <a:pt x="690535" y="651272"/>
                    <a:pt x="612183" y="768800"/>
                  </a:cubicBezTo>
                  <a:lnTo>
                    <a:pt x="596685" y="792047"/>
                  </a:lnTo>
                  <a:cubicBezTo>
                    <a:pt x="591365" y="845252"/>
                    <a:pt x="605807" y="866040"/>
                    <a:pt x="565688" y="892786"/>
                  </a:cubicBezTo>
                  <a:cubicBezTo>
                    <a:pt x="558892" y="897317"/>
                    <a:pt x="550190" y="897953"/>
                    <a:pt x="542441" y="900536"/>
                  </a:cubicBezTo>
                  <a:lnTo>
                    <a:pt x="511444" y="947031"/>
                  </a:lnTo>
                  <a:cubicBezTo>
                    <a:pt x="506278" y="954780"/>
                    <a:pt x="504981" y="968019"/>
                    <a:pt x="495946" y="970278"/>
                  </a:cubicBezTo>
                  <a:cubicBezTo>
                    <a:pt x="399042" y="994503"/>
                    <a:pt x="519522" y="963542"/>
                    <a:pt x="441702" y="985776"/>
                  </a:cubicBezTo>
                  <a:cubicBezTo>
                    <a:pt x="431461" y="988702"/>
                    <a:pt x="421037" y="990942"/>
                    <a:pt x="410705" y="993525"/>
                  </a:cubicBezTo>
                  <a:cubicBezTo>
                    <a:pt x="405539" y="1001274"/>
                    <a:pt x="401793" y="1010187"/>
                    <a:pt x="395207" y="1016773"/>
                  </a:cubicBezTo>
                  <a:cubicBezTo>
                    <a:pt x="388621" y="1023359"/>
                    <a:pt x="376124" y="1023941"/>
                    <a:pt x="371959" y="1032271"/>
                  </a:cubicBezTo>
                  <a:cubicBezTo>
                    <a:pt x="336581" y="1103025"/>
                    <a:pt x="397180" y="1062281"/>
                    <a:pt x="333214" y="1094264"/>
                  </a:cubicBezTo>
                  <a:cubicBezTo>
                    <a:pt x="330631" y="1102013"/>
                    <a:pt x="327708" y="1109658"/>
                    <a:pt x="325464" y="1117512"/>
                  </a:cubicBezTo>
                  <a:cubicBezTo>
                    <a:pt x="322538" y="1127752"/>
                    <a:pt x="321910" y="1138719"/>
                    <a:pt x="317715" y="1148508"/>
                  </a:cubicBezTo>
                  <a:cubicBezTo>
                    <a:pt x="314046" y="1157068"/>
                    <a:pt x="306382" y="1163426"/>
                    <a:pt x="302217" y="1171756"/>
                  </a:cubicBezTo>
                  <a:cubicBezTo>
                    <a:pt x="298564" y="1179062"/>
                    <a:pt x="299571" y="1188625"/>
                    <a:pt x="294468" y="1195003"/>
                  </a:cubicBezTo>
                  <a:cubicBezTo>
                    <a:pt x="288650" y="1202276"/>
                    <a:pt x="279550" y="1206337"/>
                    <a:pt x="271220" y="1210502"/>
                  </a:cubicBezTo>
                  <a:cubicBezTo>
                    <a:pt x="255335" y="1218445"/>
                    <a:pt x="223963" y="1223053"/>
                    <a:pt x="209227" y="1226000"/>
                  </a:cubicBezTo>
                  <a:cubicBezTo>
                    <a:pt x="178567" y="1256660"/>
                    <a:pt x="169686" y="1275343"/>
                    <a:pt x="131736" y="1287993"/>
                  </a:cubicBezTo>
                  <a:cubicBezTo>
                    <a:pt x="119241" y="1292158"/>
                    <a:pt x="105905" y="1293159"/>
                    <a:pt x="92990" y="1295742"/>
                  </a:cubicBezTo>
                  <a:cubicBezTo>
                    <a:pt x="53946" y="1354311"/>
                    <a:pt x="85241" y="1297144"/>
                    <a:pt x="85241" y="1435227"/>
                  </a:cubicBezTo>
                  <a:cubicBezTo>
                    <a:pt x="85241" y="1485092"/>
                    <a:pt x="83001" y="1481208"/>
                    <a:pt x="61993" y="1512719"/>
                  </a:cubicBezTo>
                  <a:cubicBezTo>
                    <a:pt x="43550" y="1568049"/>
                    <a:pt x="55557" y="1545621"/>
                    <a:pt x="30997" y="1582461"/>
                  </a:cubicBezTo>
                  <a:cubicBezTo>
                    <a:pt x="33580" y="1600542"/>
                    <a:pt x="35164" y="1618795"/>
                    <a:pt x="38746" y="1636705"/>
                  </a:cubicBezTo>
                  <a:cubicBezTo>
                    <a:pt x="40348" y="1644715"/>
                    <a:pt x="48644" y="1652072"/>
                    <a:pt x="46495" y="1659953"/>
                  </a:cubicBezTo>
                  <a:cubicBezTo>
                    <a:pt x="38381" y="1689704"/>
                    <a:pt x="17410" y="1719077"/>
                    <a:pt x="0" y="1745193"/>
                  </a:cubicBezTo>
                  <a:cubicBezTo>
                    <a:pt x="10332" y="1747776"/>
                    <a:pt x="20492" y="1751191"/>
                    <a:pt x="30997" y="1752942"/>
                  </a:cubicBezTo>
                  <a:cubicBezTo>
                    <a:pt x="51539" y="1756366"/>
                    <a:pt x="72787" y="1755641"/>
                    <a:pt x="92990" y="1760692"/>
                  </a:cubicBezTo>
                  <a:cubicBezTo>
                    <a:pt x="104197" y="1763494"/>
                    <a:pt x="112779" y="1773388"/>
                    <a:pt x="123986" y="1776190"/>
                  </a:cubicBezTo>
                  <a:cubicBezTo>
                    <a:pt x="144190" y="1781241"/>
                    <a:pt x="165315" y="1781356"/>
                    <a:pt x="185980" y="1783939"/>
                  </a:cubicBezTo>
                  <a:lnTo>
                    <a:pt x="232475" y="1799437"/>
                  </a:lnTo>
                  <a:lnTo>
                    <a:pt x="255722" y="1807186"/>
                  </a:lnTo>
                  <a:cubicBezTo>
                    <a:pt x="260888" y="1814935"/>
                    <a:pt x="269126" y="1821359"/>
                    <a:pt x="271220" y="1830434"/>
                  </a:cubicBezTo>
                  <a:cubicBezTo>
                    <a:pt x="277057" y="1855728"/>
                    <a:pt x="265212" y="1885912"/>
                    <a:pt x="278970" y="1907925"/>
                  </a:cubicBezTo>
                  <a:cubicBezTo>
                    <a:pt x="285092" y="1917721"/>
                    <a:pt x="298414" y="1892427"/>
                    <a:pt x="309966" y="1892427"/>
                  </a:cubicBezTo>
                  <a:cubicBezTo>
                    <a:pt x="319279" y="1892427"/>
                    <a:pt x="293991" y="1902107"/>
                    <a:pt x="286719" y="1907925"/>
                  </a:cubicBezTo>
                  <a:cubicBezTo>
                    <a:pt x="281014" y="1912489"/>
                    <a:pt x="276386" y="1918258"/>
                    <a:pt x="271220" y="1923424"/>
                  </a:cubicBezTo>
                  <a:cubicBezTo>
                    <a:pt x="268637" y="1933756"/>
                    <a:pt x="263471" y="1943770"/>
                    <a:pt x="263471" y="1954420"/>
                  </a:cubicBezTo>
                  <a:cubicBezTo>
                    <a:pt x="263471" y="1965070"/>
                    <a:pt x="268294" y="1975177"/>
                    <a:pt x="271220" y="1985417"/>
                  </a:cubicBezTo>
                  <a:cubicBezTo>
                    <a:pt x="273464" y="1993271"/>
                    <a:pt x="276726" y="2000810"/>
                    <a:pt x="278970" y="2008664"/>
                  </a:cubicBezTo>
                  <a:cubicBezTo>
                    <a:pt x="281896" y="2018904"/>
                    <a:pt x="283793" y="2029420"/>
                    <a:pt x="286719" y="2039661"/>
                  </a:cubicBezTo>
                  <a:cubicBezTo>
                    <a:pt x="288963" y="2047515"/>
                    <a:pt x="286544" y="2060927"/>
                    <a:pt x="294468" y="2062908"/>
                  </a:cubicBezTo>
                  <a:cubicBezTo>
                    <a:pt x="332140" y="2072326"/>
                    <a:pt x="371924" y="2068669"/>
                    <a:pt x="410705" y="2070658"/>
                  </a:cubicBezTo>
                  <a:lnTo>
                    <a:pt x="596685" y="2078407"/>
                  </a:lnTo>
                  <a:cubicBezTo>
                    <a:pt x="931721" y="2110315"/>
                    <a:pt x="704934" y="2094718"/>
                    <a:pt x="1278610" y="2086156"/>
                  </a:cubicBezTo>
                  <a:cubicBezTo>
                    <a:pt x="1314704" y="2050065"/>
                    <a:pt x="1267978" y="2091472"/>
                    <a:pt x="1325105" y="2062908"/>
                  </a:cubicBezTo>
                  <a:cubicBezTo>
                    <a:pt x="1336657" y="2057132"/>
                    <a:pt x="1345770" y="2047410"/>
                    <a:pt x="1356102" y="2039661"/>
                  </a:cubicBezTo>
                  <a:cubicBezTo>
                    <a:pt x="1363159" y="2025547"/>
                    <a:pt x="1376499" y="2002519"/>
                    <a:pt x="1379349" y="1985417"/>
                  </a:cubicBezTo>
                  <a:cubicBezTo>
                    <a:pt x="1383194" y="1962345"/>
                    <a:pt x="1384515" y="1938922"/>
                    <a:pt x="1387098" y="1915675"/>
                  </a:cubicBezTo>
                  <a:cubicBezTo>
                    <a:pt x="1384515" y="1853682"/>
                    <a:pt x="1383932" y="1791573"/>
                    <a:pt x="1379349" y="1729695"/>
                  </a:cubicBezTo>
                  <a:cubicBezTo>
                    <a:pt x="1378746" y="1721549"/>
                    <a:pt x="1373202" y="1714457"/>
                    <a:pt x="1371600" y="1706447"/>
                  </a:cubicBezTo>
                  <a:cubicBezTo>
                    <a:pt x="1354111" y="1619002"/>
                    <a:pt x="1376554" y="1683960"/>
                    <a:pt x="1348353" y="1613458"/>
                  </a:cubicBezTo>
                  <a:cubicBezTo>
                    <a:pt x="1343187" y="1569546"/>
                    <a:pt x="1333932" y="1525924"/>
                    <a:pt x="1332854" y="1481722"/>
                  </a:cubicBezTo>
                  <a:cubicBezTo>
                    <a:pt x="1330040" y="1366363"/>
                    <a:pt x="1336742" y="1326623"/>
                    <a:pt x="1348353" y="1233749"/>
                  </a:cubicBezTo>
                  <a:cubicBezTo>
                    <a:pt x="1323531" y="973131"/>
                    <a:pt x="1329118" y="1099566"/>
                    <a:pt x="1340603" y="737803"/>
                  </a:cubicBezTo>
                  <a:cubicBezTo>
                    <a:pt x="1342939" y="664220"/>
                    <a:pt x="1339755" y="609465"/>
                    <a:pt x="1356102" y="544075"/>
                  </a:cubicBezTo>
                  <a:cubicBezTo>
                    <a:pt x="1358083" y="536150"/>
                    <a:pt x="1361268" y="528576"/>
                    <a:pt x="1363851" y="520827"/>
                  </a:cubicBezTo>
                  <a:cubicBezTo>
                    <a:pt x="1358685" y="507912"/>
                    <a:pt x="1350956" y="495746"/>
                    <a:pt x="1348353" y="482081"/>
                  </a:cubicBezTo>
                  <a:cubicBezTo>
                    <a:pt x="1319513" y="330672"/>
                    <a:pt x="1335723" y="254811"/>
                    <a:pt x="1340603" y="79125"/>
                  </a:cubicBezTo>
                  <a:cubicBezTo>
                    <a:pt x="1332546" y="50924"/>
                    <a:pt x="1332311" y="16861"/>
                    <a:pt x="1301858" y="1634"/>
                  </a:cubicBezTo>
                  <a:cubicBezTo>
                    <a:pt x="1298591" y="0"/>
                    <a:pt x="1297984" y="6800"/>
                    <a:pt x="1294109" y="1713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061769" y="2433234"/>
              <a:ext cx="2667532" cy="1960535"/>
            </a:xfrm>
            <a:custGeom>
              <a:avLst/>
              <a:gdLst>
                <a:gd name="connsiteX0" fmla="*/ 37533 w 2667532"/>
                <a:gd name="connsiteY0" fmla="*/ 0 h 1960535"/>
                <a:gd name="connsiteX1" fmla="*/ 68529 w 2667532"/>
                <a:gd name="connsiteY1" fmla="*/ 15498 h 1960535"/>
                <a:gd name="connsiteX2" fmla="*/ 91777 w 2667532"/>
                <a:gd name="connsiteY2" fmla="*/ 30997 h 1960535"/>
                <a:gd name="connsiteX3" fmla="*/ 122773 w 2667532"/>
                <a:gd name="connsiteY3" fmla="*/ 38746 h 1960535"/>
                <a:gd name="connsiteX4" fmla="*/ 169268 w 2667532"/>
                <a:gd name="connsiteY4" fmla="*/ 54244 h 1960535"/>
                <a:gd name="connsiteX5" fmla="*/ 192516 w 2667532"/>
                <a:gd name="connsiteY5" fmla="*/ 61993 h 1960535"/>
                <a:gd name="connsiteX6" fmla="*/ 208014 w 2667532"/>
                <a:gd name="connsiteY6" fmla="*/ 85241 h 1960535"/>
                <a:gd name="connsiteX7" fmla="*/ 215763 w 2667532"/>
                <a:gd name="connsiteY7" fmla="*/ 108488 h 1960535"/>
                <a:gd name="connsiteX8" fmla="*/ 231262 w 2667532"/>
                <a:gd name="connsiteY8" fmla="*/ 92990 h 1960535"/>
                <a:gd name="connsiteX9" fmla="*/ 262258 w 2667532"/>
                <a:gd name="connsiteY9" fmla="*/ 123986 h 1960535"/>
                <a:gd name="connsiteX10" fmla="*/ 293255 w 2667532"/>
                <a:gd name="connsiteY10" fmla="*/ 154983 h 1960535"/>
                <a:gd name="connsiteX11" fmla="*/ 324251 w 2667532"/>
                <a:gd name="connsiteY11" fmla="*/ 240224 h 1960535"/>
                <a:gd name="connsiteX12" fmla="*/ 355248 w 2667532"/>
                <a:gd name="connsiteY12" fmla="*/ 263471 h 1960535"/>
                <a:gd name="connsiteX13" fmla="*/ 386245 w 2667532"/>
                <a:gd name="connsiteY13" fmla="*/ 278969 h 1960535"/>
                <a:gd name="connsiteX14" fmla="*/ 417241 w 2667532"/>
                <a:gd name="connsiteY14" fmla="*/ 317715 h 1960535"/>
                <a:gd name="connsiteX15" fmla="*/ 440489 w 2667532"/>
                <a:gd name="connsiteY15" fmla="*/ 340963 h 1960535"/>
                <a:gd name="connsiteX16" fmla="*/ 448238 w 2667532"/>
                <a:gd name="connsiteY16" fmla="*/ 364210 h 1960535"/>
                <a:gd name="connsiteX17" fmla="*/ 471485 w 2667532"/>
                <a:gd name="connsiteY17" fmla="*/ 418454 h 1960535"/>
                <a:gd name="connsiteX18" fmla="*/ 479234 w 2667532"/>
                <a:gd name="connsiteY18" fmla="*/ 449451 h 1960535"/>
                <a:gd name="connsiteX19" fmla="*/ 502482 w 2667532"/>
                <a:gd name="connsiteY19" fmla="*/ 457200 h 1960535"/>
                <a:gd name="connsiteX20" fmla="*/ 541228 w 2667532"/>
                <a:gd name="connsiteY20" fmla="*/ 464949 h 1960535"/>
                <a:gd name="connsiteX21" fmla="*/ 572224 w 2667532"/>
                <a:gd name="connsiteY21" fmla="*/ 472698 h 1960535"/>
                <a:gd name="connsiteX22" fmla="*/ 587723 w 2667532"/>
                <a:gd name="connsiteY22" fmla="*/ 495946 h 1960535"/>
                <a:gd name="connsiteX23" fmla="*/ 610970 w 2667532"/>
                <a:gd name="connsiteY23" fmla="*/ 511444 h 1960535"/>
                <a:gd name="connsiteX24" fmla="*/ 734956 w 2667532"/>
                <a:gd name="connsiteY24" fmla="*/ 534691 h 1960535"/>
                <a:gd name="connsiteX25" fmla="*/ 781451 w 2667532"/>
                <a:gd name="connsiteY25" fmla="*/ 565688 h 1960535"/>
                <a:gd name="connsiteX26" fmla="*/ 866692 w 2667532"/>
                <a:gd name="connsiteY26" fmla="*/ 588935 h 1960535"/>
                <a:gd name="connsiteX27" fmla="*/ 889939 w 2667532"/>
                <a:gd name="connsiteY27" fmla="*/ 596685 h 1960535"/>
                <a:gd name="connsiteX28" fmla="*/ 975180 w 2667532"/>
                <a:gd name="connsiteY28" fmla="*/ 604434 h 1960535"/>
                <a:gd name="connsiteX29" fmla="*/ 998428 w 2667532"/>
                <a:gd name="connsiteY29" fmla="*/ 612183 h 1960535"/>
                <a:gd name="connsiteX30" fmla="*/ 1029424 w 2667532"/>
                <a:gd name="connsiteY30" fmla="*/ 681925 h 1960535"/>
                <a:gd name="connsiteX31" fmla="*/ 1044923 w 2667532"/>
                <a:gd name="connsiteY31" fmla="*/ 697424 h 1960535"/>
                <a:gd name="connsiteX32" fmla="*/ 1052672 w 2667532"/>
                <a:gd name="connsiteY32" fmla="*/ 720671 h 1960535"/>
                <a:gd name="connsiteX33" fmla="*/ 1099167 w 2667532"/>
                <a:gd name="connsiteY33" fmla="*/ 736169 h 1960535"/>
                <a:gd name="connsiteX34" fmla="*/ 1153411 w 2667532"/>
                <a:gd name="connsiteY34" fmla="*/ 751668 h 1960535"/>
                <a:gd name="connsiteX35" fmla="*/ 1168909 w 2667532"/>
                <a:gd name="connsiteY35" fmla="*/ 782664 h 1960535"/>
                <a:gd name="connsiteX36" fmla="*/ 1192156 w 2667532"/>
                <a:gd name="connsiteY36" fmla="*/ 790413 h 1960535"/>
                <a:gd name="connsiteX37" fmla="*/ 1199906 w 2667532"/>
                <a:gd name="connsiteY37" fmla="*/ 821410 h 1960535"/>
                <a:gd name="connsiteX38" fmla="*/ 1254150 w 2667532"/>
                <a:gd name="connsiteY38" fmla="*/ 860156 h 1960535"/>
                <a:gd name="connsiteX39" fmla="*/ 1269648 w 2667532"/>
                <a:gd name="connsiteY39" fmla="*/ 891152 h 1960535"/>
                <a:gd name="connsiteX40" fmla="*/ 1308394 w 2667532"/>
                <a:gd name="connsiteY40" fmla="*/ 914400 h 1960535"/>
                <a:gd name="connsiteX41" fmla="*/ 1339390 w 2667532"/>
                <a:gd name="connsiteY41" fmla="*/ 929898 h 1960535"/>
                <a:gd name="connsiteX42" fmla="*/ 1331641 w 2667532"/>
                <a:gd name="connsiteY42" fmla="*/ 968644 h 1960535"/>
                <a:gd name="connsiteX43" fmla="*/ 1347139 w 2667532"/>
                <a:gd name="connsiteY43" fmla="*/ 991891 h 1960535"/>
                <a:gd name="connsiteX44" fmla="*/ 1354889 w 2667532"/>
                <a:gd name="connsiteY44" fmla="*/ 1022888 h 1960535"/>
                <a:gd name="connsiteX45" fmla="*/ 1401384 w 2667532"/>
                <a:gd name="connsiteY45" fmla="*/ 1046135 h 1960535"/>
                <a:gd name="connsiteX46" fmla="*/ 1424631 w 2667532"/>
                <a:gd name="connsiteY46" fmla="*/ 1092630 h 1960535"/>
                <a:gd name="connsiteX47" fmla="*/ 1440129 w 2667532"/>
                <a:gd name="connsiteY47" fmla="*/ 1108129 h 1960535"/>
                <a:gd name="connsiteX48" fmla="*/ 1455628 w 2667532"/>
                <a:gd name="connsiteY48" fmla="*/ 1131376 h 1960535"/>
                <a:gd name="connsiteX49" fmla="*/ 1494373 w 2667532"/>
                <a:gd name="connsiteY49" fmla="*/ 1139125 h 1960535"/>
                <a:gd name="connsiteX50" fmla="*/ 1610611 w 2667532"/>
                <a:gd name="connsiteY50" fmla="*/ 1154624 h 1960535"/>
                <a:gd name="connsiteX51" fmla="*/ 1633858 w 2667532"/>
                <a:gd name="connsiteY51" fmla="*/ 1177871 h 1960535"/>
                <a:gd name="connsiteX52" fmla="*/ 1657106 w 2667532"/>
                <a:gd name="connsiteY52" fmla="*/ 1185620 h 1960535"/>
                <a:gd name="connsiteX53" fmla="*/ 1703600 w 2667532"/>
                <a:gd name="connsiteY53" fmla="*/ 1193369 h 1960535"/>
                <a:gd name="connsiteX54" fmla="*/ 1742346 w 2667532"/>
                <a:gd name="connsiteY54" fmla="*/ 1201119 h 1960535"/>
                <a:gd name="connsiteX55" fmla="*/ 1812089 w 2667532"/>
                <a:gd name="connsiteY55" fmla="*/ 1239864 h 1960535"/>
                <a:gd name="connsiteX56" fmla="*/ 1843085 w 2667532"/>
                <a:gd name="connsiteY56" fmla="*/ 1247613 h 1960535"/>
                <a:gd name="connsiteX57" fmla="*/ 1858584 w 2667532"/>
                <a:gd name="connsiteY57" fmla="*/ 1263112 h 1960535"/>
                <a:gd name="connsiteX58" fmla="*/ 1881831 w 2667532"/>
                <a:gd name="connsiteY58" fmla="*/ 1270861 h 1960535"/>
                <a:gd name="connsiteX59" fmla="*/ 1889580 w 2667532"/>
                <a:gd name="connsiteY59" fmla="*/ 1294108 h 1960535"/>
                <a:gd name="connsiteX60" fmla="*/ 1943824 w 2667532"/>
                <a:gd name="connsiteY60" fmla="*/ 1332854 h 1960535"/>
                <a:gd name="connsiteX61" fmla="*/ 1959323 w 2667532"/>
                <a:gd name="connsiteY61" fmla="*/ 1348352 h 1960535"/>
                <a:gd name="connsiteX62" fmla="*/ 1998068 w 2667532"/>
                <a:gd name="connsiteY62" fmla="*/ 1356102 h 1960535"/>
                <a:gd name="connsiteX63" fmla="*/ 2044563 w 2667532"/>
                <a:gd name="connsiteY63" fmla="*/ 1371600 h 1960535"/>
                <a:gd name="connsiteX64" fmla="*/ 2067811 w 2667532"/>
                <a:gd name="connsiteY64" fmla="*/ 1379349 h 1960535"/>
                <a:gd name="connsiteX65" fmla="*/ 2083309 w 2667532"/>
                <a:gd name="connsiteY65" fmla="*/ 1410346 h 1960535"/>
                <a:gd name="connsiteX66" fmla="*/ 2091058 w 2667532"/>
                <a:gd name="connsiteY66" fmla="*/ 1433593 h 1960535"/>
                <a:gd name="connsiteX67" fmla="*/ 2106556 w 2667532"/>
                <a:gd name="connsiteY67" fmla="*/ 1456841 h 1960535"/>
                <a:gd name="connsiteX68" fmla="*/ 2114306 w 2667532"/>
                <a:gd name="connsiteY68" fmla="*/ 1542081 h 1960535"/>
                <a:gd name="connsiteX69" fmla="*/ 2137553 w 2667532"/>
                <a:gd name="connsiteY69" fmla="*/ 1596325 h 1960535"/>
                <a:gd name="connsiteX70" fmla="*/ 2153051 w 2667532"/>
                <a:gd name="connsiteY70" fmla="*/ 1611824 h 1960535"/>
                <a:gd name="connsiteX71" fmla="*/ 2184048 w 2667532"/>
                <a:gd name="connsiteY71" fmla="*/ 1658319 h 1960535"/>
                <a:gd name="connsiteX72" fmla="*/ 2215045 w 2667532"/>
                <a:gd name="connsiteY72" fmla="*/ 1666068 h 1960535"/>
                <a:gd name="connsiteX73" fmla="*/ 2246041 w 2667532"/>
                <a:gd name="connsiteY73" fmla="*/ 1681566 h 1960535"/>
                <a:gd name="connsiteX74" fmla="*/ 2253790 w 2667532"/>
                <a:gd name="connsiteY74" fmla="*/ 1712563 h 1960535"/>
                <a:gd name="connsiteX75" fmla="*/ 2277038 w 2667532"/>
                <a:gd name="connsiteY75" fmla="*/ 1751308 h 1960535"/>
                <a:gd name="connsiteX76" fmla="*/ 2308034 w 2667532"/>
                <a:gd name="connsiteY76" fmla="*/ 1759058 h 1960535"/>
                <a:gd name="connsiteX77" fmla="*/ 2331282 w 2667532"/>
                <a:gd name="connsiteY77" fmla="*/ 1821051 h 1960535"/>
                <a:gd name="connsiteX78" fmla="*/ 2354529 w 2667532"/>
                <a:gd name="connsiteY78" fmla="*/ 1828800 h 1960535"/>
                <a:gd name="connsiteX79" fmla="*/ 2393275 w 2667532"/>
                <a:gd name="connsiteY79" fmla="*/ 1836549 h 1960535"/>
                <a:gd name="connsiteX80" fmla="*/ 2486265 w 2667532"/>
                <a:gd name="connsiteY80" fmla="*/ 1852047 h 1960535"/>
                <a:gd name="connsiteX81" fmla="*/ 2648997 w 2667532"/>
                <a:gd name="connsiteY81" fmla="*/ 1867546 h 1960535"/>
                <a:gd name="connsiteX82" fmla="*/ 2641248 w 2667532"/>
                <a:gd name="connsiteY82" fmla="*/ 1929539 h 1960535"/>
                <a:gd name="connsiteX83" fmla="*/ 2594753 w 2667532"/>
                <a:gd name="connsiteY83" fmla="*/ 1937288 h 1960535"/>
                <a:gd name="connsiteX84" fmla="*/ 2556007 w 2667532"/>
                <a:gd name="connsiteY84" fmla="*/ 1921790 h 1960535"/>
                <a:gd name="connsiteX85" fmla="*/ 2486265 w 2667532"/>
                <a:gd name="connsiteY85" fmla="*/ 1929539 h 1960535"/>
                <a:gd name="connsiteX86" fmla="*/ 2401024 w 2667532"/>
                <a:gd name="connsiteY86" fmla="*/ 1937288 h 1960535"/>
                <a:gd name="connsiteX87" fmla="*/ 1928326 w 2667532"/>
                <a:gd name="connsiteY87" fmla="*/ 1952786 h 1960535"/>
                <a:gd name="connsiteX88" fmla="*/ 1610611 w 2667532"/>
                <a:gd name="connsiteY88" fmla="*/ 1937288 h 1960535"/>
                <a:gd name="connsiteX89" fmla="*/ 1362638 w 2667532"/>
                <a:gd name="connsiteY89" fmla="*/ 1945037 h 1960535"/>
                <a:gd name="connsiteX90" fmla="*/ 1323892 w 2667532"/>
                <a:gd name="connsiteY90" fmla="*/ 1952786 h 1960535"/>
                <a:gd name="connsiteX91" fmla="*/ 1068170 w 2667532"/>
                <a:gd name="connsiteY91" fmla="*/ 1960535 h 1960535"/>
                <a:gd name="connsiteX92" fmla="*/ 448238 w 2667532"/>
                <a:gd name="connsiteY92" fmla="*/ 1929539 h 1960535"/>
                <a:gd name="connsiteX93" fmla="*/ 45282 w 2667532"/>
                <a:gd name="connsiteY93" fmla="*/ 1921790 h 1960535"/>
                <a:gd name="connsiteX94" fmla="*/ 29784 w 2667532"/>
                <a:gd name="connsiteY94" fmla="*/ 1790054 h 1960535"/>
                <a:gd name="connsiteX95" fmla="*/ 22034 w 2667532"/>
                <a:gd name="connsiteY95" fmla="*/ 1301858 h 1960535"/>
                <a:gd name="connsiteX96" fmla="*/ 6536 w 2667532"/>
                <a:gd name="connsiteY96" fmla="*/ 519193 h 1960535"/>
                <a:gd name="connsiteX97" fmla="*/ 29784 w 2667532"/>
                <a:gd name="connsiteY97" fmla="*/ 232474 h 1960535"/>
                <a:gd name="connsiteX98" fmla="*/ 37533 w 2667532"/>
                <a:gd name="connsiteY98" fmla="*/ 0 h 196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67532" h="1960535">
                  <a:moveTo>
                    <a:pt x="37533" y="0"/>
                  </a:moveTo>
                  <a:cubicBezTo>
                    <a:pt x="47865" y="5166"/>
                    <a:pt x="58499" y="9767"/>
                    <a:pt x="68529" y="15498"/>
                  </a:cubicBezTo>
                  <a:cubicBezTo>
                    <a:pt x="76615" y="20119"/>
                    <a:pt x="83216" y="27328"/>
                    <a:pt x="91777" y="30997"/>
                  </a:cubicBezTo>
                  <a:cubicBezTo>
                    <a:pt x="101566" y="35192"/>
                    <a:pt x="112572" y="35686"/>
                    <a:pt x="122773" y="38746"/>
                  </a:cubicBezTo>
                  <a:cubicBezTo>
                    <a:pt x="138421" y="43440"/>
                    <a:pt x="153770" y="49078"/>
                    <a:pt x="169268" y="54244"/>
                  </a:cubicBezTo>
                  <a:lnTo>
                    <a:pt x="192516" y="61993"/>
                  </a:lnTo>
                  <a:cubicBezTo>
                    <a:pt x="197682" y="69742"/>
                    <a:pt x="203849" y="76911"/>
                    <a:pt x="208014" y="85241"/>
                  </a:cubicBezTo>
                  <a:cubicBezTo>
                    <a:pt x="211667" y="92547"/>
                    <a:pt x="208014" y="105905"/>
                    <a:pt x="215763" y="108488"/>
                  </a:cubicBezTo>
                  <a:cubicBezTo>
                    <a:pt x="222694" y="110798"/>
                    <a:pt x="226096" y="98156"/>
                    <a:pt x="231262" y="92990"/>
                  </a:cubicBezTo>
                  <a:cubicBezTo>
                    <a:pt x="246760" y="139484"/>
                    <a:pt x="226096" y="98156"/>
                    <a:pt x="262258" y="123986"/>
                  </a:cubicBezTo>
                  <a:cubicBezTo>
                    <a:pt x="274148" y="132479"/>
                    <a:pt x="293255" y="154983"/>
                    <a:pt x="293255" y="154983"/>
                  </a:cubicBezTo>
                  <a:cubicBezTo>
                    <a:pt x="300600" y="184362"/>
                    <a:pt x="301491" y="217464"/>
                    <a:pt x="324251" y="240224"/>
                  </a:cubicBezTo>
                  <a:cubicBezTo>
                    <a:pt x="333383" y="249356"/>
                    <a:pt x="344296" y="256626"/>
                    <a:pt x="355248" y="263471"/>
                  </a:cubicBezTo>
                  <a:cubicBezTo>
                    <a:pt x="365044" y="269593"/>
                    <a:pt x="375913" y="273803"/>
                    <a:pt x="386245" y="278969"/>
                  </a:cubicBezTo>
                  <a:cubicBezTo>
                    <a:pt x="431343" y="324069"/>
                    <a:pt x="368354" y="259050"/>
                    <a:pt x="417241" y="317715"/>
                  </a:cubicBezTo>
                  <a:cubicBezTo>
                    <a:pt x="424257" y="326134"/>
                    <a:pt x="432740" y="333214"/>
                    <a:pt x="440489" y="340963"/>
                  </a:cubicBezTo>
                  <a:cubicBezTo>
                    <a:pt x="443072" y="348712"/>
                    <a:pt x="445020" y="356702"/>
                    <a:pt x="448238" y="364210"/>
                  </a:cubicBezTo>
                  <a:cubicBezTo>
                    <a:pt x="465948" y="405535"/>
                    <a:pt x="461101" y="382111"/>
                    <a:pt x="471485" y="418454"/>
                  </a:cubicBezTo>
                  <a:cubicBezTo>
                    <a:pt x="474411" y="428695"/>
                    <a:pt x="472581" y="441135"/>
                    <a:pt x="479234" y="449451"/>
                  </a:cubicBezTo>
                  <a:cubicBezTo>
                    <a:pt x="484337" y="455829"/>
                    <a:pt x="494557" y="455219"/>
                    <a:pt x="502482" y="457200"/>
                  </a:cubicBezTo>
                  <a:cubicBezTo>
                    <a:pt x="515260" y="460394"/>
                    <a:pt x="528371" y="462092"/>
                    <a:pt x="541228" y="464949"/>
                  </a:cubicBezTo>
                  <a:cubicBezTo>
                    <a:pt x="551624" y="467259"/>
                    <a:pt x="561892" y="470115"/>
                    <a:pt x="572224" y="472698"/>
                  </a:cubicBezTo>
                  <a:cubicBezTo>
                    <a:pt x="577390" y="480447"/>
                    <a:pt x="581137" y="489360"/>
                    <a:pt x="587723" y="495946"/>
                  </a:cubicBezTo>
                  <a:cubicBezTo>
                    <a:pt x="594308" y="502531"/>
                    <a:pt x="602218" y="508261"/>
                    <a:pt x="610970" y="511444"/>
                  </a:cubicBezTo>
                  <a:cubicBezTo>
                    <a:pt x="654025" y="527100"/>
                    <a:pt x="690095" y="529084"/>
                    <a:pt x="734956" y="534691"/>
                  </a:cubicBezTo>
                  <a:cubicBezTo>
                    <a:pt x="750454" y="545023"/>
                    <a:pt x="763780" y="559798"/>
                    <a:pt x="781451" y="565688"/>
                  </a:cubicBezTo>
                  <a:cubicBezTo>
                    <a:pt x="881221" y="598944"/>
                    <a:pt x="779048" y="567023"/>
                    <a:pt x="866692" y="588935"/>
                  </a:cubicBezTo>
                  <a:cubicBezTo>
                    <a:pt x="874616" y="590916"/>
                    <a:pt x="881853" y="595530"/>
                    <a:pt x="889939" y="596685"/>
                  </a:cubicBezTo>
                  <a:cubicBezTo>
                    <a:pt x="918183" y="600720"/>
                    <a:pt x="946766" y="601851"/>
                    <a:pt x="975180" y="604434"/>
                  </a:cubicBezTo>
                  <a:cubicBezTo>
                    <a:pt x="982929" y="607017"/>
                    <a:pt x="992049" y="607080"/>
                    <a:pt x="998428" y="612183"/>
                  </a:cubicBezTo>
                  <a:cubicBezTo>
                    <a:pt x="1042166" y="647173"/>
                    <a:pt x="977339" y="629840"/>
                    <a:pt x="1029424" y="681925"/>
                  </a:cubicBezTo>
                  <a:lnTo>
                    <a:pt x="1044923" y="697424"/>
                  </a:lnTo>
                  <a:cubicBezTo>
                    <a:pt x="1047506" y="705173"/>
                    <a:pt x="1046025" y="715923"/>
                    <a:pt x="1052672" y="720671"/>
                  </a:cubicBezTo>
                  <a:cubicBezTo>
                    <a:pt x="1065966" y="730166"/>
                    <a:pt x="1083669" y="731003"/>
                    <a:pt x="1099167" y="736169"/>
                  </a:cubicBezTo>
                  <a:cubicBezTo>
                    <a:pt x="1132531" y="747291"/>
                    <a:pt x="1114472" y="741934"/>
                    <a:pt x="1153411" y="751668"/>
                  </a:cubicBezTo>
                  <a:cubicBezTo>
                    <a:pt x="1158577" y="762000"/>
                    <a:pt x="1160741" y="774496"/>
                    <a:pt x="1168909" y="782664"/>
                  </a:cubicBezTo>
                  <a:cubicBezTo>
                    <a:pt x="1174685" y="788440"/>
                    <a:pt x="1187053" y="784035"/>
                    <a:pt x="1192156" y="790413"/>
                  </a:cubicBezTo>
                  <a:cubicBezTo>
                    <a:pt x="1198809" y="798730"/>
                    <a:pt x="1193716" y="812743"/>
                    <a:pt x="1199906" y="821410"/>
                  </a:cubicBezTo>
                  <a:cubicBezTo>
                    <a:pt x="1204278" y="827531"/>
                    <a:pt x="1244728" y="853875"/>
                    <a:pt x="1254150" y="860156"/>
                  </a:cubicBezTo>
                  <a:cubicBezTo>
                    <a:pt x="1259316" y="870488"/>
                    <a:pt x="1263240" y="881540"/>
                    <a:pt x="1269648" y="891152"/>
                  </a:cubicBezTo>
                  <a:cubicBezTo>
                    <a:pt x="1283394" y="911772"/>
                    <a:pt x="1286631" y="905073"/>
                    <a:pt x="1308394" y="914400"/>
                  </a:cubicBezTo>
                  <a:cubicBezTo>
                    <a:pt x="1319012" y="918950"/>
                    <a:pt x="1329058" y="924732"/>
                    <a:pt x="1339390" y="929898"/>
                  </a:cubicBezTo>
                  <a:cubicBezTo>
                    <a:pt x="1336807" y="942813"/>
                    <a:pt x="1330007" y="955575"/>
                    <a:pt x="1331641" y="968644"/>
                  </a:cubicBezTo>
                  <a:cubicBezTo>
                    <a:pt x="1332796" y="977885"/>
                    <a:pt x="1343470" y="983331"/>
                    <a:pt x="1347139" y="991891"/>
                  </a:cubicBezTo>
                  <a:cubicBezTo>
                    <a:pt x="1351334" y="1001680"/>
                    <a:pt x="1348981" y="1014026"/>
                    <a:pt x="1354889" y="1022888"/>
                  </a:cubicBezTo>
                  <a:cubicBezTo>
                    <a:pt x="1363473" y="1035764"/>
                    <a:pt x="1388123" y="1041715"/>
                    <a:pt x="1401384" y="1046135"/>
                  </a:cubicBezTo>
                  <a:cubicBezTo>
                    <a:pt x="1409569" y="1070690"/>
                    <a:pt x="1407463" y="1071169"/>
                    <a:pt x="1424631" y="1092630"/>
                  </a:cubicBezTo>
                  <a:cubicBezTo>
                    <a:pt x="1429195" y="1098335"/>
                    <a:pt x="1435565" y="1102424"/>
                    <a:pt x="1440129" y="1108129"/>
                  </a:cubicBezTo>
                  <a:cubicBezTo>
                    <a:pt x="1445947" y="1115401"/>
                    <a:pt x="1447542" y="1126755"/>
                    <a:pt x="1455628" y="1131376"/>
                  </a:cubicBezTo>
                  <a:cubicBezTo>
                    <a:pt x="1467063" y="1137910"/>
                    <a:pt x="1481381" y="1136960"/>
                    <a:pt x="1494373" y="1139125"/>
                  </a:cubicBezTo>
                  <a:cubicBezTo>
                    <a:pt x="1526440" y="1144469"/>
                    <a:pt x="1579286" y="1150708"/>
                    <a:pt x="1610611" y="1154624"/>
                  </a:cubicBezTo>
                  <a:cubicBezTo>
                    <a:pt x="1618360" y="1162373"/>
                    <a:pt x="1624740" y="1171792"/>
                    <a:pt x="1633858" y="1177871"/>
                  </a:cubicBezTo>
                  <a:cubicBezTo>
                    <a:pt x="1640655" y="1182402"/>
                    <a:pt x="1649132" y="1183848"/>
                    <a:pt x="1657106" y="1185620"/>
                  </a:cubicBezTo>
                  <a:cubicBezTo>
                    <a:pt x="1672444" y="1189028"/>
                    <a:pt x="1688142" y="1190558"/>
                    <a:pt x="1703600" y="1193369"/>
                  </a:cubicBezTo>
                  <a:cubicBezTo>
                    <a:pt x="1716559" y="1195725"/>
                    <a:pt x="1729431" y="1198536"/>
                    <a:pt x="1742346" y="1201119"/>
                  </a:cubicBezTo>
                  <a:cubicBezTo>
                    <a:pt x="1783976" y="1228872"/>
                    <a:pt x="1776284" y="1229634"/>
                    <a:pt x="1812089" y="1239864"/>
                  </a:cubicBezTo>
                  <a:cubicBezTo>
                    <a:pt x="1822329" y="1242790"/>
                    <a:pt x="1832753" y="1245030"/>
                    <a:pt x="1843085" y="1247613"/>
                  </a:cubicBezTo>
                  <a:cubicBezTo>
                    <a:pt x="1848251" y="1252779"/>
                    <a:pt x="1852319" y="1259353"/>
                    <a:pt x="1858584" y="1263112"/>
                  </a:cubicBezTo>
                  <a:cubicBezTo>
                    <a:pt x="1865588" y="1267315"/>
                    <a:pt x="1876055" y="1265085"/>
                    <a:pt x="1881831" y="1270861"/>
                  </a:cubicBezTo>
                  <a:cubicBezTo>
                    <a:pt x="1887607" y="1276637"/>
                    <a:pt x="1885049" y="1287312"/>
                    <a:pt x="1889580" y="1294108"/>
                  </a:cubicBezTo>
                  <a:cubicBezTo>
                    <a:pt x="1909888" y="1324569"/>
                    <a:pt x="1914735" y="1313462"/>
                    <a:pt x="1943824" y="1332854"/>
                  </a:cubicBezTo>
                  <a:cubicBezTo>
                    <a:pt x="1949903" y="1336907"/>
                    <a:pt x="1952608" y="1345474"/>
                    <a:pt x="1959323" y="1348352"/>
                  </a:cubicBezTo>
                  <a:cubicBezTo>
                    <a:pt x="1971429" y="1353540"/>
                    <a:pt x="1985361" y="1352636"/>
                    <a:pt x="1998068" y="1356102"/>
                  </a:cubicBezTo>
                  <a:cubicBezTo>
                    <a:pt x="2013829" y="1360401"/>
                    <a:pt x="2029065" y="1366434"/>
                    <a:pt x="2044563" y="1371600"/>
                  </a:cubicBezTo>
                  <a:lnTo>
                    <a:pt x="2067811" y="1379349"/>
                  </a:lnTo>
                  <a:cubicBezTo>
                    <a:pt x="2072977" y="1389681"/>
                    <a:pt x="2078759" y="1399728"/>
                    <a:pt x="2083309" y="1410346"/>
                  </a:cubicBezTo>
                  <a:cubicBezTo>
                    <a:pt x="2086527" y="1417854"/>
                    <a:pt x="2087405" y="1426287"/>
                    <a:pt x="2091058" y="1433593"/>
                  </a:cubicBezTo>
                  <a:cubicBezTo>
                    <a:pt x="2095223" y="1441923"/>
                    <a:pt x="2101390" y="1449092"/>
                    <a:pt x="2106556" y="1456841"/>
                  </a:cubicBezTo>
                  <a:cubicBezTo>
                    <a:pt x="2109139" y="1485254"/>
                    <a:pt x="2110271" y="1513837"/>
                    <a:pt x="2114306" y="1542081"/>
                  </a:cubicBezTo>
                  <a:cubicBezTo>
                    <a:pt x="2116185" y="1555232"/>
                    <a:pt x="2131869" y="1587799"/>
                    <a:pt x="2137553" y="1596325"/>
                  </a:cubicBezTo>
                  <a:cubicBezTo>
                    <a:pt x="2141606" y="1602404"/>
                    <a:pt x="2148998" y="1605745"/>
                    <a:pt x="2153051" y="1611824"/>
                  </a:cubicBezTo>
                  <a:cubicBezTo>
                    <a:pt x="2162487" y="1625978"/>
                    <a:pt x="2166283" y="1649436"/>
                    <a:pt x="2184048" y="1658319"/>
                  </a:cubicBezTo>
                  <a:cubicBezTo>
                    <a:pt x="2193574" y="1663082"/>
                    <a:pt x="2204713" y="1663485"/>
                    <a:pt x="2215045" y="1666068"/>
                  </a:cubicBezTo>
                  <a:cubicBezTo>
                    <a:pt x="2225377" y="1671234"/>
                    <a:pt x="2238646" y="1672692"/>
                    <a:pt x="2246041" y="1681566"/>
                  </a:cubicBezTo>
                  <a:cubicBezTo>
                    <a:pt x="2252859" y="1689748"/>
                    <a:pt x="2250864" y="1702322"/>
                    <a:pt x="2253790" y="1712563"/>
                  </a:cubicBezTo>
                  <a:cubicBezTo>
                    <a:pt x="2258209" y="1728030"/>
                    <a:pt x="2260808" y="1743193"/>
                    <a:pt x="2277038" y="1751308"/>
                  </a:cubicBezTo>
                  <a:cubicBezTo>
                    <a:pt x="2286564" y="1756071"/>
                    <a:pt x="2297702" y="1756475"/>
                    <a:pt x="2308034" y="1759058"/>
                  </a:cubicBezTo>
                  <a:cubicBezTo>
                    <a:pt x="2358224" y="1809245"/>
                    <a:pt x="2271620" y="1716641"/>
                    <a:pt x="2331282" y="1821051"/>
                  </a:cubicBezTo>
                  <a:cubicBezTo>
                    <a:pt x="2335334" y="1828143"/>
                    <a:pt x="2346605" y="1826819"/>
                    <a:pt x="2354529" y="1828800"/>
                  </a:cubicBezTo>
                  <a:cubicBezTo>
                    <a:pt x="2367307" y="1831994"/>
                    <a:pt x="2380304" y="1834260"/>
                    <a:pt x="2393275" y="1836549"/>
                  </a:cubicBezTo>
                  <a:cubicBezTo>
                    <a:pt x="2424221" y="1842010"/>
                    <a:pt x="2454982" y="1849068"/>
                    <a:pt x="2486265" y="1852047"/>
                  </a:cubicBezTo>
                  <a:lnTo>
                    <a:pt x="2648997" y="1867546"/>
                  </a:lnTo>
                  <a:cubicBezTo>
                    <a:pt x="2653994" y="1887535"/>
                    <a:pt x="2667532" y="1913111"/>
                    <a:pt x="2641248" y="1929539"/>
                  </a:cubicBezTo>
                  <a:cubicBezTo>
                    <a:pt x="2627924" y="1937866"/>
                    <a:pt x="2610251" y="1934705"/>
                    <a:pt x="2594753" y="1937288"/>
                  </a:cubicBezTo>
                  <a:cubicBezTo>
                    <a:pt x="2581838" y="1932122"/>
                    <a:pt x="2569882" y="1922781"/>
                    <a:pt x="2556007" y="1921790"/>
                  </a:cubicBezTo>
                  <a:cubicBezTo>
                    <a:pt x="2532676" y="1920124"/>
                    <a:pt x="2509539" y="1927212"/>
                    <a:pt x="2486265" y="1929539"/>
                  </a:cubicBezTo>
                  <a:cubicBezTo>
                    <a:pt x="2457876" y="1932378"/>
                    <a:pt x="2429517" y="1935827"/>
                    <a:pt x="2401024" y="1937288"/>
                  </a:cubicBezTo>
                  <a:cubicBezTo>
                    <a:pt x="2323075" y="1941285"/>
                    <a:pt x="1992136" y="1950852"/>
                    <a:pt x="1928326" y="1952786"/>
                  </a:cubicBezTo>
                  <a:cubicBezTo>
                    <a:pt x="1822421" y="1947620"/>
                    <a:pt x="1716632" y="1938740"/>
                    <a:pt x="1610611" y="1937288"/>
                  </a:cubicBezTo>
                  <a:cubicBezTo>
                    <a:pt x="1527921" y="1936155"/>
                    <a:pt x="1445215" y="1940573"/>
                    <a:pt x="1362638" y="1945037"/>
                  </a:cubicBezTo>
                  <a:cubicBezTo>
                    <a:pt x="1349486" y="1945748"/>
                    <a:pt x="1337045" y="1952094"/>
                    <a:pt x="1323892" y="1952786"/>
                  </a:cubicBezTo>
                  <a:cubicBezTo>
                    <a:pt x="1238730" y="1957268"/>
                    <a:pt x="1153411" y="1957952"/>
                    <a:pt x="1068170" y="1960535"/>
                  </a:cubicBezTo>
                  <a:cubicBezTo>
                    <a:pt x="868601" y="1894012"/>
                    <a:pt x="676706" y="1935022"/>
                    <a:pt x="448238" y="1929539"/>
                  </a:cubicBezTo>
                  <a:lnTo>
                    <a:pt x="45282" y="1921790"/>
                  </a:lnTo>
                  <a:cubicBezTo>
                    <a:pt x="15448" y="1832291"/>
                    <a:pt x="18994" y="1876363"/>
                    <a:pt x="29784" y="1790054"/>
                  </a:cubicBezTo>
                  <a:cubicBezTo>
                    <a:pt x="0" y="1447555"/>
                    <a:pt x="22034" y="1777687"/>
                    <a:pt x="22034" y="1301858"/>
                  </a:cubicBezTo>
                  <a:cubicBezTo>
                    <a:pt x="22034" y="570976"/>
                    <a:pt x="74721" y="791942"/>
                    <a:pt x="6536" y="519193"/>
                  </a:cubicBezTo>
                  <a:cubicBezTo>
                    <a:pt x="32984" y="413402"/>
                    <a:pt x="29784" y="434254"/>
                    <a:pt x="29784" y="232474"/>
                  </a:cubicBezTo>
                  <a:lnTo>
                    <a:pt x="37533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06"/>
          <p:cNvGrpSpPr>
            <a:grpSpLocks noChangeAspect="1"/>
          </p:cNvGrpSpPr>
          <p:nvPr/>
        </p:nvGrpSpPr>
        <p:grpSpPr>
          <a:xfrm>
            <a:off x="6172200" y="3285989"/>
            <a:ext cx="833949" cy="731520"/>
            <a:chOff x="2133600" y="787163"/>
            <a:chExt cx="2980841" cy="2614715"/>
          </a:xfrm>
        </p:grpSpPr>
        <p:pic>
          <p:nvPicPr>
            <p:cNvPr id="108" name="Picture 107" descr="car3.png"/>
            <p:cNvPicPr>
              <a:picLocks noChangeAspect="1"/>
            </p:cNvPicPr>
            <p:nvPr/>
          </p:nvPicPr>
          <p:blipFill>
            <a:blip r:embed="rId7" cstate="print"/>
            <a:srcRect r="40625" b="33333"/>
            <a:stretch>
              <a:fillRect/>
            </a:stretch>
          </p:blipFill>
          <p:spPr>
            <a:xfrm>
              <a:off x="2133600" y="914400"/>
              <a:ext cx="2895600" cy="2438400"/>
            </a:xfrm>
            <a:prstGeom prst="rect">
              <a:avLst/>
            </a:prstGeom>
          </p:spPr>
        </p:pic>
        <p:sp>
          <p:nvSpPr>
            <p:cNvPr id="109" name="Freeform 108"/>
            <p:cNvSpPr/>
            <p:nvPr/>
          </p:nvSpPr>
          <p:spPr>
            <a:xfrm>
              <a:off x="2657959" y="787163"/>
              <a:ext cx="2456482" cy="2256042"/>
            </a:xfrm>
            <a:custGeom>
              <a:avLst/>
              <a:gdLst>
                <a:gd name="connsiteX0" fmla="*/ 0 w 2456482"/>
                <a:gd name="connsiteY0" fmla="*/ 134986 h 2256042"/>
                <a:gd name="connsiteX1" fmla="*/ 30997 w 2456482"/>
                <a:gd name="connsiteY1" fmla="*/ 142735 h 2256042"/>
                <a:gd name="connsiteX2" fmla="*/ 38746 w 2456482"/>
                <a:gd name="connsiteY2" fmla="*/ 173732 h 2256042"/>
                <a:gd name="connsiteX3" fmla="*/ 54244 w 2456482"/>
                <a:gd name="connsiteY3" fmla="*/ 196979 h 2256042"/>
                <a:gd name="connsiteX4" fmla="*/ 61994 w 2456482"/>
                <a:gd name="connsiteY4" fmla="*/ 220227 h 2256042"/>
                <a:gd name="connsiteX5" fmla="*/ 69743 w 2456482"/>
                <a:gd name="connsiteY5" fmla="*/ 320966 h 2256042"/>
                <a:gd name="connsiteX6" fmla="*/ 77492 w 2456482"/>
                <a:gd name="connsiteY6" fmla="*/ 359712 h 2256042"/>
                <a:gd name="connsiteX7" fmla="*/ 108488 w 2456482"/>
                <a:gd name="connsiteY7" fmla="*/ 375210 h 2256042"/>
                <a:gd name="connsiteX8" fmla="*/ 193729 w 2456482"/>
                <a:gd name="connsiteY8" fmla="*/ 390708 h 2256042"/>
                <a:gd name="connsiteX9" fmla="*/ 216977 w 2456482"/>
                <a:gd name="connsiteY9" fmla="*/ 398457 h 2256042"/>
                <a:gd name="connsiteX10" fmla="*/ 263472 w 2456482"/>
                <a:gd name="connsiteY10" fmla="*/ 460451 h 2256042"/>
                <a:gd name="connsiteX11" fmla="*/ 278970 w 2456482"/>
                <a:gd name="connsiteY11" fmla="*/ 483698 h 2256042"/>
                <a:gd name="connsiteX12" fmla="*/ 302217 w 2456482"/>
                <a:gd name="connsiteY12" fmla="*/ 491447 h 2256042"/>
                <a:gd name="connsiteX13" fmla="*/ 317716 w 2456482"/>
                <a:gd name="connsiteY13" fmla="*/ 514695 h 2256042"/>
                <a:gd name="connsiteX14" fmla="*/ 364210 w 2456482"/>
                <a:gd name="connsiteY14" fmla="*/ 545691 h 2256042"/>
                <a:gd name="connsiteX15" fmla="*/ 402956 w 2456482"/>
                <a:gd name="connsiteY15" fmla="*/ 607684 h 2256042"/>
                <a:gd name="connsiteX16" fmla="*/ 418455 w 2456482"/>
                <a:gd name="connsiteY16" fmla="*/ 654179 h 2256042"/>
                <a:gd name="connsiteX17" fmla="*/ 472699 w 2456482"/>
                <a:gd name="connsiteY17" fmla="*/ 685176 h 2256042"/>
                <a:gd name="connsiteX18" fmla="*/ 495946 w 2456482"/>
                <a:gd name="connsiteY18" fmla="*/ 700674 h 2256042"/>
                <a:gd name="connsiteX19" fmla="*/ 542441 w 2456482"/>
                <a:gd name="connsiteY19" fmla="*/ 716173 h 2256042"/>
                <a:gd name="connsiteX20" fmla="*/ 573438 w 2456482"/>
                <a:gd name="connsiteY20" fmla="*/ 731671 h 2256042"/>
                <a:gd name="connsiteX21" fmla="*/ 588936 w 2456482"/>
                <a:gd name="connsiteY21" fmla="*/ 770417 h 2256042"/>
                <a:gd name="connsiteX22" fmla="*/ 604434 w 2456482"/>
                <a:gd name="connsiteY22" fmla="*/ 793664 h 2256042"/>
                <a:gd name="connsiteX23" fmla="*/ 612183 w 2456482"/>
                <a:gd name="connsiteY23" fmla="*/ 832410 h 2256042"/>
                <a:gd name="connsiteX24" fmla="*/ 635431 w 2456482"/>
                <a:gd name="connsiteY24" fmla="*/ 840159 h 2256042"/>
                <a:gd name="connsiteX25" fmla="*/ 658678 w 2456482"/>
                <a:gd name="connsiteY25" fmla="*/ 855657 h 2256042"/>
                <a:gd name="connsiteX26" fmla="*/ 705173 w 2456482"/>
                <a:gd name="connsiteY26" fmla="*/ 871156 h 2256042"/>
                <a:gd name="connsiteX27" fmla="*/ 751668 w 2456482"/>
                <a:gd name="connsiteY27" fmla="*/ 894403 h 2256042"/>
                <a:gd name="connsiteX28" fmla="*/ 829160 w 2456482"/>
                <a:gd name="connsiteY28" fmla="*/ 902152 h 2256042"/>
                <a:gd name="connsiteX29" fmla="*/ 891153 w 2456482"/>
                <a:gd name="connsiteY29" fmla="*/ 909901 h 2256042"/>
                <a:gd name="connsiteX30" fmla="*/ 922149 w 2456482"/>
                <a:gd name="connsiteY30" fmla="*/ 917651 h 2256042"/>
                <a:gd name="connsiteX31" fmla="*/ 960895 w 2456482"/>
                <a:gd name="connsiteY31" fmla="*/ 925400 h 2256042"/>
                <a:gd name="connsiteX32" fmla="*/ 984143 w 2456482"/>
                <a:gd name="connsiteY32" fmla="*/ 940898 h 2256042"/>
                <a:gd name="connsiteX33" fmla="*/ 1030638 w 2456482"/>
                <a:gd name="connsiteY33" fmla="*/ 964145 h 2256042"/>
                <a:gd name="connsiteX34" fmla="*/ 1053885 w 2456482"/>
                <a:gd name="connsiteY34" fmla="*/ 1010640 h 2256042"/>
                <a:gd name="connsiteX35" fmla="*/ 1069383 w 2456482"/>
                <a:gd name="connsiteY35" fmla="*/ 1026139 h 2256042"/>
                <a:gd name="connsiteX36" fmla="*/ 1100380 w 2456482"/>
                <a:gd name="connsiteY36" fmla="*/ 1033888 h 2256042"/>
                <a:gd name="connsiteX37" fmla="*/ 1123627 w 2456482"/>
                <a:gd name="connsiteY37" fmla="*/ 1041637 h 2256042"/>
                <a:gd name="connsiteX38" fmla="*/ 1154624 w 2456482"/>
                <a:gd name="connsiteY38" fmla="*/ 1072634 h 2256042"/>
                <a:gd name="connsiteX39" fmla="*/ 1208868 w 2456482"/>
                <a:gd name="connsiteY39" fmla="*/ 1126878 h 2256042"/>
                <a:gd name="connsiteX40" fmla="*/ 1239865 w 2456482"/>
                <a:gd name="connsiteY40" fmla="*/ 1150125 h 2256042"/>
                <a:gd name="connsiteX41" fmla="*/ 1270861 w 2456482"/>
                <a:gd name="connsiteY41" fmla="*/ 1227617 h 2256042"/>
                <a:gd name="connsiteX42" fmla="*/ 1301858 w 2456482"/>
                <a:gd name="connsiteY42" fmla="*/ 1243115 h 2256042"/>
                <a:gd name="connsiteX43" fmla="*/ 1325105 w 2456482"/>
                <a:gd name="connsiteY43" fmla="*/ 1258613 h 2256042"/>
                <a:gd name="connsiteX44" fmla="*/ 1379349 w 2456482"/>
                <a:gd name="connsiteY44" fmla="*/ 1274112 h 2256042"/>
                <a:gd name="connsiteX45" fmla="*/ 1387099 w 2456482"/>
                <a:gd name="connsiteY45" fmla="*/ 1374851 h 2256042"/>
                <a:gd name="connsiteX46" fmla="*/ 1394848 w 2456482"/>
                <a:gd name="connsiteY46" fmla="*/ 1405847 h 2256042"/>
                <a:gd name="connsiteX47" fmla="*/ 1418095 w 2456482"/>
                <a:gd name="connsiteY47" fmla="*/ 1413596 h 2256042"/>
                <a:gd name="connsiteX48" fmla="*/ 1480088 w 2456482"/>
                <a:gd name="connsiteY48" fmla="*/ 1436844 h 2256042"/>
                <a:gd name="connsiteX49" fmla="*/ 1534333 w 2456482"/>
                <a:gd name="connsiteY49" fmla="*/ 1460091 h 2256042"/>
                <a:gd name="connsiteX50" fmla="*/ 1588577 w 2456482"/>
                <a:gd name="connsiteY50" fmla="*/ 1498837 h 2256042"/>
                <a:gd name="connsiteX51" fmla="*/ 1619573 w 2456482"/>
                <a:gd name="connsiteY51" fmla="*/ 1514335 h 2256042"/>
                <a:gd name="connsiteX52" fmla="*/ 1642821 w 2456482"/>
                <a:gd name="connsiteY52" fmla="*/ 1529834 h 2256042"/>
                <a:gd name="connsiteX53" fmla="*/ 1712563 w 2456482"/>
                <a:gd name="connsiteY53" fmla="*/ 1522084 h 2256042"/>
                <a:gd name="connsiteX54" fmla="*/ 1720312 w 2456482"/>
                <a:gd name="connsiteY54" fmla="*/ 1553081 h 2256042"/>
                <a:gd name="connsiteX55" fmla="*/ 1728061 w 2456482"/>
                <a:gd name="connsiteY55" fmla="*/ 1576329 h 2256042"/>
                <a:gd name="connsiteX56" fmla="*/ 1813302 w 2456482"/>
                <a:gd name="connsiteY56" fmla="*/ 1599576 h 2256042"/>
                <a:gd name="connsiteX57" fmla="*/ 1836549 w 2456482"/>
                <a:gd name="connsiteY57" fmla="*/ 1607325 h 2256042"/>
                <a:gd name="connsiteX58" fmla="*/ 1898543 w 2456482"/>
                <a:gd name="connsiteY58" fmla="*/ 1622823 h 2256042"/>
                <a:gd name="connsiteX59" fmla="*/ 1952787 w 2456482"/>
                <a:gd name="connsiteY59" fmla="*/ 1638322 h 2256042"/>
                <a:gd name="connsiteX60" fmla="*/ 1983783 w 2456482"/>
                <a:gd name="connsiteY60" fmla="*/ 1684817 h 2256042"/>
                <a:gd name="connsiteX61" fmla="*/ 1991533 w 2456482"/>
                <a:gd name="connsiteY61" fmla="*/ 1708064 h 2256042"/>
                <a:gd name="connsiteX62" fmla="*/ 2045777 w 2456482"/>
                <a:gd name="connsiteY62" fmla="*/ 1731312 h 2256042"/>
                <a:gd name="connsiteX63" fmla="*/ 2069024 w 2456482"/>
                <a:gd name="connsiteY63" fmla="*/ 1801054 h 2256042"/>
                <a:gd name="connsiteX64" fmla="*/ 2084522 w 2456482"/>
                <a:gd name="connsiteY64" fmla="*/ 1824301 h 2256042"/>
                <a:gd name="connsiteX65" fmla="*/ 2092272 w 2456482"/>
                <a:gd name="connsiteY65" fmla="*/ 1847549 h 2256042"/>
                <a:gd name="connsiteX66" fmla="*/ 2115519 w 2456482"/>
                <a:gd name="connsiteY66" fmla="*/ 1863047 h 2256042"/>
                <a:gd name="connsiteX67" fmla="*/ 2131017 w 2456482"/>
                <a:gd name="connsiteY67" fmla="*/ 1886295 h 2256042"/>
                <a:gd name="connsiteX68" fmla="*/ 2169763 w 2456482"/>
                <a:gd name="connsiteY68" fmla="*/ 1917291 h 2256042"/>
                <a:gd name="connsiteX69" fmla="*/ 2177512 w 2456482"/>
                <a:gd name="connsiteY69" fmla="*/ 1948288 h 2256042"/>
                <a:gd name="connsiteX70" fmla="*/ 2216258 w 2456482"/>
                <a:gd name="connsiteY70" fmla="*/ 1994783 h 2256042"/>
                <a:gd name="connsiteX71" fmla="*/ 2224007 w 2456482"/>
                <a:gd name="connsiteY71" fmla="*/ 2018030 h 2256042"/>
                <a:gd name="connsiteX72" fmla="*/ 2255004 w 2456482"/>
                <a:gd name="connsiteY72" fmla="*/ 2049027 h 2256042"/>
                <a:gd name="connsiteX73" fmla="*/ 2270502 w 2456482"/>
                <a:gd name="connsiteY73" fmla="*/ 2080023 h 2256042"/>
                <a:gd name="connsiteX74" fmla="*/ 2278251 w 2456482"/>
                <a:gd name="connsiteY74" fmla="*/ 2103271 h 2256042"/>
                <a:gd name="connsiteX75" fmla="*/ 2301499 w 2456482"/>
                <a:gd name="connsiteY75" fmla="*/ 2111020 h 2256042"/>
                <a:gd name="connsiteX76" fmla="*/ 2309248 w 2456482"/>
                <a:gd name="connsiteY76" fmla="*/ 2227257 h 2256042"/>
                <a:gd name="connsiteX77" fmla="*/ 2301499 w 2456482"/>
                <a:gd name="connsiteY77" fmla="*/ 2250505 h 2256042"/>
                <a:gd name="connsiteX78" fmla="*/ 2402238 w 2456482"/>
                <a:gd name="connsiteY78" fmla="*/ 2242756 h 2256042"/>
                <a:gd name="connsiteX79" fmla="*/ 2417736 w 2456482"/>
                <a:gd name="connsiteY79" fmla="*/ 1529834 h 2256042"/>
                <a:gd name="connsiteX80" fmla="*/ 2433234 w 2456482"/>
                <a:gd name="connsiteY80" fmla="*/ 1274112 h 2256042"/>
                <a:gd name="connsiteX81" fmla="*/ 2440983 w 2456482"/>
                <a:gd name="connsiteY81" fmla="*/ 1173373 h 2256042"/>
                <a:gd name="connsiteX82" fmla="*/ 2425485 w 2456482"/>
                <a:gd name="connsiteY82" fmla="*/ 1134627 h 2256042"/>
                <a:gd name="connsiteX83" fmla="*/ 2433234 w 2456482"/>
                <a:gd name="connsiteY83" fmla="*/ 987393 h 2256042"/>
                <a:gd name="connsiteX84" fmla="*/ 2440983 w 2456482"/>
                <a:gd name="connsiteY84" fmla="*/ 700674 h 2256042"/>
                <a:gd name="connsiteX85" fmla="*/ 2456482 w 2456482"/>
                <a:gd name="connsiteY85" fmla="*/ 305468 h 2256042"/>
                <a:gd name="connsiteX86" fmla="*/ 2440983 w 2456482"/>
                <a:gd name="connsiteY86" fmla="*/ 258973 h 2256042"/>
                <a:gd name="connsiteX87" fmla="*/ 2433234 w 2456482"/>
                <a:gd name="connsiteY87" fmla="*/ 127237 h 2256042"/>
                <a:gd name="connsiteX88" fmla="*/ 2402238 w 2456482"/>
                <a:gd name="connsiteY88" fmla="*/ 111739 h 2256042"/>
                <a:gd name="connsiteX89" fmla="*/ 1836549 w 2456482"/>
                <a:gd name="connsiteY89" fmla="*/ 103990 h 2256042"/>
                <a:gd name="connsiteX90" fmla="*/ 612183 w 2456482"/>
                <a:gd name="connsiteY90" fmla="*/ 80742 h 2256042"/>
                <a:gd name="connsiteX91" fmla="*/ 302217 w 2456482"/>
                <a:gd name="connsiteY91" fmla="*/ 88491 h 2256042"/>
                <a:gd name="connsiteX92" fmla="*/ 224726 w 2456482"/>
                <a:gd name="connsiteY92" fmla="*/ 96240 h 2256042"/>
                <a:gd name="connsiteX93" fmla="*/ 77492 w 2456482"/>
                <a:gd name="connsiteY93" fmla="*/ 103990 h 2256042"/>
                <a:gd name="connsiteX94" fmla="*/ 30997 w 2456482"/>
                <a:gd name="connsiteY94" fmla="*/ 134986 h 2256042"/>
                <a:gd name="connsiteX95" fmla="*/ 0 w 2456482"/>
                <a:gd name="connsiteY95" fmla="*/ 134986 h 225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456482" h="2256042">
                  <a:moveTo>
                    <a:pt x="0" y="134986"/>
                  </a:moveTo>
                  <a:cubicBezTo>
                    <a:pt x="10332" y="137569"/>
                    <a:pt x="23466" y="135204"/>
                    <a:pt x="30997" y="142735"/>
                  </a:cubicBezTo>
                  <a:cubicBezTo>
                    <a:pt x="38528" y="150266"/>
                    <a:pt x="34551" y="163943"/>
                    <a:pt x="38746" y="173732"/>
                  </a:cubicBezTo>
                  <a:cubicBezTo>
                    <a:pt x="42415" y="182292"/>
                    <a:pt x="50079" y="188649"/>
                    <a:pt x="54244" y="196979"/>
                  </a:cubicBezTo>
                  <a:cubicBezTo>
                    <a:pt x="57897" y="204285"/>
                    <a:pt x="59411" y="212478"/>
                    <a:pt x="61994" y="220227"/>
                  </a:cubicBezTo>
                  <a:cubicBezTo>
                    <a:pt x="64577" y="253807"/>
                    <a:pt x="66024" y="287493"/>
                    <a:pt x="69743" y="320966"/>
                  </a:cubicBezTo>
                  <a:cubicBezTo>
                    <a:pt x="71197" y="334057"/>
                    <a:pt x="69837" y="348994"/>
                    <a:pt x="77492" y="359712"/>
                  </a:cubicBezTo>
                  <a:cubicBezTo>
                    <a:pt x="84206" y="369112"/>
                    <a:pt x="97870" y="370660"/>
                    <a:pt x="108488" y="375210"/>
                  </a:cubicBezTo>
                  <a:cubicBezTo>
                    <a:pt x="138000" y="387858"/>
                    <a:pt x="158030" y="386246"/>
                    <a:pt x="193729" y="390708"/>
                  </a:cubicBezTo>
                  <a:cubicBezTo>
                    <a:pt x="201478" y="393291"/>
                    <a:pt x="209973" y="394254"/>
                    <a:pt x="216977" y="398457"/>
                  </a:cubicBezTo>
                  <a:cubicBezTo>
                    <a:pt x="232902" y="408012"/>
                    <a:pt x="260912" y="456612"/>
                    <a:pt x="263472" y="460451"/>
                  </a:cubicBezTo>
                  <a:cubicBezTo>
                    <a:pt x="268638" y="468200"/>
                    <a:pt x="270135" y="480753"/>
                    <a:pt x="278970" y="483698"/>
                  </a:cubicBezTo>
                  <a:lnTo>
                    <a:pt x="302217" y="491447"/>
                  </a:lnTo>
                  <a:cubicBezTo>
                    <a:pt x="307383" y="499196"/>
                    <a:pt x="310707" y="508562"/>
                    <a:pt x="317716" y="514695"/>
                  </a:cubicBezTo>
                  <a:cubicBezTo>
                    <a:pt x="331734" y="526961"/>
                    <a:pt x="364210" y="545691"/>
                    <a:pt x="364210" y="545691"/>
                  </a:cubicBezTo>
                  <a:cubicBezTo>
                    <a:pt x="382654" y="601021"/>
                    <a:pt x="366116" y="583124"/>
                    <a:pt x="402956" y="607684"/>
                  </a:cubicBezTo>
                  <a:cubicBezTo>
                    <a:pt x="408122" y="623182"/>
                    <a:pt x="404862" y="645117"/>
                    <a:pt x="418455" y="654179"/>
                  </a:cubicBezTo>
                  <a:cubicBezTo>
                    <a:pt x="475082" y="691933"/>
                    <a:pt x="403891" y="645858"/>
                    <a:pt x="472699" y="685176"/>
                  </a:cubicBezTo>
                  <a:cubicBezTo>
                    <a:pt x="480785" y="689797"/>
                    <a:pt x="487436" y="696892"/>
                    <a:pt x="495946" y="700674"/>
                  </a:cubicBezTo>
                  <a:cubicBezTo>
                    <a:pt x="510875" y="707309"/>
                    <a:pt x="527829" y="708867"/>
                    <a:pt x="542441" y="716173"/>
                  </a:cubicBezTo>
                  <a:lnTo>
                    <a:pt x="573438" y="731671"/>
                  </a:lnTo>
                  <a:cubicBezTo>
                    <a:pt x="578604" y="744586"/>
                    <a:pt x="582715" y="757975"/>
                    <a:pt x="588936" y="770417"/>
                  </a:cubicBezTo>
                  <a:cubicBezTo>
                    <a:pt x="593101" y="778747"/>
                    <a:pt x="601164" y="784944"/>
                    <a:pt x="604434" y="793664"/>
                  </a:cubicBezTo>
                  <a:cubicBezTo>
                    <a:pt x="609059" y="805997"/>
                    <a:pt x="604877" y="821451"/>
                    <a:pt x="612183" y="832410"/>
                  </a:cubicBezTo>
                  <a:cubicBezTo>
                    <a:pt x="616714" y="839207"/>
                    <a:pt x="627682" y="837576"/>
                    <a:pt x="635431" y="840159"/>
                  </a:cubicBezTo>
                  <a:cubicBezTo>
                    <a:pt x="643180" y="845325"/>
                    <a:pt x="650168" y="851875"/>
                    <a:pt x="658678" y="855657"/>
                  </a:cubicBezTo>
                  <a:cubicBezTo>
                    <a:pt x="673607" y="862292"/>
                    <a:pt x="691580" y="862094"/>
                    <a:pt x="705173" y="871156"/>
                  </a:cubicBezTo>
                  <a:cubicBezTo>
                    <a:pt x="722413" y="882649"/>
                    <a:pt x="730815" y="891195"/>
                    <a:pt x="751668" y="894403"/>
                  </a:cubicBezTo>
                  <a:cubicBezTo>
                    <a:pt x="777326" y="898350"/>
                    <a:pt x="803359" y="899285"/>
                    <a:pt x="829160" y="902152"/>
                  </a:cubicBezTo>
                  <a:cubicBezTo>
                    <a:pt x="849858" y="904452"/>
                    <a:pt x="870489" y="907318"/>
                    <a:pt x="891153" y="909901"/>
                  </a:cubicBezTo>
                  <a:cubicBezTo>
                    <a:pt x="901485" y="912484"/>
                    <a:pt x="911753" y="915341"/>
                    <a:pt x="922149" y="917651"/>
                  </a:cubicBezTo>
                  <a:cubicBezTo>
                    <a:pt x="935006" y="920508"/>
                    <a:pt x="948562" y="920775"/>
                    <a:pt x="960895" y="925400"/>
                  </a:cubicBezTo>
                  <a:cubicBezTo>
                    <a:pt x="969615" y="928670"/>
                    <a:pt x="975813" y="936733"/>
                    <a:pt x="984143" y="940898"/>
                  </a:cubicBezTo>
                  <a:cubicBezTo>
                    <a:pt x="1048309" y="972980"/>
                    <a:pt x="964011" y="919729"/>
                    <a:pt x="1030638" y="964145"/>
                  </a:cubicBezTo>
                  <a:cubicBezTo>
                    <a:pt x="1038823" y="988700"/>
                    <a:pt x="1036717" y="989179"/>
                    <a:pt x="1053885" y="1010640"/>
                  </a:cubicBezTo>
                  <a:cubicBezTo>
                    <a:pt x="1058449" y="1016345"/>
                    <a:pt x="1062848" y="1022872"/>
                    <a:pt x="1069383" y="1026139"/>
                  </a:cubicBezTo>
                  <a:cubicBezTo>
                    <a:pt x="1078909" y="1030902"/>
                    <a:pt x="1090139" y="1030962"/>
                    <a:pt x="1100380" y="1033888"/>
                  </a:cubicBezTo>
                  <a:cubicBezTo>
                    <a:pt x="1108234" y="1036132"/>
                    <a:pt x="1115878" y="1039054"/>
                    <a:pt x="1123627" y="1041637"/>
                  </a:cubicBezTo>
                  <a:cubicBezTo>
                    <a:pt x="1133959" y="1051969"/>
                    <a:pt x="1146519" y="1060476"/>
                    <a:pt x="1154624" y="1072634"/>
                  </a:cubicBezTo>
                  <a:cubicBezTo>
                    <a:pt x="1190152" y="1125925"/>
                    <a:pt x="1167950" y="1113239"/>
                    <a:pt x="1208868" y="1126878"/>
                  </a:cubicBezTo>
                  <a:cubicBezTo>
                    <a:pt x="1219200" y="1134627"/>
                    <a:pt x="1232701" y="1139379"/>
                    <a:pt x="1239865" y="1150125"/>
                  </a:cubicBezTo>
                  <a:cubicBezTo>
                    <a:pt x="1251969" y="1168281"/>
                    <a:pt x="1253040" y="1209796"/>
                    <a:pt x="1270861" y="1227617"/>
                  </a:cubicBezTo>
                  <a:cubicBezTo>
                    <a:pt x="1279029" y="1235785"/>
                    <a:pt x="1291828" y="1237384"/>
                    <a:pt x="1301858" y="1243115"/>
                  </a:cubicBezTo>
                  <a:cubicBezTo>
                    <a:pt x="1309944" y="1247736"/>
                    <a:pt x="1316775" y="1254448"/>
                    <a:pt x="1325105" y="1258613"/>
                  </a:cubicBezTo>
                  <a:cubicBezTo>
                    <a:pt x="1336218" y="1264169"/>
                    <a:pt x="1369423" y="1271630"/>
                    <a:pt x="1379349" y="1274112"/>
                  </a:cubicBezTo>
                  <a:cubicBezTo>
                    <a:pt x="1381932" y="1307692"/>
                    <a:pt x="1383164" y="1341403"/>
                    <a:pt x="1387099" y="1374851"/>
                  </a:cubicBezTo>
                  <a:cubicBezTo>
                    <a:pt x="1388343" y="1385428"/>
                    <a:pt x="1388195" y="1397531"/>
                    <a:pt x="1394848" y="1405847"/>
                  </a:cubicBezTo>
                  <a:cubicBezTo>
                    <a:pt x="1399951" y="1412225"/>
                    <a:pt x="1410587" y="1410378"/>
                    <a:pt x="1418095" y="1413596"/>
                  </a:cubicBezTo>
                  <a:cubicBezTo>
                    <a:pt x="1474827" y="1437910"/>
                    <a:pt x="1422941" y="1422557"/>
                    <a:pt x="1480088" y="1436844"/>
                  </a:cubicBezTo>
                  <a:cubicBezTo>
                    <a:pt x="1512033" y="1468787"/>
                    <a:pt x="1475565" y="1438053"/>
                    <a:pt x="1534333" y="1460091"/>
                  </a:cubicBezTo>
                  <a:cubicBezTo>
                    <a:pt x="1542522" y="1463162"/>
                    <a:pt x="1585913" y="1497172"/>
                    <a:pt x="1588577" y="1498837"/>
                  </a:cubicBezTo>
                  <a:cubicBezTo>
                    <a:pt x="1598373" y="1504959"/>
                    <a:pt x="1609543" y="1508604"/>
                    <a:pt x="1619573" y="1514335"/>
                  </a:cubicBezTo>
                  <a:cubicBezTo>
                    <a:pt x="1627659" y="1518956"/>
                    <a:pt x="1635072" y="1524668"/>
                    <a:pt x="1642821" y="1529834"/>
                  </a:cubicBezTo>
                  <a:cubicBezTo>
                    <a:pt x="1664737" y="1518875"/>
                    <a:pt x="1686274" y="1500177"/>
                    <a:pt x="1712563" y="1522084"/>
                  </a:cubicBezTo>
                  <a:cubicBezTo>
                    <a:pt x="1720745" y="1528902"/>
                    <a:pt x="1717386" y="1542840"/>
                    <a:pt x="1720312" y="1553081"/>
                  </a:cubicBezTo>
                  <a:cubicBezTo>
                    <a:pt x="1722556" y="1560935"/>
                    <a:pt x="1721414" y="1571581"/>
                    <a:pt x="1728061" y="1576329"/>
                  </a:cubicBezTo>
                  <a:cubicBezTo>
                    <a:pt x="1745964" y="1589117"/>
                    <a:pt x="1791663" y="1594166"/>
                    <a:pt x="1813302" y="1599576"/>
                  </a:cubicBezTo>
                  <a:cubicBezTo>
                    <a:pt x="1821226" y="1601557"/>
                    <a:pt x="1828669" y="1605176"/>
                    <a:pt x="1836549" y="1607325"/>
                  </a:cubicBezTo>
                  <a:cubicBezTo>
                    <a:pt x="1857099" y="1612929"/>
                    <a:pt x="1878336" y="1616086"/>
                    <a:pt x="1898543" y="1622823"/>
                  </a:cubicBezTo>
                  <a:cubicBezTo>
                    <a:pt x="1931894" y="1633941"/>
                    <a:pt x="1913866" y="1628592"/>
                    <a:pt x="1952787" y="1638322"/>
                  </a:cubicBezTo>
                  <a:cubicBezTo>
                    <a:pt x="1971211" y="1693595"/>
                    <a:pt x="1945087" y="1626774"/>
                    <a:pt x="1983783" y="1684817"/>
                  </a:cubicBezTo>
                  <a:cubicBezTo>
                    <a:pt x="1988314" y="1691613"/>
                    <a:pt x="1985757" y="1702288"/>
                    <a:pt x="1991533" y="1708064"/>
                  </a:cubicBezTo>
                  <a:cubicBezTo>
                    <a:pt x="2001108" y="1717638"/>
                    <a:pt x="2031885" y="1726681"/>
                    <a:pt x="2045777" y="1731312"/>
                  </a:cubicBezTo>
                  <a:cubicBezTo>
                    <a:pt x="2097905" y="1835568"/>
                    <a:pt x="2023960" y="1680882"/>
                    <a:pt x="2069024" y="1801054"/>
                  </a:cubicBezTo>
                  <a:cubicBezTo>
                    <a:pt x="2072294" y="1809774"/>
                    <a:pt x="2080357" y="1815971"/>
                    <a:pt x="2084522" y="1824301"/>
                  </a:cubicBezTo>
                  <a:cubicBezTo>
                    <a:pt x="2088175" y="1831607"/>
                    <a:pt x="2087169" y="1841170"/>
                    <a:pt x="2092272" y="1847549"/>
                  </a:cubicBezTo>
                  <a:cubicBezTo>
                    <a:pt x="2098090" y="1854821"/>
                    <a:pt x="2107770" y="1857881"/>
                    <a:pt x="2115519" y="1863047"/>
                  </a:cubicBezTo>
                  <a:cubicBezTo>
                    <a:pt x="2120685" y="1870796"/>
                    <a:pt x="2123744" y="1880477"/>
                    <a:pt x="2131017" y="1886295"/>
                  </a:cubicBezTo>
                  <a:cubicBezTo>
                    <a:pt x="2184490" y="1929074"/>
                    <a:pt x="2125347" y="1850666"/>
                    <a:pt x="2169763" y="1917291"/>
                  </a:cubicBezTo>
                  <a:cubicBezTo>
                    <a:pt x="2172346" y="1927623"/>
                    <a:pt x="2173317" y="1938499"/>
                    <a:pt x="2177512" y="1948288"/>
                  </a:cubicBezTo>
                  <a:cubicBezTo>
                    <a:pt x="2185603" y="1967168"/>
                    <a:pt x="2202294" y="1980819"/>
                    <a:pt x="2216258" y="1994783"/>
                  </a:cubicBezTo>
                  <a:cubicBezTo>
                    <a:pt x="2218841" y="2002532"/>
                    <a:pt x="2219259" y="2011383"/>
                    <a:pt x="2224007" y="2018030"/>
                  </a:cubicBezTo>
                  <a:cubicBezTo>
                    <a:pt x="2232500" y="2029920"/>
                    <a:pt x="2255004" y="2049027"/>
                    <a:pt x="2255004" y="2049027"/>
                  </a:cubicBezTo>
                  <a:cubicBezTo>
                    <a:pt x="2260170" y="2059359"/>
                    <a:pt x="2265952" y="2069405"/>
                    <a:pt x="2270502" y="2080023"/>
                  </a:cubicBezTo>
                  <a:cubicBezTo>
                    <a:pt x="2273720" y="2087531"/>
                    <a:pt x="2272475" y="2097495"/>
                    <a:pt x="2278251" y="2103271"/>
                  </a:cubicBezTo>
                  <a:cubicBezTo>
                    <a:pt x="2284027" y="2109047"/>
                    <a:pt x="2293750" y="2108437"/>
                    <a:pt x="2301499" y="2111020"/>
                  </a:cubicBezTo>
                  <a:cubicBezTo>
                    <a:pt x="2322170" y="2173033"/>
                    <a:pt x="2321985" y="2150831"/>
                    <a:pt x="2309248" y="2227257"/>
                  </a:cubicBezTo>
                  <a:cubicBezTo>
                    <a:pt x="2307905" y="2235314"/>
                    <a:pt x="2293442" y="2249162"/>
                    <a:pt x="2301499" y="2250505"/>
                  </a:cubicBezTo>
                  <a:cubicBezTo>
                    <a:pt x="2334720" y="2256042"/>
                    <a:pt x="2368658" y="2245339"/>
                    <a:pt x="2402238" y="2242756"/>
                  </a:cubicBezTo>
                  <a:cubicBezTo>
                    <a:pt x="2406450" y="2027946"/>
                    <a:pt x="2411288" y="1749073"/>
                    <a:pt x="2417736" y="1529834"/>
                  </a:cubicBezTo>
                  <a:cubicBezTo>
                    <a:pt x="2423984" y="1317401"/>
                    <a:pt x="2414480" y="1386634"/>
                    <a:pt x="2433234" y="1274112"/>
                  </a:cubicBezTo>
                  <a:cubicBezTo>
                    <a:pt x="2435817" y="1240532"/>
                    <a:pt x="2442851" y="1207000"/>
                    <a:pt x="2440983" y="1173373"/>
                  </a:cubicBezTo>
                  <a:cubicBezTo>
                    <a:pt x="2440211" y="1159484"/>
                    <a:pt x="2426064" y="1148525"/>
                    <a:pt x="2425485" y="1134627"/>
                  </a:cubicBezTo>
                  <a:cubicBezTo>
                    <a:pt x="2423439" y="1085524"/>
                    <a:pt x="2431480" y="1036508"/>
                    <a:pt x="2433234" y="987393"/>
                  </a:cubicBezTo>
                  <a:cubicBezTo>
                    <a:pt x="2436646" y="891846"/>
                    <a:pt x="2438130" y="796239"/>
                    <a:pt x="2440983" y="700674"/>
                  </a:cubicBezTo>
                  <a:cubicBezTo>
                    <a:pt x="2447864" y="470173"/>
                    <a:pt x="2446921" y="506250"/>
                    <a:pt x="2456482" y="305468"/>
                  </a:cubicBezTo>
                  <a:cubicBezTo>
                    <a:pt x="2451316" y="289970"/>
                    <a:pt x="2441942" y="275282"/>
                    <a:pt x="2440983" y="258973"/>
                  </a:cubicBezTo>
                  <a:cubicBezTo>
                    <a:pt x="2438400" y="215061"/>
                    <a:pt x="2444428" y="169777"/>
                    <a:pt x="2433234" y="127237"/>
                  </a:cubicBezTo>
                  <a:cubicBezTo>
                    <a:pt x="2430294" y="116066"/>
                    <a:pt x="2413781" y="112189"/>
                    <a:pt x="2402238" y="111739"/>
                  </a:cubicBezTo>
                  <a:cubicBezTo>
                    <a:pt x="2213800" y="104397"/>
                    <a:pt x="2025112" y="106573"/>
                    <a:pt x="1836549" y="103990"/>
                  </a:cubicBezTo>
                  <a:cubicBezTo>
                    <a:pt x="1420641" y="0"/>
                    <a:pt x="1777693" y="86750"/>
                    <a:pt x="612183" y="80742"/>
                  </a:cubicBezTo>
                  <a:cubicBezTo>
                    <a:pt x="508830" y="80209"/>
                    <a:pt x="405539" y="85908"/>
                    <a:pt x="302217" y="88491"/>
                  </a:cubicBezTo>
                  <a:cubicBezTo>
                    <a:pt x="276387" y="91074"/>
                    <a:pt x="250624" y="94454"/>
                    <a:pt x="224726" y="96240"/>
                  </a:cubicBezTo>
                  <a:cubicBezTo>
                    <a:pt x="175697" y="99622"/>
                    <a:pt x="125684" y="94352"/>
                    <a:pt x="77492" y="103990"/>
                  </a:cubicBezTo>
                  <a:cubicBezTo>
                    <a:pt x="59227" y="107643"/>
                    <a:pt x="48668" y="129096"/>
                    <a:pt x="30997" y="134986"/>
                  </a:cubicBezTo>
                  <a:lnTo>
                    <a:pt x="0" y="13498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375115" y="2935469"/>
              <a:ext cx="2726231" cy="466409"/>
            </a:xfrm>
            <a:custGeom>
              <a:avLst/>
              <a:gdLst>
                <a:gd name="connsiteX0" fmla="*/ 27122 w 2726231"/>
                <a:gd name="connsiteY0" fmla="*/ 450911 h 466409"/>
                <a:gd name="connsiteX1" fmla="*/ 65868 w 2726231"/>
                <a:gd name="connsiteY1" fmla="*/ 435412 h 466409"/>
                <a:gd name="connsiteX2" fmla="*/ 104614 w 2726231"/>
                <a:gd name="connsiteY2" fmla="*/ 427663 h 466409"/>
                <a:gd name="connsiteX3" fmla="*/ 127861 w 2726231"/>
                <a:gd name="connsiteY3" fmla="*/ 404416 h 466409"/>
                <a:gd name="connsiteX4" fmla="*/ 151109 w 2726231"/>
                <a:gd name="connsiteY4" fmla="*/ 396667 h 466409"/>
                <a:gd name="connsiteX5" fmla="*/ 166607 w 2726231"/>
                <a:gd name="connsiteY5" fmla="*/ 326924 h 466409"/>
                <a:gd name="connsiteX6" fmla="*/ 189854 w 2726231"/>
                <a:gd name="connsiteY6" fmla="*/ 311426 h 466409"/>
                <a:gd name="connsiteX7" fmla="*/ 205353 w 2726231"/>
                <a:gd name="connsiteY7" fmla="*/ 288178 h 466409"/>
                <a:gd name="connsiteX8" fmla="*/ 213102 w 2726231"/>
                <a:gd name="connsiteY8" fmla="*/ 257182 h 466409"/>
                <a:gd name="connsiteX9" fmla="*/ 228600 w 2726231"/>
                <a:gd name="connsiteY9" fmla="*/ 210687 h 466409"/>
                <a:gd name="connsiteX10" fmla="*/ 267346 w 2726231"/>
                <a:gd name="connsiteY10" fmla="*/ 171941 h 466409"/>
                <a:gd name="connsiteX11" fmla="*/ 577312 w 2726231"/>
                <a:gd name="connsiteY11" fmla="*/ 164192 h 466409"/>
                <a:gd name="connsiteX12" fmla="*/ 592810 w 2726231"/>
                <a:gd name="connsiteY12" fmla="*/ 140945 h 466409"/>
                <a:gd name="connsiteX13" fmla="*/ 616058 w 2726231"/>
                <a:gd name="connsiteY13" fmla="*/ 133195 h 466409"/>
                <a:gd name="connsiteX14" fmla="*/ 639305 w 2726231"/>
                <a:gd name="connsiteY14" fmla="*/ 109948 h 466409"/>
                <a:gd name="connsiteX15" fmla="*/ 864031 w 2726231"/>
                <a:gd name="connsiteY15" fmla="*/ 117697 h 466409"/>
                <a:gd name="connsiteX16" fmla="*/ 918275 w 2726231"/>
                <a:gd name="connsiteY16" fmla="*/ 94450 h 466409"/>
                <a:gd name="connsiteX17" fmla="*/ 964770 w 2726231"/>
                <a:gd name="connsiteY17" fmla="*/ 78951 h 466409"/>
                <a:gd name="connsiteX18" fmla="*/ 1011265 w 2726231"/>
                <a:gd name="connsiteY18" fmla="*/ 86700 h 466409"/>
                <a:gd name="connsiteX19" fmla="*/ 1042261 w 2726231"/>
                <a:gd name="connsiteY19" fmla="*/ 40206 h 466409"/>
                <a:gd name="connsiteX20" fmla="*/ 1073258 w 2726231"/>
                <a:gd name="connsiteY20" fmla="*/ 24707 h 466409"/>
                <a:gd name="connsiteX21" fmla="*/ 1274736 w 2726231"/>
                <a:gd name="connsiteY21" fmla="*/ 40206 h 466409"/>
                <a:gd name="connsiteX22" fmla="*/ 1305732 w 2726231"/>
                <a:gd name="connsiteY22" fmla="*/ 55704 h 466409"/>
                <a:gd name="connsiteX23" fmla="*/ 1553705 w 2726231"/>
                <a:gd name="connsiteY23" fmla="*/ 63453 h 466409"/>
                <a:gd name="connsiteX24" fmla="*/ 1677692 w 2726231"/>
                <a:gd name="connsiteY24" fmla="*/ 71202 h 466409"/>
                <a:gd name="connsiteX25" fmla="*/ 1638946 w 2726231"/>
                <a:gd name="connsiteY25" fmla="*/ 117697 h 466409"/>
                <a:gd name="connsiteX26" fmla="*/ 1646695 w 2726231"/>
                <a:gd name="connsiteY26" fmla="*/ 148694 h 466409"/>
                <a:gd name="connsiteX27" fmla="*/ 1654444 w 2726231"/>
                <a:gd name="connsiteY27" fmla="*/ 171941 h 466409"/>
                <a:gd name="connsiteX28" fmla="*/ 1708688 w 2726231"/>
                <a:gd name="connsiteY28" fmla="*/ 195189 h 466409"/>
                <a:gd name="connsiteX29" fmla="*/ 2134892 w 2726231"/>
                <a:gd name="connsiteY29" fmla="*/ 187439 h 466409"/>
                <a:gd name="connsiteX30" fmla="*/ 2158139 w 2726231"/>
                <a:gd name="connsiteY30" fmla="*/ 171941 h 466409"/>
                <a:gd name="connsiteX31" fmla="*/ 2235631 w 2726231"/>
                <a:gd name="connsiteY31" fmla="*/ 164192 h 466409"/>
                <a:gd name="connsiteX32" fmla="*/ 2227882 w 2726231"/>
                <a:gd name="connsiteY32" fmla="*/ 117697 h 466409"/>
                <a:gd name="connsiteX33" fmla="*/ 2251129 w 2726231"/>
                <a:gd name="connsiteY33" fmla="*/ 102199 h 466409"/>
                <a:gd name="connsiteX34" fmla="*/ 2297624 w 2726231"/>
                <a:gd name="connsiteY34" fmla="*/ 86700 h 466409"/>
                <a:gd name="connsiteX35" fmla="*/ 2328621 w 2726231"/>
                <a:gd name="connsiteY35" fmla="*/ 71202 h 466409"/>
                <a:gd name="connsiteX36" fmla="*/ 2584343 w 2726231"/>
                <a:gd name="connsiteY36" fmla="*/ 78951 h 466409"/>
                <a:gd name="connsiteX37" fmla="*/ 2599841 w 2726231"/>
                <a:gd name="connsiteY37" fmla="*/ 102199 h 466409"/>
                <a:gd name="connsiteX38" fmla="*/ 2638587 w 2726231"/>
                <a:gd name="connsiteY38" fmla="*/ 109948 h 466409"/>
                <a:gd name="connsiteX39" fmla="*/ 2669583 w 2726231"/>
                <a:gd name="connsiteY39" fmla="*/ 117697 h 466409"/>
                <a:gd name="connsiteX40" fmla="*/ 2685082 w 2726231"/>
                <a:gd name="connsiteY40" fmla="*/ 264931 h 466409"/>
                <a:gd name="connsiteX41" fmla="*/ 2700580 w 2726231"/>
                <a:gd name="connsiteY41" fmla="*/ 288178 h 466409"/>
                <a:gd name="connsiteX42" fmla="*/ 2716078 w 2726231"/>
                <a:gd name="connsiteY42" fmla="*/ 357921 h 466409"/>
                <a:gd name="connsiteX43" fmla="*/ 2700580 w 2726231"/>
                <a:gd name="connsiteY43" fmla="*/ 396667 h 466409"/>
                <a:gd name="connsiteX44" fmla="*/ 2669583 w 2726231"/>
                <a:gd name="connsiteY44" fmla="*/ 458660 h 466409"/>
                <a:gd name="connsiteX45" fmla="*/ 1801678 w 2726231"/>
                <a:gd name="connsiteY45" fmla="*/ 466409 h 466409"/>
                <a:gd name="connsiteX46" fmla="*/ 391332 w 2726231"/>
                <a:gd name="connsiteY46" fmla="*/ 450911 h 466409"/>
                <a:gd name="connsiteX47" fmla="*/ 251848 w 2726231"/>
                <a:gd name="connsiteY47" fmla="*/ 443162 h 466409"/>
                <a:gd name="connsiteX48" fmla="*/ 228600 w 2726231"/>
                <a:gd name="connsiteY48" fmla="*/ 435412 h 466409"/>
                <a:gd name="connsiteX49" fmla="*/ 27122 w 2726231"/>
                <a:gd name="connsiteY49" fmla="*/ 450911 h 46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726231" h="466409">
                  <a:moveTo>
                    <a:pt x="27122" y="450911"/>
                  </a:moveTo>
                  <a:cubicBezTo>
                    <a:pt x="0" y="450911"/>
                    <a:pt x="52544" y="439409"/>
                    <a:pt x="65868" y="435412"/>
                  </a:cubicBezTo>
                  <a:cubicBezTo>
                    <a:pt x="78484" y="431627"/>
                    <a:pt x="92833" y="433553"/>
                    <a:pt x="104614" y="427663"/>
                  </a:cubicBezTo>
                  <a:cubicBezTo>
                    <a:pt x="114416" y="422762"/>
                    <a:pt x="118743" y="410495"/>
                    <a:pt x="127861" y="404416"/>
                  </a:cubicBezTo>
                  <a:cubicBezTo>
                    <a:pt x="134658" y="399885"/>
                    <a:pt x="143360" y="399250"/>
                    <a:pt x="151109" y="396667"/>
                  </a:cubicBezTo>
                  <a:cubicBezTo>
                    <a:pt x="151188" y="396192"/>
                    <a:pt x="158575" y="336964"/>
                    <a:pt x="166607" y="326924"/>
                  </a:cubicBezTo>
                  <a:cubicBezTo>
                    <a:pt x="172425" y="319652"/>
                    <a:pt x="182105" y="316592"/>
                    <a:pt x="189854" y="311426"/>
                  </a:cubicBezTo>
                  <a:cubicBezTo>
                    <a:pt x="195020" y="303677"/>
                    <a:pt x="201684" y="296739"/>
                    <a:pt x="205353" y="288178"/>
                  </a:cubicBezTo>
                  <a:cubicBezTo>
                    <a:pt x="209548" y="278389"/>
                    <a:pt x="210042" y="267383"/>
                    <a:pt x="213102" y="257182"/>
                  </a:cubicBezTo>
                  <a:cubicBezTo>
                    <a:pt x="217796" y="241534"/>
                    <a:pt x="223434" y="226185"/>
                    <a:pt x="228600" y="210687"/>
                  </a:cubicBezTo>
                  <a:cubicBezTo>
                    <a:pt x="236013" y="188447"/>
                    <a:pt x="234684" y="174168"/>
                    <a:pt x="267346" y="171941"/>
                  </a:cubicBezTo>
                  <a:cubicBezTo>
                    <a:pt x="370461" y="164911"/>
                    <a:pt x="473990" y="166775"/>
                    <a:pt x="577312" y="164192"/>
                  </a:cubicBezTo>
                  <a:cubicBezTo>
                    <a:pt x="582478" y="156443"/>
                    <a:pt x="585538" y="146763"/>
                    <a:pt x="592810" y="140945"/>
                  </a:cubicBezTo>
                  <a:cubicBezTo>
                    <a:pt x="599189" y="135842"/>
                    <a:pt x="609261" y="137726"/>
                    <a:pt x="616058" y="133195"/>
                  </a:cubicBezTo>
                  <a:cubicBezTo>
                    <a:pt x="625176" y="127116"/>
                    <a:pt x="631556" y="117697"/>
                    <a:pt x="639305" y="109948"/>
                  </a:cubicBezTo>
                  <a:cubicBezTo>
                    <a:pt x="714214" y="112531"/>
                    <a:pt x="789078" y="117697"/>
                    <a:pt x="864031" y="117697"/>
                  </a:cubicBezTo>
                  <a:cubicBezTo>
                    <a:pt x="899901" y="117697"/>
                    <a:pt x="889805" y="107104"/>
                    <a:pt x="918275" y="94450"/>
                  </a:cubicBezTo>
                  <a:cubicBezTo>
                    <a:pt x="933204" y="87815"/>
                    <a:pt x="964770" y="78951"/>
                    <a:pt x="964770" y="78951"/>
                  </a:cubicBezTo>
                  <a:cubicBezTo>
                    <a:pt x="980268" y="81534"/>
                    <a:pt x="995927" y="90108"/>
                    <a:pt x="1011265" y="86700"/>
                  </a:cubicBezTo>
                  <a:cubicBezTo>
                    <a:pt x="1049954" y="78103"/>
                    <a:pt x="1023842" y="58625"/>
                    <a:pt x="1042261" y="40206"/>
                  </a:cubicBezTo>
                  <a:cubicBezTo>
                    <a:pt x="1050429" y="32038"/>
                    <a:pt x="1062926" y="29873"/>
                    <a:pt x="1073258" y="24707"/>
                  </a:cubicBezTo>
                  <a:cubicBezTo>
                    <a:pt x="1203855" y="50826"/>
                    <a:pt x="939698" y="0"/>
                    <a:pt x="1274736" y="40206"/>
                  </a:cubicBezTo>
                  <a:cubicBezTo>
                    <a:pt x="1286205" y="41582"/>
                    <a:pt x="1294220" y="54745"/>
                    <a:pt x="1305732" y="55704"/>
                  </a:cubicBezTo>
                  <a:cubicBezTo>
                    <a:pt x="1388144" y="62572"/>
                    <a:pt x="1471079" y="60010"/>
                    <a:pt x="1553705" y="63453"/>
                  </a:cubicBezTo>
                  <a:cubicBezTo>
                    <a:pt x="1595079" y="65177"/>
                    <a:pt x="1636363" y="68619"/>
                    <a:pt x="1677692" y="71202"/>
                  </a:cubicBezTo>
                  <a:cubicBezTo>
                    <a:pt x="1671134" y="77760"/>
                    <a:pt x="1640744" y="105110"/>
                    <a:pt x="1638946" y="117697"/>
                  </a:cubicBezTo>
                  <a:cubicBezTo>
                    <a:pt x="1637440" y="128240"/>
                    <a:pt x="1643769" y="138453"/>
                    <a:pt x="1646695" y="148694"/>
                  </a:cubicBezTo>
                  <a:cubicBezTo>
                    <a:pt x="1648939" y="156548"/>
                    <a:pt x="1649341" y="165563"/>
                    <a:pt x="1654444" y="171941"/>
                  </a:cubicBezTo>
                  <a:cubicBezTo>
                    <a:pt x="1667822" y="188663"/>
                    <a:pt x="1690077" y="190536"/>
                    <a:pt x="1708688" y="195189"/>
                  </a:cubicBezTo>
                  <a:cubicBezTo>
                    <a:pt x="1888487" y="150238"/>
                    <a:pt x="1749386" y="179237"/>
                    <a:pt x="2134892" y="187439"/>
                  </a:cubicBezTo>
                  <a:cubicBezTo>
                    <a:pt x="2142641" y="182273"/>
                    <a:pt x="2149064" y="174035"/>
                    <a:pt x="2158139" y="171941"/>
                  </a:cubicBezTo>
                  <a:cubicBezTo>
                    <a:pt x="2183434" y="166104"/>
                    <a:pt x="2215140" y="180129"/>
                    <a:pt x="2235631" y="164192"/>
                  </a:cubicBezTo>
                  <a:cubicBezTo>
                    <a:pt x="2248033" y="154546"/>
                    <a:pt x="2230465" y="133195"/>
                    <a:pt x="2227882" y="117697"/>
                  </a:cubicBezTo>
                  <a:cubicBezTo>
                    <a:pt x="2235631" y="112531"/>
                    <a:pt x="2242619" y="105981"/>
                    <a:pt x="2251129" y="102199"/>
                  </a:cubicBezTo>
                  <a:cubicBezTo>
                    <a:pt x="2266058" y="95564"/>
                    <a:pt x="2283012" y="94006"/>
                    <a:pt x="2297624" y="86700"/>
                  </a:cubicBezTo>
                  <a:lnTo>
                    <a:pt x="2328621" y="71202"/>
                  </a:lnTo>
                  <a:cubicBezTo>
                    <a:pt x="2413862" y="73785"/>
                    <a:pt x="2499615" y="69268"/>
                    <a:pt x="2584343" y="78951"/>
                  </a:cubicBezTo>
                  <a:cubicBezTo>
                    <a:pt x="2593596" y="80009"/>
                    <a:pt x="2591755" y="97578"/>
                    <a:pt x="2599841" y="102199"/>
                  </a:cubicBezTo>
                  <a:cubicBezTo>
                    <a:pt x="2611277" y="108734"/>
                    <a:pt x="2625730" y="107091"/>
                    <a:pt x="2638587" y="109948"/>
                  </a:cubicBezTo>
                  <a:cubicBezTo>
                    <a:pt x="2648983" y="112258"/>
                    <a:pt x="2659251" y="115114"/>
                    <a:pt x="2669583" y="117697"/>
                  </a:cubicBezTo>
                  <a:cubicBezTo>
                    <a:pt x="2669806" y="121037"/>
                    <a:pt x="2670172" y="230141"/>
                    <a:pt x="2685082" y="264931"/>
                  </a:cubicBezTo>
                  <a:cubicBezTo>
                    <a:pt x="2688751" y="273491"/>
                    <a:pt x="2695414" y="280429"/>
                    <a:pt x="2700580" y="288178"/>
                  </a:cubicBezTo>
                  <a:cubicBezTo>
                    <a:pt x="2707558" y="309112"/>
                    <a:pt x="2718026" y="336490"/>
                    <a:pt x="2716078" y="357921"/>
                  </a:cubicBezTo>
                  <a:cubicBezTo>
                    <a:pt x="2714819" y="371774"/>
                    <a:pt x="2705746" y="383752"/>
                    <a:pt x="2700580" y="396667"/>
                  </a:cubicBezTo>
                  <a:cubicBezTo>
                    <a:pt x="2706873" y="434427"/>
                    <a:pt x="2726231" y="457208"/>
                    <a:pt x="2669583" y="458660"/>
                  </a:cubicBezTo>
                  <a:cubicBezTo>
                    <a:pt x="2380365" y="466076"/>
                    <a:pt x="2090980" y="463826"/>
                    <a:pt x="1801678" y="466409"/>
                  </a:cubicBezTo>
                  <a:lnTo>
                    <a:pt x="391332" y="450911"/>
                  </a:lnTo>
                  <a:cubicBezTo>
                    <a:pt x="344771" y="450213"/>
                    <a:pt x="298205" y="447577"/>
                    <a:pt x="251848" y="443162"/>
                  </a:cubicBezTo>
                  <a:cubicBezTo>
                    <a:pt x="243716" y="442388"/>
                    <a:pt x="236763" y="435704"/>
                    <a:pt x="228600" y="435412"/>
                  </a:cubicBezTo>
                  <a:cubicBezTo>
                    <a:pt x="164065" y="433107"/>
                    <a:pt x="54244" y="450911"/>
                    <a:pt x="27122" y="45091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14"/>
          <p:cNvGrpSpPr>
            <a:grpSpLocks noChangeAspect="1"/>
          </p:cNvGrpSpPr>
          <p:nvPr/>
        </p:nvGrpSpPr>
        <p:grpSpPr>
          <a:xfrm>
            <a:off x="7870458" y="3255509"/>
            <a:ext cx="587742" cy="1097280"/>
            <a:chOff x="4732054" y="2683961"/>
            <a:chExt cx="1973546" cy="3684481"/>
          </a:xfrm>
        </p:grpSpPr>
        <p:pic>
          <p:nvPicPr>
            <p:cNvPr id="116" name="Picture 115" descr="car3.png"/>
            <p:cNvPicPr>
              <a:picLocks noChangeAspect="1"/>
            </p:cNvPicPr>
            <p:nvPr/>
          </p:nvPicPr>
          <p:blipFill>
            <a:blip r:embed="rId7" cstate="print"/>
            <a:srcRect l="62500" b="4167"/>
            <a:stretch>
              <a:fillRect/>
            </a:stretch>
          </p:blipFill>
          <p:spPr>
            <a:xfrm>
              <a:off x="4876800" y="2743200"/>
              <a:ext cx="1828800" cy="3505200"/>
            </a:xfrm>
            <a:prstGeom prst="rect">
              <a:avLst/>
            </a:prstGeom>
          </p:spPr>
        </p:pic>
        <p:sp>
          <p:nvSpPr>
            <p:cNvPr id="117" name="Freeform 116"/>
            <p:cNvSpPr/>
            <p:nvPr/>
          </p:nvSpPr>
          <p:spPr>
            <a:xfrm>
              <a:off x="4732054" y="2683961"/>
              <a:ext cx="1447309" cy="1893205"/>
            </a:xfrm>
            <a:custGeom>
              <a:avLst/>
              <a:gdLst>
                <a:gd name="connsiteX0" fmla="*/ 1405275 w 1447309"/>
                <a:gd name="connsiteY0" fmla="*/ 74737 h 1893205"/>
                <a:gd name="connsiteX1" fmla="*/ 1420773 w 1447309"/>
                <a:gd name="connsiteY1" fmla="*/ 206473 h 1893205"/>
                <a:gd name="connsiteX2" fmla="*/ 1397526 w 1447309"/>
                <a:gd name="connsiteY2" fmla="*/ 229720 h 1893205"/>
                <a:gd name="connsiteX3" fmla="*/ 1382027 w 1447309"/>
                <a:gd name="connsiteY3" fmla="*/ 252968 h 1893205"/>
                <a:gd name="connsiteX4" fmla="*/ 1374278 w 1447309"/>
                <a:gd name="connsiteY4" fmla="*/ 338208 h 1893205"/>
                <a:gd name="connsiteX5" fmla="*/ 1335532 w 1447309"/>
                <a:gd name="connsiteY5" fmla="*/ 376954 h 1893205"/>
                <a:gd name="connsiteX6" fmla="*/ 1289038 w 1447309"/>
                <a:gd name="connsiteY6" fmla="*/ 415700 h 1893205"/>
                <a:gd name="connsiteX7" fmla="*/ 1234793 w 1447309"/>
                <a:gd name="connsiteY7" fmla="*/ 477693 h 1893205"/>
                <a:gd name="connsiteX8" fmla="*/ 1188299 w 1447309"/>
                <a:gd name="connsiteY8" fmla="*/ 617178 h 1893205"/>
                <a:gd name="connsiteX9" fmla="*/ 1149553 w 1447309"/>
                <a:gd name="connsiteY9" fmla="*/ 640425 h 1893205"/>
                <a:gd name="connsiteX10" fmla="*/ 1033315 w 1447309"/>
                <a:gd name="connsiteY10" fmla="*/ 655924 h 1893205"/>
                <a:gd name="connsiteX11" fmla="*/ 971322 w 1447309"/>
                <a:gd name="connsiteY11" fmla="*/ 679171 h 1893205"/>
                <a:gd name="connsiteX12" fmla="*/ 963573 w 1447309"/>
                <a:gd name="connsiteY12" fmla="*/ 702419 h 1893205"/>
                <a:gd name="connsiteX13" fmla="*/ 924827 w 1447309"/>
                <a:gd name="connsiteY13" fmla="*/ 741164 h 1893205"/>
                <a:gd name="connsiteX14" fmla="*/ 893831 w 1447309"/>
                <a:gd name="connsiteY14" fmla="*/ 787659 h 1893205"/>
                <a:gd name="connsiteX15" fmla="*/ 824088 w 1447309"/>
                <a:gd name="connsiteY15" fmla="*/ 849653 h 1893205"/>
                <a:gd name="connsiteX16" fmla="*/ 800841 w 1447309"/>
                <a:gd name="connsiteY16" fmla="*/ 872900 h 1893205"/>
                <a:gd name="connsiteX17" fmla="*/ 777593 w 1447309"/>
                <a:gd name="connsiteY17" fmla="*/ 934893 h 1893205"/>
                <a:gd name="connsiteX18" fmla="*/ 754346 w 1447309"/>
                <a:gd name="connsiteY18" fmla="*/ 989137 h 1893205"/>
                <a:gd name="connsiteX19" fmla="*/ 715600 w 1447309"/>
                <a:gd name="connsiteY19" fmla="*/ 1027883 h 1893205"/>
                <a:gd name="connsiteX20" fmla="*/ 676854 w 1447309"/>
                <a:gd name="connsiteY20" fmla="*/ 1082127 h 1893205"/>
                <a:gd name="connsiteX21" fmla="*/ 645858 w 1447309"/>
                <a:gd name="connsiteY21" fmla="*/ 1136371 h 1893205"/>
                <a:gd name="connsiteX22" fmla="*/ 630360 w 1447309"/>
                <a:gd name="connsiteY22" fmla="*/ 1159619 h 1893205"/>
                <a:gd name="connsiteX23" fmla="*/ 591614 w 1447309"/>
                <a:gd name="connsiteY23" fmla="*/ 1198364 h 1893205"/>
                <a:gd name="connsiteX24" fmla="*/ 568366 w 1447309"/>
                <a:gd name="connsiteY24" fmla="*/ 1221612 h 1893205"/>
                <a:gd name="connsiteX25" fmla="*/ 537370 w 1447309"/>
                <a:gd name="connsiteY25" fmla="*/ 1229361 h 1893205"/>
                <a:gd name="connsiteX26" fmla="*/ 514122 w 1447309"/>
                <a:gd name="connsiteY26" fmla="*/ 1244859 h 1893205"/>
                <a:gd name="connsiteX27" fmla="*/ 498624 w 1447309"/>
                <a:gd name="connsiteY27" fmla="*/ 1260358 h 1893205"/>
                <a:gd name="connsiteX28" fmla="*/ 444380 w 1447309"/>
                <a:gd name="connsiteY28" fmla="*/ 1268107 h 1893205"/>
                <a:gd name="connsiteX29" fmla="*/ 421132 w 1447309"/>
                <a:gd name="connsiteY29" fmla="*/ 1299103 h 1893205"/>
                <a:gd name="connsiteX30" fmla="*/ 405634 w 1447309"/>
                <a:gd name="connsiteY30" fmla="*/ 1314602 h 1893205"/>
                <a:gd name="connsiteX31" fmla="*/ 382387 w 1447309"/>
                <a:gd name="connsiteY31" fmla="*/ 1415341 h 1893205"/>
                <a:gd name="connsiteX32" fmla="*/ 273899 w 1447309"/>
                <a:gd name="connsiteY32" fmla="*/ 1438588 h 1893205"/>
                <a:gd name="connsiteX33" fmla="*/ 242902 w 1447309"/>
                <a:gd name="connsiteY33" fmla="*/ 1454086 h 1893205"/>
                <a:gd name="connsiteX34" fmla="*/ 235153 w 1447309"/>
                <a:gd name="connsiteY34" fmla="*/ 1477334 h 1893205"/>
                <a:gd name="connsiteX35" fmla="*/ 227404 w 1447309"/>
                <a:gd name="connsiteY35" fmla="*/ 1523829 h 1893205"/>
                <a:gd name="connsiteX36" fmla="*/ 196407 w 1447309"/>
                <a:gd name="connsiteY36" fmla="*/ 1570324 h 1893205"/>
                <a:gd name="connsiteX37" fmla="*/ 211905 w 1447309"/>
                <a:gd name="connsiteY37" fmla="*/ 1671063 h 1893205"/>
                <a:gd name="connsiteX38" fmla="*/ 219654 w 1447309"/>
                <a:gd name="connsiteY38" fmla="*/ 1709808 h 1893205"/>
                <a:gd name="connsiteX39" fmla="*/ 204156 w 1447309"/>
                <a:gd name="connsiteY39" fmla="*/ 1779551 h 1893205"/>
                <a:gd name="connsiteX40" fmla="*/ 180909 w 1447309"/>
                <a:gd name="connsiteY40" fmla="*/ 1802798 h 1893205"/>
                <a:gd name="connsiteX41" fmla="*/ 142163 w 1447309"/>
                <a:gd name="connsiteY41" fmla="*/ 1849293 h 1893205"/>
                <a:gd name="connsiteX42" fmla="*/ 134414 w 1447309"/>
                <a:gd name="connsiteY42" fmla="*/ 1872541 h 1893205"/>
                <a:gd name="connsiteX43" fmla="*/ 118915 w 1447309"/>
                <a:gd name="connsiteY43" fmla="*/ 1888039 h 1893205"/>
                <a:gd name="connsiteX44" fmla="*/ 111166 w 1447309"/>
                <a:gd name="connsiteY44" fmla="*/ 1849293 h 1893205"/>
                <a:gd name="connsiteX45" fmla="*/ 64671 w 1447309"/>
                <a:gd name="connsiteY45" fmla="*/ 1740805 h 1893205"/>
                <a:gd name="connsiteX46" fmla="*/ 49173 w 1447309"/>
                <a:gd name="connsiteY46" fmla="*/ 1647815 h 1893205"/>
                <a:gd name="connsiteX47" fmla="*/ 33675 w 1447309"/>
                <a:gd name="connsiteY47" fmla="*/ 1624568 h 1893205"/>
                <a:gd name="connsiteX48" fmla="*/ 2678 w 1447309"/>
                <a:gd name="connsiteY48" fmla="*/ 1399842 h 1893205"/>
                <a:gd name="connsiteX49" fmla="*/ 18177 w 1447309"/>
                <a:gd name="connsiteY49" fmla="*/ 958141 h 1893205"/>
                <a:gd name="connsiteX50" fmla="*/ 10427 w 1447309"/>
                <a:gd name="connsiteY50" fmla="*/ 872900 h 1893205"/>
                <a:gd name="connsiteX51" fmla="*/ 2678 w 1447309"/>
                <a:gd name="connsiteY51" fmla="*/ 849653 h 1893205"/>
                <a:gd name="connsiteX52" fmla="*/ 10427 w 1447309"/>
                <a:gd name="connsiteY52" fmla="*/ 818656 h 1893205"/>
                <a:gd name="connsiteX53" fmla="*/ 18177 w 1447309"/>
                <a:gd name="connsiteY53" fmla="*/ 268466 h 1893205"/>
                <a:gd name="connsiteX54" fmla="*/ 33675 w 1447309"/>
                <a:gd name="connsiteY54" fmla="*/ 159978 h 1893205"/>
                <a:gd name="connsiteX55" fmla="*/ 49173 w 1447309"/>
                <a:gd name="connsiteY55" fmla="*/ 35992 h 1893205"/>
                <a:gd name="connsiteX56" fmla="*/ 467627 w 1447309"/>
                <a:gd name="connsiteY56" fmla="*/ 28242 h 1893205"/>
                <a:gd name="connsiteX57" fmla="*/ 816339 w 1447309"/>
                <a:gd name="connsiteY57" fmla="*/ 28242 h 1893205"/>
                <a:gd name="connsiteX58" fmla="*/ 1320034 w 1447309"/>
                <a:gd name="connsiteY58" fmla="*/ 35992 h 1893205"/>
                <a:gd name="connsiteX59" fmla="*/ 1405275 w 1447309"/>
                <a:gd name="connsiteY59" fmla="*/ 66988 h 1893205"/>
                <a:gd name="connsiteX60" fmla="*/ 1405275 w 1447309"/>
                <a:gd name="connsiteY60" fmla="*/ 74737 h 18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447309" h="1893205">
                  <a:moveTo>
                    <a:pt x="1405275" y="74737"/>
                  </a:moveTo>
                  <a:cubicBezTo>
                    <a:pt x="1407858" y="97984"/>
                    <a:pt x="1447309" y="80426"/>
                    <a:pt x="1420773" y="206473"/>
                  </a:cubicBezTo>
                  <a:cubicBezTo>
                    <a:pt x="1418515" y="217197"/>
                    <a:pt x="1404542" y="221301"/>
                    <a:pt x="1397526" y="229720"/>
                  </a:cubicBezTo>
                  <a:cubicBezTo>
                    <a:pt x="1391564" y="236875"/>
                    <a:pt x="1387193" y="245219"/>
                    <a:pt x="1382027" y="252968"/>
                  </a:cubicBezTo>
                  <a:cubicBezTo>
                    <a:pt x="1379444" y="281381"/>
                    <a:pt x="1380256" y="310311"/>
                    <a:pt x="1374278" y="338208"/>
                  </a:cubicBezTo>
                  <a:cubicBezTo>
                    <a:pt x="1369336" y="361271"/>
                    <a:pt x="1350807" y="364225"/>
                    <a:pt x="1335532" y="376954"/>
                  </a:cubicBezTo>
                  <a:cubicBezTo>
                    <a:pt x="1275861" y="426680"/>
                    <a:pt x="1346761" y="377218"/>
                    <a:pt x="1289038" y="415700"/>
                  </a:cubicBezTo>
                  <a:cubicBezTo>
                    <a:pt x="1252875" y="469944"/>
                    <a:pt x="1273540" y="451863"/>
                    <a:pt x="1234793" y="477693"/>
                  </a:cubicBezTo>
                  <a:cubicBezTo>
                    <a:pt x="1172613" y="570965"/>
                    <a:pt x="1230062" y="471010"/>
                    <a:pt x="1188299" y="617178"/>
                  </a:cubicBezTo>
                  <a:cubicBezTo>
                    <a:pt x="1184082" y="631938"/>
                    <a:pt x="1160661" y="637648"/>
                    <a:pt x="1149553" y="640425"/>
                  </a:cubicBezTo>
                  <a:cubicBezTo>
                    <a:pt x="1106746" y="651127"/>
                    <a:pt x="1081745" y="651081"/>
                    <a:pt x="1033315" y="655924"/>
                  </a:cubicBezTo>
                  <a:cubicBezTo>
                    <a:pt x="1016019" y="660248"/>
                    <a:pt x="984829" y="665664"/>
                    <a:pt x="971322" y="679171"/>
                  </a:cubicBezTo>
                  <a:cubicBezTo>
                    <a:pt x="965546" y="684947"/>
                    <a:pt x="967226" y="695113"/>
                    <a:pt x="963573" y="702419"/>
                  </a:cubicBezTo>
                  <a:cubicBezTo>
                    <a:pt x="950658" y="728249"/>
                    <a:pt x="948075" y="725666"/>
                    <a:pt x="924827" y="741164"/>
                  </a:cubicBezTo>
                  <a:cubicBezTo>
                    <a:pt x="914495" y="756662"/>
                    <a:pt x="909329" y="777327"/>
                    <a:pt x="893831" y="787659"/>
                  </a:cubicBezTo>
                  <a:cubicBezTo>
                    <a:pt x="852346" y="815316"/>
                    <a:pt x="877169" y="796572"/>
                    <a:pt x="824088" y="849653"/>
                  </a:cubicBezTo>
                  <a:lnTo>
                    <a:pt x="800841" y="872900"/>
                  </a:lnTo>
                  <a:cubicBezTo>
                    <a:pt x="785890" y="947657"/>
                    <a:pt x="804199" y="881681"/>
                    <a:pt x="777593" y="934893"/>
                  </a:cubicBezTo>
                  <a:cubicBezTo>
                    <a:pt x="763768" y="962542"/>
                    <a:pt x="776923" y="960109"/>
                    <a:pt x="754346" y="989137"/>
                  </a:cubicBezTo>
                  <a:cubicBezTo>
                    <a:pt x="743132" y="1003555"/>
                    <a:pt x="726559" y="1013271"/>
                    <a:pt x="715600" y="1027883"/>
                  </a:cubicBezTo>
                  <a:cubicBezTo>
                    <a:pt x="686765" y="1066331"/>
                    <a:pt x="699517" y="1048134"/>
                    <a:pt x="676854" y="1082127"/>
                  </a:cubicBezTo>
                  <a:cubicBezTo>
                    <a:pt x="664310" y="1132303"/>
                    <a:pt x="678835" y="1096798"/>
                    <a:pt x="645858" y="1136371"/>
                  </a:cubicBezTo>
                  <a:cubicBezTo>
                    <a:pt x="639896" y="1143526"/>
                    <a:pt x="636493" y="1152610"/>
                    <a:pt x="630360" y="1159619"/>
                  </a:cubicBezTo>
                  <a:cubicBezTo>
                    <a:pt x="618333" y="1173365"/>
                    <a:pt x="604529" y="1185449"/>
                    <a:pt x="591614" y="1198364"/>
                  </a:cubicBezTo>
                  <a:cubicBezTo>
                    <a:pt x="583865" y="1206113"/>
                    <a:pt x="578998" y="1218954"/>
                    <a:pt x="568366" y="1221612"/>
                  </a:cubicBezTo>
                  <a:lnTo>
                    <a:pt x="537370" y="1229361"/>
                  </a:lnTo>
                  <a:cubicBezTo>
                    <a:pt x="529621" y="1234527"/>
                    <a:pt x="521395" y="1239041"/>
                    <a:pt x="514122" y="1244859"/>
                  </a:cubicBezTo>
                  <a:cubicBezTo>
                    <a:pt x="508417" y="1249423"/>
                    <a:pt x="505555" y="1258048"/>
                    <a:pt x="498624" y="1260358"/>
                  </a:cubicBezTo>
                  <a:cubicBezTo>
                    <a:pt x="481296" y="1266134"/>
                    <a:pt x="462461" y="1265524"/>
                    <a:pt x="444380" y="1268107"/>
                  </a:cubicBezTo>
                  <a:cubicBezTo>
                    <a:pt x="436631" y="1278439"/>
                    <a:pt x="429400" y="1289181"/>
                    <a:pt x="421132" y="1299103"/>
                  </a:cubicBezTo>
                  <a:cubicBezTo>
                    <a:pt x="416455" y="1304716"/>
                    <a:pt x="407406" y="1307514"/>
                    <a:pt x="405634" y="1314602"/>
                  </a:cubicBezTo>
                  <a:cubicBezTo>
                    <a:pt x="403141" y="1324576"/>
                    <a:pt x="410066" y="1398041"/>
                    <a:pt x="382387" y="1415341"/>
                  </a:cubicBezTo>
                  <a:cubicBezTo>
                    <a:pt x="354783" y="1432593"/>
                    <a:pt x="302836" y="1434971"/>
                    <a:pt x="273899" y="1438588"/>
                  </a:cubicBezTo>
                  <a:cubicBezTo>
                    <a:pt x="263567" y="1443754"/>
                    <a:pt x="251070" y="1445918"/>
                    <a:pt x="242902" y="1454086"/>
                  </a:cubicBezTo>
                  <a:cubicBezTo>
                    <a:pt x="237126" y="1459862"/>
                    <a:pt x="236925" y="1469360"/>
                    <a:pt x="235153" y="1477334"/>
                  </a:cubicBezTo>
                  <a:cubicBezTo>
                    <a:pt x="231745" y="1492672"/>
                    <a:pt x="233447" y="1509326"/>
                    <a:pt x="227404" y="1523829"/>
                  </a:cubicBezTo>
                  <a:cubicBezTo>
                    <a:pt x="220240" y="1541023"/>
                    <a:pt x="196407" y="1570324"/>
                    <a:pt x="196407" y="1570324"/>
                  </a:cubicBezTo>
                  <a:cubicBezTo>
                    <a:pt x="202211" y="1610956"/>
                    <a:pt x="204738" y="1631641"/>
                    <a:pt x="211905" y="1671063"/>
                  </a:cubicBezTo>
                  <a:cubicBezTo>
                    <a:pt x="214261" y="1684021"/>
                    <a:pt x="217071" y="1696893"/>
                    <a:pt x="219654" y="1709808"/>
                  </a:cubicBezTo>
                  <a:cubicBezTo>
                    <a:pt x="218716" y="1715433"/>
                    <a:pt x="212634" y="1766834"/>
                    <a:pt x="204156" y="1779551"/>
                  </a:cubicBezTo>
                  <a:cubicBezTo>
                    <a:pt x="198077" y="1788669"/>
                    <a:pt x="187925" y="1794379"/>
                    <a:pt x="180909" y="1802798"/>
                  </a:cubicBezTo>
                  <a:cubicBezTo>
                    <a:pt x="126966" y="1867529"/>
                    <a:pt x="210077" y="1781379"/>
                    <a:pt x="142163" y="1849293"/>
                  </a:cubicBezTo>
                  <a:cubicBezTo>
                    <a:pt x="139580" y="1857042"/>
                    <a:pt x="138617" y="1865537"/>
                    <a:pt x="134414" y="1872541"/>
                  </a:cubicBezTo>
                  <a:cubicBezTo>
                    <a:pt x="130655" y="1878806"/>
                    <a:pt x="124081" y="1893205"/>
                    <a:pt x="118915" y="1888039"/>
                  </a:cubicBezTo>
                  <a:cubicBezTo>
                    <a:pt x="109602" y="1878726"/>
                    <a:pt x="115331" y="1861788"/>
                    <a:pt x="111166" y="1849293"/>
                  </a:cubicBezTo>
                  <a:cubicBezTo>
                    <a:pt x="93522" y="1796359"/>
                    <a:pt x="85286" y="1782034"/>
                    <a:pt x="64671" y="1740805"/>
                  </a:cubicBezTo>
                  <a:cubicBezTo>
                    <a:pt x="62962" y="1727136"/>
                    <a:pt x="58208" y="1668897"/>
                    <a:pt x="49173" y="1647815"/>
                  </a:cubicBezTo>
                  <a:cubicBezTo>
                    <a:pt x="45504" y="1639255"/>
                    <a:pt x="38841" y="1632317"/>
                    <a:pt x="33675" y="1624568"/>
                  </a:cubicBezTo>
                  <a:cubicBezTo>
                    <a:pt x="17432" y="1543352"/>
                    <a:pt x="4199" y="1489595"/>
                    <a:pt x="2678" y="1399842"/>
                  </a:cubicBezTo>
                  <a:cubicBezTo>
                    <a:pt x="0" y="1241834"/>
                    <a:pt x="9263" y="1109663"/>
                    <a:pt x="18177" y="958141"/>
                  </a:cubicBezTo>
                  <a:cubicBezTo>
                    <a:pt x="15594" y="929727"/>
                    <a:pt x="14462" y="901144"/>
                    <a:pt x="10427" y="872900"/>
                  </a:cubicBezTo>
                  <a:cubicBezTo>
                    <a:pt x="9272" y="864814"/>
                    <a:pt x="2678" y="857821"/>
                    <a:pt x="2678" y="849653"/>
                  </a:cubicBezTo>
                  <a:cubicBezTo>
                    <a:pt x="2678" y="839003"/>
                    <a:pt x="7844" y="828988"/>
                    <a:pt x="10427" y="818656"/>
                  </a:cubicBezTo>
                  <a:cubicBezTo>
                    <a:pt x="13010" y="635259"/>
                    <a:pt x="13535" y="451822"/>
                    <a:pt x="18177" y="268466"/>
                  </a:cubicBezTo>
                  <a:cubicBezTo>
                    <a:pt x="18992" y="236281"/>
                    <a:pt x="29204" y="192763"/>
                    <a:pt x="33675" y="159978"/>
                  </a:cubicBezTo>
                  <a:cubicBezTo>
                    <a:pt x="39302" y="118710"/>
                    <a:pt x="7530" y="36763"/>
                    <a:pt x="49173" y="35992"/>
                  </a:cubicBezTo>
                  <a:lnTo>
                    <a:pt x="467627" y="28242"/>
                  </a:lnTo>
                  <a:cubicBezTo>
                    <a:pt x="608839" y="0"/>
                    <a:pt x="484427" y="21920"/>
                    <a:pt x="816339" y="28242"/>
                  </a:cubicBezTo>
                  <a:lnTo>
                    <a:pt x="1320034" y="35992"/>
                  </a:lnTo>
                  <a:cubicBezTo>
                    <a:pt x="1341733" y="43225"/>
                    <a:pt x="1383710" y="56206"/>
                    <a:pt x="1405275" y="66988"/>
                  </a:cubicBezTo>
                  <a:cubicBezTo>
                    <a:pt x="1408542" y="68622"/>
                    <a:pt x="1402692" y="51490"/>
                    <a:pt x="1405275" y="747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773478" y="4526796"/>
              <a:ext cx="1890793" cy="1841646"/>
            </a:xfrm>
            <a:custGeom>
              <a:avLst/>
              <a:gdLst>
                <a:gd name="connsiteX0" fmla="*/ 108488 w 1890793"/>
                <a:gd name="connsiteY0" fmla="*/ 14207 h 1841646"/>
                <a:gd name="connsiteX1" fmla="*/ 116237 w 1890793"/>
                <a:gd name="connsiteY1" fmla="*/ 45204 h 1841646"/>
                <a:gd name="connsiteX2" fmla="*/ 232475 w 1890793"/>
                <a:gd name="connsiteY2" fmla="*/ 99448 h 1841646"/>
                <a:gd name="connsiteX3" fmla="*/ 340963 w 1890793"/>
                <a:gd name="connsiteY3" fmla="*/ 130445 h 1841646"/>
                <a:gd name="connsiteX4" fmla="*/ 402956 w 1890793"/>
                <a:gd name="connsiteY4" fmla="*/ 145943 h 1841646"/>
                <a:gd name="connsiteX5" fmla="*/ 410705 w 1890793"/>
                <a:gd name="connsiteY5" fmla="*/ 192438 h 1841646"/>
                <a:gd name="connsiteX6" fmla="*/ 395207 w 1890793"/>
                <a:gd name="connsiteY6" fmla="*/ 254431 h 1841646"/>
                <a:gd name="connsiteX7" fmla="*/ 379708 w 1890793"/>
                <a:gd name="connsiteY7" fmla="*/ 277679 h 1841646"/>
                <a:gd name="connsiteX8" fmla="*/ 364210 w 1890793"/>
                <a:gd name="connsiteY8" fmla="*/ 370668 h 1841646"/>
                <a:gd name="connsiteX9" fmla="*/ 348712 w 1890793"/>
                <a:gd name="connsiteY9" fmla="*/ 417163 h 1841646"/>
                <a:gd name="connsiteX10" fmla="*/ 356461 w 1890793"/>
                <a:gd name="connsiteY10" fmla="*/ 440411 h 1841646"/>
                <a:gd name="connsiteX11" fmla="*/ 379708 w 1890793"/>
                <a:gd name="connsiteY11" fmla="*/ 455909 h 1841646"/>
                <a:gd name="connsiteX12" fmla="*/ 426203 w 1890793"/>
                <a:gd name="connsiteY12" fmla="*/ 486906 h 1841646"/>
                <a:gd name="connsiteX13" fmla="*/ 449451 w 1890793"/>
                <a:gd name="connsiteY13" fmla="*/ 533401 h 1841646"/>
                <a:gd name="connsiteX14" fmla="*/ 511444 w 1890793"/>
                <a:gd name="connsiteY14" fmla="*/ 610892 h 1841646"/>
                <a:gd name="connsiteX15" fmla="*/ 542441 w 1890793"/>
                <a:gd name="connsiteY15" fmla="*/ 618641 h 1841646"/>
                <a:gd name="connsiteX16" fmla="*/ 604434 w 1890793"/>
                <a:gd name="connsiteY16" fmla="*/ 641889 h 1841646"/>
                <a:gd name="connsiteX17" fmla="*/ 674176 w 1890793"/>
                <a:gd name="connsiteY17" fmla="*/ 703882 h 1841646"/>
                <a:gd name="connsiteX18" fmla="*/ 697424 w 1890793"/>
                <a:gd name="connsiteY18" fmla="*/ 719380 h 1841646"/>
                <a:gd name="connsiteX19" fmla="*/ 743919 w 1890793"/>
                <a:gd name="connsiteY19" fmla="*/ 727129 h 1841646"/>
                <a:gd name="connsiteX20" fmla="*/ 767166 w 1890793"/>
                <a:gd name="connsiteY20" fmla="*/ 750377 h 1841646"/>
                <a:gd name="connsiteX21" fmla="*/ 790414 w 1890793"/>
                <a:gd name="connsiteY21" fmla="*/ 789123 h 1841646"/>
                <a:gd name="connsiteX22" fmla="*/ 821410 w 1890793"/>
                <a:gd name="connsiteY22" fmla="*/ 796872 h 1841646"/>
                <a:gd name="connsiteX23" fmla="*/ 883403 w 1890793"/>
                <a:gd name="connsiteY23" fmla="*/ 827868 h 1841646"/>
                <a:gd name="connsiteX24" fmla="*/ 898902 w 1890793"/>
                <a:gd name="connsiteY24" fmla="*/ 851116 h 1841646"/>
                <a:gd name="connsiteX25" fmla="*/ 922149 w 1890793"/>
                <a:gd name="connsiteY25" fmla="*/ 874363 h 1841646"/>
                <a:gd name="connsiteX26" fmla="*/ 937647 w 1890793"/>
                <a:gd name="connsiteY26" fmla="*/ 936357 h 1841646"/>
                <a:gd name="connsiteX27" fmla="*/ 945397 w 1890793"/>
                <a:gd name="connsiteY27" fmla="*/ 959604 h 1841646"/>
                <a:gd name="connsiteX28" fmla="*/ 953146 w 1890793"/>
                <a:gd name="connsiteY28" fmla="*/ 998350 h 1841646"/>
                <a:gd name="connsiteX29" fmla="*/ 968644 w 1890793"/>
                <a:gd name="connsiteY29" fmla="*/ 1052594 h 1841646"/>
                <a:gd name="connsiteX30" fmla="*/ 984142 w 1890793"/>
                <a:gd name="connsiteY30" fmla="*/ 1083590 h 1841646"/>
                <a:gd name="connsiteX31" fmla="*/ 991891 w 1890793"/>
                <a:gd name="connsiteY31" fmla="*/ 1114587 h 1841646"/>
                <a:gd name="connsiteX32" fmla="*/ 1015139 w 1890793"/>
                <a:gd name="connsiteY32" fmla="*/ 1122336 h 1841646"/>
                <a:gd name="connsiteX33" fmla="*/ 1038386 w 1890793"/>
                <a:gd name="connsiteY33" fmla="*/ 1137835 h 1841646"/>
                <a:gd name="connsiteX34" fmla="*/ 1084881 w 1890793"/>
                <a:gd name="connsiteY34" fmla="*/ 1168831 h 1841646"/>
                <a:gd name="connsiteX35" fmla="*/ 1100380 w 1890793"/>
                <a:gd name="connsiteY35" fmla="*/ 1153333 h 1841646"/>
                <a:gd name="connsiteX36" fmla="*/ 1131376 w 1890793"/>
                <a:gd name="connsiteY36" fmla="*/ 1168831 h 1841646"/>
                <a:gd name="connsiteX37" fmla="*/ 1177871 w 1890793"/>
                <a:gd name="connsiteY37" fmla="*/ 1199828 h 1841646"/>
                <a:gd name="connsiteX38" fmla="*/ 1208868 w 1890793"/>
                <a:gd name="connsiteY38" fmla="*/ 1230824 h 1841646"/>
                <a:gd name="connsiteX39" fmla="*/ 1247614 w 1890793"/>
                <a:gd name="connsiteY39" fmla="*/ 1269570 h 1841646"/>
                <a:gd name="connsiteX40" fmla="*/ 1270861 w 1890793"/>
                <a:gd name="connsiteY40" fmla="*/ 1285068 h 1841646"/>
                <a:gd name="connsiteX41" fmla="*/ 1286359 w 1890793"/>
                <a:gd name="connsiteY41" fmla="*/ 1308316 h 1841646"/>
                <a:gd name="connsiteX42" fmla="*/ 1332854 w 1890793"/>
                <a:gd name="connsiteY42" fmla="*/ 1331563 h 1841646"/>
                <a:gd name="connsiteX43" fmla="*/ 1356102 w 1890793"/>
                <a:gd name="connsiteY43" fmla="*/ 1347062 h 1841646"/>
                <a:gd name="connsiteX44" fmla="*/ 1379349 w 1890793"/>
                <a:gd name="connsiteY44" fmla="*/ 1370309 h 1841646"/>
                <a:gd name="connsiteX45" fmla="*/ 1418095 w 1890793"/>
                <a:gd name="connsiteY45" fmla="*/ 1378058 h 1841646"/>
                <a:gd name="connsiteX46" fmla="*/ 1456841 w 1890793"/>
                <a:gd name="connsiteY46" fmla="*/ 1401306 h 1841646"/>
                <a:gd name="connsiteX47" fmla="*/ 1503336 w 1890793"/>
                <a:gd name="connsiteY47" fmla="*/ 1432302 h 1841646"/>
                <a:gd name="connsiteX48" fmla="*/ 1511085 w 1890793"/>
                <a:gd name="connsiteY48" fmla="*/ 1478797 h 1841646"/>
                <a:gd name="connsiteX49" fmla="*/ 1526583 w 1890793"/>
                <a:gd name="connsiteY49" fmla="*/ 1494296 h 1841646"/>
                <a:gd name="connsiteX50" fmla="*/ 1542081 w 1890793"/>
                <a:gd name="connsiteY50" fmla="*/ 1517543 h 1841646"/>
                <a:gd name="connsiteX51" fmla="*/ 1549830 w 1890793"/>
                <a:gd name="connsiteY51" fmla="*/ 1540790 h 1841646"/>
                <a:gd name="connsiteX52" fmla="*/ 1604075 w 1890793"/>
                <a:gd name="connsiteY52" fmla="*/ 1548540 h 1841646"/>
                <a:gd name="connsiteX53" fmla="*/ 1619573 w 1890793"/>
                <a:gd name="connsiteY53" fmla="*/ 1571787 h 1841646"/>
                <a:gd name="connsiteX54" fmla="*/ 1642820 w 1890793"/>
                <a:gd name="connsiteY54" fmla="*/ 1579536 h 1841646"/>
                <a:gd name="connsiteX55" fmla="*/ 1704814 w 1890793"/>
                <a:gd name="connsiteY55" fmla="*/ 1595035 h 1841646"/>
                <a:gd name="connsiteX56" fmla="*/ 1774556 w 1890793"/>
                <a:gd name="connsiteY56" fmla="*/ 1633780 h 1841646"/>
                <a:gd name="connsiteX57" fmla="*/ 1813302 w 1890793"/>
                <a:gd name="connsiteY57" fmla="*/ 1672526 h 1841646"/>
                <a:gd name="connsiteX58" fmla="*/ 1859797 w 1890793"/>
                <a:gd name="connsiteY58" fmla="*/ 1688024 h 1841646"/>
                <a:gd name="connsiteX59" fmla="*/ 1890793 w 1890793"/>
                <a:gd name="connsiteY59" fmla="*/ 1742268 h 1841646"/>
                <a:gd name="connsiteX60" fmla="*/ 1875295 w 1890793"/>
                <a:gd name="connsiteY60" fmla="*/ 1788763 h 1841646"/>
                <a:gd name="connsiteX61" fmla="*/ 1565329 w 1890793"/>
                <a:gd name="connsiteY61" fmla="*/ 1781014 h 1841646"/>
                <a:gd name="connsiteX62" fmla="*/ 1526583 w 1890793"/>
                <a:gd name="connsiteY62" fmla="*/ 1773265 h 1841646"/>
                <a:gd name="connsiteX63" fmla="*/ 1216617 w 1890793"/>
                <a:gd name="connsiteY63" fmla="*/ 1781014 h 1841646"/>
                <a:gd name="connsiteX64" fmla="*/ 193729 w 1890793"/>
                <a:gd name="connsiteY64" fmla="*/ 1781014 h 1841646"/>
                <a:gd name="connsiteX65" fmla="*/ 147234 w 1890793"/>
                <a:gd name="connsiteY65" fmla="*/ 1765516 h 1841646"/>
                <a:gd name="connsiteX66" fmla="*/ 123986 w 1890793"/>
                <a:gd name="connsiteY66" fmla="*/ 1757767 h 1841646"/>
                <a:gd name="connsiteX67" fmla="*/ 100739 w 1890793"/>
                <a:gd name="connsiteY67" fmla="*/ 1742268 h 1841646"/>
                <a:gd name="connsiteX68" fmla="*/ 77491 w 1890793"/>
                <a:gd name="connsiteY68" fmla="*/ 1734519 h 1841646"/>
                <a:gd name="connsiteX69" fmla="*/ 46495 w 1890793"/>
                <a:gd name="connsiteY69" fmla="*/ 1672526 h 1841646"/>
                <a:gd name="connsiteX70" fmla="*/ 38746 w 1890793"/>
                <a:gd name="connsiteY70" fmla="*/ 1509794 h 1841646"/>
                <a:gd name="connsiteX71" fmla="*/ 15498 w 1890793"/>
                <a:gd name="connsiteY71" fmla="*/ 1478797 h 1841646"/>
                <a:gd name="connsiteX72" fmla="*/ 0 w 1890793"/>
                <a:gd name="connsiteY72" fmla="*/ 1409055 h 1841646"/>
                <a:gd name="connsiteX73" fmla="*/ 7749 w 1890793"/>
                <a:gd name="connsiteY73" fmla="*/ 1261821 h 1841646"/>
                <a:gd name="connsiteX74" fmla="*/ 15498 w 1890793"/>
                <a:gd name="connsiteY74" fmla="*/ 1153333 h 1841646"/>
                <a:gd name="connsiteX75" fmla="*/ 30997 w 1890793"/>
                <a:gd name="connsiteY75" fmla="*/ 913109 h 1841646"/>
                <a:gd name="connsiteX76" fmla="*/ 46495 w 1890793"/>
                <a:gd name="connsiteY76" fmla="*/ 641889 h 1841646"/>
                <a:gd name="connsiteX77" fmla="*/ 30997 w 1890793"/>
                <a:gd name="connsiteY77" fmla="*/ 595394 h 1841646"/>
                <a:gd name="connsiteX78" fmla="*/ 46495 w 1890793"/>
                <a:gd name="connsiteY78" fmla="*/ 370668 h 1841646"/>
                <a:gd name="connsiteX79" fmla="*/ 69742 w 1890793"/>
                <a:gd name="connsiteY79" fmla="*/ 130445 h 1841646"/>
                <a:gd name="connsiteX80" fmla="*/ 108488 w 1890793"/>
                <a:gd name="connsiteY80" fmla="*/ 14207 h 18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90793" h="1841646">
                  <a:moveTo>
                    <a:pt x="108488" y="14207"/>
                  </a:moveTo>
                  <a:cubicBezTo>
                    <a:pt x="116237" y="0"/>
                    <a:pt x="113177" y="35003"/>
                    <a:pt x="116237" y="45204"/>
                  </a:cubicBezTo>
                  <a:cubicBezTo>
                    <a:pt x="139709" y="123443"/>
                    <a:pt x="120967" y="90871"/>
                    <a:pt x="232475" y="99448"/>
                  </a:cubicBezTo>
                  <a:cubicBezTo>
                    <a:pt x="276785" y="114218"/>
                    <a:pt x="292316" y="120716"/>
                    <a:pt x="340963" y="130445"/>
                  </a:cubicBezTo>
                  <a:cubicBezTo>
                    <a:pt x="387718" y="139796"/>
                    <a:pt x="367213" y="134029"/>
                    <a:pt x="402956" y="145943"/>
                  </a:cubicBezTo>
                  <a:cubicBezTo>
                    <a:pt x="405539" y="161441"/>
                    <a:pt x="410705" y="176726"/>
                    <a:pt x="410705" y="192438"/>
                  </a:cubicBezTo>
                  <a:cubicBezTo>
                    <a:pt x="410705" y="201280"/>
                    <a:pt x="401322" y="242201"/>
                    <a:pt x="395207" y="254431"/>
                  </a:cubicBezTo>
                  <a:cubicBezTo>
                    <a:pt x="391042" y="262761"/>
                    <a:pt x="384874" y="269930"/>
                    <a:pt x="379708" y="277679"/>
                  </a:cubicBezTo>
                  <a:cubicBezTo>
                    <a:pt x="374542" y="308675"/>
                    <a:pt x="371027" y="339992"/>
                    <a:pt x="364210" y="370668"/>
                  </a:cubicBezTo>
                  <a:cubicBezTo>
                    <a:pt x="360666" y="386616"/>
                    <a:pt x="348712" y="417163"/>
                    <a:pt x="348712" y="417163"/>
                  </a:cubicBezTo>
                  <a:cubicBezTo>
                    <a:pt x="351295" y="424912"/>
                    <a:pt x="351358" y="434032"/>
                    <a:pt x="356461" y="440411"/>
                  </a:cubicBezTo>
                  <a:cubicBezTo>
                    <a:pt x="362279" y="447683"/>
                    <a:pt x="372436" y="450091"/>
                    <a:pt x="379708" y="455909"/>
                  </a:cubicBezTo>
                  <a:cubicBezTo>
                    <a:pt x="419153" y="487464"/>
                    <a:pt x="363726" y="455666"/>
                    <a:pt x="426203" y="486906"/>
                  </a:cubicBezTo>
                  <a:cubicBezTo>
                    <a:pt x="445685" y="545344"/>
                    <a:pt x="419404" y="473306"/>
                    <a:pt x="449451" y="533401"/>
                  </a:cubicBezTo>
                  <a:cubicBezTo>
                    <a:pt x="466118" y="566735"/>
                    <a:pt x="448821" y="595237"/>
                    <a:pt x="511444" y="610892"/>
                  </a:cubicBezTo>
                  <a:lnTo>
                    <a:pt x="542441" y="618641"/>
                  </a:lnTo>
                  <a:cubicBezTo>
                    <a:pt x="613879" y="666269"/>
                    <a:pt x="503901" y="597208"/>
                    <a:pt x="604434" y="641889"/>
                  </a:cubicBezTo>
                  <a:cubicBezTo>
                    <a:pt x="638114" y="656858"/>
                    <a:pt x="643167" y="683210"/>
                    <a:pt x="674176" y="703882"/>
                  </a:cubicBezTo>
                  <a:cubicBezTo>
                    <a:pt x="681925" y="709048"/>
                    <a:pt x="688588" y="716435"/>
                    <a:pt x="697424" y="719380"/>
                  </a:cubicBezTo>
                  <a:cubicBezTo>
                    <a:pt x="712330" y="724348"/>
                    <a:pt x="728421" y="724546"/>
                    <a:pt x="743919" y="727129"/>
                  </a:cubicBezTo>
                  <a:cubicBezTo>
                    <a:pt x="751668" y="734878"/>
                    <a:pt x="761087" y="741259"/>
                    <a:pt x="767166" y="750377"/>
                  </a:cubicBezTo>
                  <a:cubicBezTo>
                    <a:pt x="780422" y="770262"/>
                    <a:pt x="766280" y="777056"/>
                    <a:pt x="790414" y="789123"/>
                  </a:cubicBezTo>
                  <a:cubicBezTo>
                    <a:pt x="799940" y="793886"/>
                    <a:pt x="811078" y="794289"/>
                    <a:pt x="821410" y="796872"/>
                  </a:cubicBezTo>
                  <a:cubicBezTo>
                    <a:pt x="856625" y="849695"/>
                    <a:pt x="809161" y="790747"/>
                    <a:pt x="883403" y="827868"/>
                  </a:cubicBezTo>
                  <a:cubicBezTo>
                    <a:pt x="891733" y="832033"/>
                    <a:pt x="892940" y="843961"/>
                    <a:pt x="898902" y="851116"/>
                  </a:cubicBezTo>
                  <a:cubicBezTo>
                    <a:pt x="905918" y="859535"/>
                    <a:pt x="914400" y="866614"/>
                    <a:pt x="922149" y="874363"/>
                  </a:cubicBezTo>
                  <a:cubicBezTo>
                    <a:pt x="939866" y="927516"/>
                    <a:pt x="918939" y="861529"/>
                    <a:pt x="937647" y="936357"/>
                  </a:cubicBezTo>
                  <a:cubicBezTo>
                    <a:pt x="939628" y="944281"/>
                    <a:pt x="943416" y="951680"/>
                    <a:pt x="945397" y="959604"/>
                  </a:cubicBezTo>
                  <a:cubicBezTo>
                    <a:pt x="948592" y="972382"/>
                    <a:pt x="950289" y="985493"/>
                    <a:pt x="953146" y="998350"/>
                  </a:cubicBezTo>
                  <a:cubicBezTo>
                    <a:pt x="956170" y="1011960"/>
                    <a:pt x="962671" y="1038656"/>
                    <a:pt x="968644" y="1052594"/>
                  </a:cubicBezTo>
                  <a:cubicBezTo>
                    <a:pt x="973194" y="1063212"/>
                    <a:pt x="978976" y="1073258"/>
                    <a:pt x="984142" y="1083590"/>
                  </a:cubicBezTo>
                  <a:cubicBezTo>
                    <a:pt x="986725" y="1093922"/>
                    <a:pt x="985238" y="1106271"/>
                    <a:pt x="991891" y="1114587"/>
                  </a:cubicBezTo>
                  <a:cubicBezTo>
                    <a:pt x="996994" y="1120965"/>
                    <a:pt x="1007833" y="1118683"/>
                    <a:pt x="1015139" y="1122336"/>
                  </a:cubicBezTo>
                  <a:cubicBezTo>
                    <a:pt x="1023469" y="1126501"/>
                    <a:pt x="1030637" y="1132669"/>
                    <a:pt x="1038386" y="1137835"/>
                  </a:cubicBezTo>
                  <a:cubicBezTo>
                    <a:pt x="1051041" y="1156816"/>
                    <a:pt x="1054858" y="1173835"/>
                    <a:pt x="1084881" y="1168831"/>
                  </a:cubicBezTo>
                  <a:cubicBezTo>
                    <a:pt x="1092088" y="1167630"/>
                    <a:pt x="1095214" y="1158499"/>
                    <a:pt x="1100380" y="1153333"/>
                  </a:cubicBezTo>
                  <a:cubicBezTo>
                    <a:pt x="1110712" y="1158499"/>
                    <a:pt x="1121471" y="1162888"/>
                    <a:pt x="1131376" y="1168831"/>
                  </a:cubicBezTo>
                  <a:cubicBezTo>
                    <a:pt x="1147348" y="1178414"/>
                    <a:pt x="1177871" y="1199828"/>
                    <a:pt x="1177871" y="1199828"/>
                  </a:cubicBezTo>
                  <a:cubicBezTo>
                    <a:pt x="1193943" y="1248044"/>
                    <a:pt x="1172131" y="1203271"/>
                    <a:pt x="1208868" y="1230824"/>
                  </a:cubicBezTo>
                  <a:cubicBezTo>
                    <a:pt x="1223480" y="1241783"/>
                    <a:pt x="1232417" y="1259438"/>
                    <a:pt x="1247614" y="1269570"/>
                  </a:cubicBezTo>
                  <a:lnTo>
                    <a:pt x="1270861" y="1285068"/>
                  </a:lnTo>
                  <a:cubicBezTo>
                    <a:pt x="1276027" y="1292817"/>
                    <a:pt x="1279773" y="1301730"/>
                    <a:pt x="1286359" y="1308316"/>
                  </a:cubicBezTo>
                  <a:cubicBezTo>
                    <a:pt x="1301380" y="1323337"/>
                    <a:pt x="1313948" y="1325261"/>
                    <a:pt x="1332854" y="1331563"/>
                  </a:cubicBezTo>
                  <a:cubicBezTo>
                    <a:pt x="1340603" y="1336729"/>
                    <a:pt x="1348947" y="1341100"/>
                    <a:pt x="1356102" y="1347062"/>
                  </a:cubicBezTo>
                  <a:cubicBezTo>
                    <a:pt x="1364521" y="1354078"/>
                    <a:pt x="1369547" y="1365408"/>
                    <a:pt x="1379349" y="1370309"/>
                  </a:cubicBezTo>
                  <a:cubicBezTo>
                    <a:pt x="1391130" y="1376199"/>
                    <a:pt x="1405180" y="1375475"/>
                    <a:pt x="1418095" y="1378058"/>
                  </a:cubicBezTo>
                  <a:cubicBezTo>
                    <a:pt x="1452863" y="1412828"/>
                    <a:pt x="1411575" y="1376159"/>
                    <a:pt x="1456841" y="1401306"/>
                  </a:cubicBezTo>
                  <a:cubicBezTo>
                    <a:pt x="1473124" y="1410352"/>
                    <a:pt x="1503336" y="1432302"/>
                    <a:pt x="1503336" y="1432302"/>
                  </a:cubicBezTo>
                  <a:cubicBezTo>
                    <a:pt x="1505919" y="1447800"/>
                    <a:pt x="1505568" y="1464085"/>
                    <a:pt x="1511085" y="1478797"/>
                  </a:cubicBezTo>
                  <a:cubicBezTo>
                    <a:pt x="1513650" y="1485638"/>
                    <a:pt x="1522019" y="1488591"/>
                    <a:pt x="1526583" y="1494296"/>
                  </a:cubicBezTo>
                  <a:cubicBezTo>
                    <a:pt x="1532401" y="1501568"/>
                    <a:pt x="1537916" y="1509213"/>
                    <a:pt x="1542081" y="1517543"/>
                  </a:cubicBezTo>
                  <a:cubicBezTo>
                    <a:pt x="1545734" y="1524849"/>
                    <a:pt x="1542524" y="1537137"/>
                    <a:pt x="1549830" y="1540790"/>
                  </a:cubicBezTo>
                  <a:cubicBezTo>
                    <a:pt x="1566167" y="1548958"/>
                    <a:pt x="1585993" y="1545957"/>
                    <a:pt x="1604075" y="1548540"/>
                  </a:cubicBezTo>
                  <a:cubicBezTo>
                    <a:pt x="1609241" y="1556289"/>
                    <a:pt x="1612301" y="1565969"/>
                    <a:pt x="1619573" y="1571787"/>
                  </a:cubicBezTo>
                  <a:cubicBezTo>
                    <a:pt x="1625951" y="1576890"/>
                    <a:pt x="1634940" y="1577387"/>
                    <a:pt x="1642820" y="1579536"/>
                  </a:cubicBezTo>
                  <a:cubicBezTo>
                    <a:pt x="1663370" y="1585141"/>
                    <a:pt x="1684606" y="1588299"/>
                    <a:pt x="1704814" y="1595035"/>
                  </a:cubicBezTo>
                  <a:cubicBezTo>
                    <a:pt x="1734046" y="1604779"/>
                    <a:pt x="1747911" y="1607135"/>
                    <a:pt x="1774556" y="1633780"/>
                  </a:cubicBezTo>
                  <a:cubicBezTo>
                    <a:pt x="1787471" y="1646695"/>
                    <a:pt x="1795974" y="1666750"/>
                    <a:pt x="1813302" y="1672526"/>
                  </a:cubicBezTo>
                  <a:lnTo>
                    <a:pt x="1859797" y="1688024"/>
                  </a:lnTo>
                  <a:cubicBezTo>
                    <a:pt x="1865849" y="1697103"/>
                    <a:pt x="1890793" y="1732438"/>
                    <a:pt x="1890793" y="1742268"/>
                  </a:cubicBezTo>
                  <a:cubicBezTo>
                    <a:pt x="1890793" y="1758605"/>
                    <a:pt x="1880461" y="1773265"/>
                    <a:pt x="1875295" y="1788763"/>
                  </a:cubicBezTo>
                  <a:lnTo>
                    <a:pt x="1565329" y="1781014"/>
                  </a:lnTo>
                  <a:cubicBezTo>
                    <a:pt x="1552171" y="1780429"/>
                    <a:pt x="1539754" y="1773265"/>
                    <a:pt x="1526583" y="1773265"/>
                  </a:cubicBezTo>
                  <a:cubicBezTo>
                    <a:pt x="1423229" y="1773265"/>
                    <a:pt x="1319939" y="1778431"/>
                    <a:pt x="1216617" y="1781014"/>
                  </a:cubicBezTo>
                  <a:cubicBezTo>
                    <a:pt x="852816" y="1841646"/>
                    <a:pt x="1108355" y="1801801"/>
                    <a:pt x="193729" y="1781014"/>
                  </a:cubicBezTo>
                  <a:cubicBezTo>
                    <a:pt x="177397" y="1780643"/>
                    <a:pt x="162732" y="1770682"/>
                    <a:pt x="147234" y="1765516"/>
                  </a:cubicBezTo>
                  <a:lnTo>
                    <a:pt x="123986" y="1757767"/>
                  </a:lnTo>
                  <a:cubicBezTo>
                    <a:pt x="116237" y="1752601"/>
                    <a:pt x="109069" y="1746433"/>
                    <a:pt x="100739" y="1742268"/>
                  </a:cubicBezTo>
                  <a:cubicBezTo>
                    <a:pt x="93433" y="1738615"/>
                    <a:pt x="82506" y="1740967"/>
                    <a:pt x="77491" y="1734519"/>
                  </a:cubicBezTo>
                  <a:cubicBezTo>
                    <a:pt x="63307" y="1716282"/>
                    <a:pt x="46495" y="1672526"/>
                    <a:pt x="46495" y="1672526"/>
                  </a:cubicBezTo>
                  <a:cubicBezTo>
                    <a:pt x="43912" y="1618282"/>
                    <a:pt x="47326" y="1563417"/>
                    <a:pt x="38746" y="1509794"/>
                  </a:cubicBezTo>
                  <a:cubicBezTo>
                    <a:pt x="36705" y="1497041"/>
                    <a:pt x="20134" y="1490852"/>
                    <a:pt x="15498" y="1478797"/>
                  </a:cubicBezTo>
                  <a:cubicBezTo>
                    <a:pt x="6949" y="1456570"/>
                    <a:pt x="5166" y="1432302"/>
                    <a:pt x="0" y="1409055"/>
                  </a:cubicBezTo>
                  <a:cubicBezTo>
                    <a:pt x="2583" y="1359977"/>
                    <a:pt x="4776" y="1310877"/>
                    <a:pt x="7749" y="1261821"/>
                  </a:cubicBezTo>
                  <a:cubicBezTo>
                    <a:pt x="9942" y="1225633"/>
                    <a:pt x="13732" y="1189545"/>
                    <a:pt x="15498" y="1153333"/>
                  </a:cubicBezTo>
                  <a:cubicBezTo>
                    <a:pt x="26849" y="920633"/>
                    <a:pt x="5829" y="1013770"/>
                    <a:pt x="30997" y="913109"/>
                  </a:cubicBezTo>
                  <a:cubicBezTo>
                    <a:pt x="36410" y="842740"/>
                    <a:pt x="48532" y="698917"/>
                    <a:pt x="46495" y="641889"/>
                  </a:cubicBezTo>
                  <a:cubicBezTo>
                    <a:pt x="45912" y="625563"/>
                    <a:pt x="30997" y="595394"/>
                    <a:pt x="30997" y="595394"/>
                  </a:cubicBezTo>
                  <a:cubicBezTo>
                    <a:pt x="55498" y="497388"/>
                    <a:pt x="31781" y="601199"/>
                    <a:pt x="46495" y="370668"/>
                  </a:cubicBezTo>
                  <a:cubicBezTo>
                    <a:pt x="61185" y="140523"/>
                    <a:pt x="56891" y="271808"/>
                    <a:pt x="69742" y="130445"/>
                  </a:cubicBezTo>
                  <a:cubicBezTo>
                    <a:pt x="79377" y="24458"/>
                    <a:pt x="100739" y="28414"/>
                    <a:pt x="108488" y="1420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121"/>
          <p:cNvGrpSpPr>
            <a:grpSpLocks noChangeAspect="1"/>
          </p:cNvGrpSpPr>
          <p:nvPr/>
        </p:nvGrpSpPr>
        <p:grpSpPr>
          <a:xfrm>
            <a:off x="6637104" y="4703309"/>
            <a:ext cx="1363896" cy="457200"/>
            <a:chOff x="3040679" y="4250502"/>
            <a:chExt cx="2550288" cy="854898"/>
          </a:xfrm>
        </p:grpSpPr>
        <p:pic>
          <p:nvPicPr>
            <p:cNvPr id="123" name="Picture 122" descr="car3.png"/>
            <p:cNvPicPr>
              <a:picLocks noChangeAspect="1"/>
            </p:cNvPicPr>
            <p:nvPr/>
          </p:nvPicPr>
          <p:blipFill>
            <a:blip r:embed="rId7" cstate="print"/>
            <a:srcRect t="58333"/>
            <a:stretch>
              <a:fillRect/>
            </a:stretch>
          </p:blipFill>
          <p:spPr>
            <a:xfrm>
              <a:off x="3124200" y="4343400"/>
              <a:ext cx="2438400" cy="762000"/>
            </a:xfrm>
            <a:prstGeom prst="rect">
              <a:avLst/>
            </a:prstGeom>
          </p:spPr>
        </p:pic>
        <p:sp>
          <p:nvSpPr>
            <p:cNvPr id="124" name="Freeform 123"/>
            <p:cNvSpPr/>
            <p:nvPr/>
          </p:nvSpPr>
          <p:spPr>
            <a:xfrm>
              <a:off x="3040679" y="4250502"/>
              <a:ext cx="1737321" cy="839400"/>
            </a:xfrm>
            <a:custGeom>
              <a:avLst/>
              <a:gdLst>
                <a:gd name="connsiteX0" fmla="*/ 51233 w 1737321"/>
                <a:gd name="connsiteY0" fmla="*/ 832942 h 839400"/>
                <a:gd name="connsiteX1" fmla="*/ 167470 w 1737321"/>
                <a:gd name="connsiteY1" fmla="*/ 825193 h 839400"/>
                <a:gd name="connsiteX2" fmla="*/ 175219 w 1737321"/>
                <a:gd name="connsiteY2" fmla="*/ 801945 h 839400"/>
                <a:gd name="connsiteX3" fmla="*/ 206216 w 1737321"/>
                <a:gd name="connsiteY3" fmla="*/ 794196 h 839400"/>
                <a:gd name="connsiteX4" fmla="*/ 314704 w 1737321"/>
                <a:gd name="connsiteY4" fmla="*/ 778698 h 839400"/>
                <a:gd name="connsiteX5" fmla="*/ 353450 w 1737321"/>
                <a:gd name="connsiteY5" fmla="*/ 763200 h 839400"/>
                <a:gd name="connsiteX6" fmla="*/ 477436 w 1737321"/>
                <a:gd name="connsiteY6" fmla="*/ 747701 h 839400"/>
                <a:gd name="connsiteX7" fmla="*/ 500684 w 1737321"/>
                <a:gd name="connsiteY7" fmla="*/ 732203 h 839400"/>
                <a:gd name="connsiteX8" fmla="*/ 547179 w 1737321"/>
                <a:gd name="connsiteY8" fmla="*/ 677959 h 839400"/>
                <a:gd name="connsiteX9" fmla="*/ 578175 w 1737321"/>
                <a:gd name="connsiteY9" fmla="*/ 662461 h 839400"/>
                <a:gd name="connsiteX10" fmla="*/ 624670 w 1737321"/>
                <a:gd name="connsiteY10" fmla="*/ 654712 h 839400"/>
                <a:gd name="connsiteX11" fmla="*/ 694413 w 1737321"/>
                <a:gd name="connsiteY11" fmla="*/ 631464 h 839400"/>
                <a:gd name="connsiteX12" fmla="*/ 740907 w 1737321"/>
                <a:gd name="connsiteY12" fmla="*/ 600467 h 839400"/>
                <a:gd name="connsiteX13" fmla="*/ 764155 w 1737321"/>
                <a:gd name="connsiteY13" fmla="*/ 584969 h 839400"/>
                <a:gd name="connsiteX14" fmla="*/ 787402 w 1737321"/>
                <a:gd name="connsiteY14" fmla="*/ 569471 h 839400"/>
                <a:gd name="connsiteX15" fmla="*/ 826148 w 1737321"/>
                <a:gd name="connsiteY15" fmla="*/ 561722 h 839400"/>
                <a:gd name="connsiteX16" fmla="*/ 880392 w 1737321"/>
                <a:gd name="connsiteY16" fmla="*/ 530725 h 839400"/>
                <a:gd name="connsiteX17" fmla="*/ 903640 w 1737321"/>
                <a:gd name="connsiteY17" fmla="*/ 515227 h 839400"/>
                <a:gd name="connsiteX18" fmla="*/ 942385 w 1737321"/>
                <a:gd name="connsiteY18" fmla="*/ 507478 h 839400"/>
                <a:gd name="connsiteX19" fmla="*/ 1012128 w 1737321"/>
                <a:gd name="connsiteY19" fmla="*/ 476481 h 839400"/>
                <a:gd name="connsiteX20" fmla="*/ 1043124 w 1737321"/>
                <a:gd name="connsiteY20" fmla="*/ 484230 h 839400"/>
                <a:gd name="connsiteX21" fmla="*/ 1128365 w 1737321"/>
                <a:gd name="connsiteY21" fmla="*/ 437735 h 839400"/>
                <a:gd name="connsiteX22" fmla="*/ 1151613 w 1737321"/>
                <a:gd name="connsiteY22" fmla="*/ 406739 h 839400"/>
                <a:gd name="connsiteX23" fmla="*/ 1198107 w 1737321"/>
                <a:gd name="connsiteY23" fmla="*/ 391240 h 839400"/>
                <a:gd name="connsiteX24" fmla="*/ 1267850 w 1737321"/>
                <a:gd name="connsiteY24" fmla="*/ 344745 h 839400"/>
                <a:gd name="connsiteX25" fmla="*/ 1291097 w 1737321"/>
                <a:gd name="connsiteY25" fmla="*/ 329247 h 839400"/>
                <a:gd name="connsiteX26" fmla="*/ 1322094 w 1737321"/>
                <a:gd name="connsiteY26" fmla="*/ 321498 h 839400"/>
                <a:gd name="connsiteX27" fmla="*/ 1345341 w 1737321"/>
                <a:gd name="connsiteY27" fmla="*/ 313749 h 839400"/>
                <a:gd name="connsiteX28" fmla="*/ 1430582 w 1737321"/>
                <a:gd name="connsiteY28" fmla="*/ 298251 h 839400"/>
                <a:gd name="connsiteX29" fmla="*/ 1477077 w 1737321"/>
                <a:gd name="connsiteY29" fmla="*/ 275003 h 839400"/>
                <a:gd name="connsiteX30" fmla="*/ 1508074 w 1737321"/>
                <a:gd name="connsiteY30" fmla="*/ 267254 h 839400"/>
                <a:gd name="connsiteX31" fmla="*/ 1554568 w 1737321"/>
                <a:gd name="connsiteY31" fmla="*/ 251756 h 839400"/>
                <a:gd name="connsiteX32" fmla="*/ 1632060 w 1737321"/>
                <a:gd name="connsiteY32" fmla="*/ 259505 h 839400"/>
                <a:gd name="connsiteX33" fmla="*/ 1663057 w 1737321"/>
                <a:gd name="connsiteY33" fmla="*/ 228508 h 839400"/>
                <a:gd name="connsiteX34" fmla="*/ 1709552 w 1737321"/>
                <a:gd name="connsiteY34" fmla="*/ 220759 h 839400"/>
                <a:gd name="connsiteX35" fmla="*/ 1732799 w 1737321"/>
                <a:gd name="connsiteY35" fmla="*/ 158766 h 839400"/>
                <a:gd name="connsiteX36" fmla="*/ 1701802 w 1737321"/>
                <a:gd name="connsiteY36" fmla="*/ 127769 h 839400"/>
                <a:gd name="connsiteX37" fmla="*/ 1670806 w 1737321"/>
                <a:gd name="connsiteY37" fmla="*/ 81274 h 839400"/>
                <a:gd name="connsiteX38" fmla="*/ 1678555 w 1737321"/>
                <a:gd name="connsiteY38" fmla="*/ 42529 h 839400"/>
                <a:gd name="connsiteX39" fmla="*/ 1539070 w 1737321"/>
                <a:gd name="connsiteY39" fmla="*/ 19281 h 839400"/>
                <a:gd name="connsiteX40" fmla="*/ 1461579 w 1737321"/>
                <a:gd name="connsiteY40" fmla="*/ 34779 h 839400"/>
                <a:gd name="connsiteX41" fmla="*/ 1368589 w 1737321"/>
                <a:gd name="connsiteY41" fmla="*/ 42529 h 839400"/>
                <a:gd name="connsiteX42" fmla="*/ 965633 w 1737321"/>
                <a:gd name="connsiteY42" fmla="*/ 50278 h 839400"/>
                <a:gd name="connsiteX43" fmla="*/ 926887 w 1737321"/>
                <a:gd name="connsiteY43" fmla="*/ 42529 h 839400"/>
                <a:gd name="connsiteX44" fmla="*/ 903640 w 1737321"/>
                <a:gd name="connsiteY44" fmla="*/ 34779 h 839400"/>
                <a:gd name="connsiteX45" fmla="*/ 833897 w 1737321"/>
                <a:gd name="connsiteY45" fmla="*/ 27030 h 839400"/>
                <a:gd name="connsiteX46" fmla="*/ 771904 w 1737321"/>
                <a:gd name="connsiteY46" fmla="*/ 27030 h 839400"/>
                <a:gd name="connsiteX47" fmla="*/ 678914 w 1737321"/>
                <a:gd name="connsiteY47" fmla="*/ 11532 h 839400"/>
                <a:gd name="connsiteX48" fmla="*/ 539429 w 1737321"/>
                <a:gd name="connsiteY48" fmla="*/ 19281 h 839400"/>
                <a:gd name="connsiteX49" fmla="*/ 136474 w 1737321"/>
                <a:gd name="connsiteY49" fmla="*/ 34779 h 839400"/>
                <a:gd name="connsiteX50" fmla="*/ 105477 w 1737321"/>
                <a:gd name="connsiteY50" fmla="*/ 42529 h 839400"/>
                <a:gd name="connsiteX51" fmla="*/ 82229 w 1737321"/>
                <a:gd name="connsiteY51" fmla="*/ 58027 h 839400"/>
                <a:gd name="connsiteX52" fmla="*/ 58982 w 1737321"/>
                <a:gd name="connsiteY52" fmla="*/ 65776 h 839400"/>
                <a:gd name="connsiteX53" fmla="*/ 35735 w 1737321"/>
                <a:gd name="connsiteY53" fmla="*/ 143267 h 839400"/>
                <a:gd name="connsiteX54" fmla="*/ 20236 w 1737321"/>
                <a:gd name="connsiteY54" fmla="*/ 228508 h 839400"/>
                <a:gd name="connsiteX55" fmla="*/ 4738 w 1737321"/>
                <a:gd name="connsiteY55" fmla="*/ 251756 h 839400"/>
                <a:gd name="connsiteX56" fmla="*/ 20236 w 1737321"/>
                <a:gd name="connsiteY56" fmla="*/ 499729 h 839400"/>
                <a:gd name="connsiteX57" fmla="*/ 27985 w 1737321"/>
                <a:gd name="connsiteY57" fmla="*/ 577220 h 839400"/>
                <a:gd name="connsiteX58" fmla="*/ 43484 w 1737321"/>
                <a:gd name="connsiteY58" fmla="*/ 639213 h 839400"/>
                <a:gd name="connsiteX59" fmla="*/ 51233 w 1737321"/>
                <a:gd name="connsiteY59" fmla="*/ 724454 h 839400"/>
                <a:gd name="connsiteX60" fmla="*/ 66731 w 1737321"/>
                <a:gd name="connsiteY60" fmla="*/ 786447 h 839400"/>
                <a:gd name="connsiteX61" fmla="*/ 51233 w 1737321"/>
                <a:gd name="connsiteY61" fmla="*/ 832942 h 83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737321" h="839400">
                  <a:moveTo>
                    <a:pt x="51233" y="832942"/>
                  </a:moveTo>
                  <a:cubicBezTo>
                    <a:pt x="68023" y="839400"/>
                    <a:pt x="129798" y="834611"/>
                    <a:pt x="167470" y="825193"/>
                  </a:cubicBezTo>
                  <a:cubicBezTo>
                    <a:pt x="175395" y="823212"/>
                    <a:pt x="168841" y="807048"/>
                    <a:pt x="175219" y="801945"/>
                  </a:cubicBezTo>
                  <a:cubicBezTo>
                    <a:pt x="183535" y="795292"/>
                    <a:pt x="195690" y="795815"/>
                    <a:pt x="206216" y="794196"/>
                  </a:cubicBezTo>
                  <a:cubicBezTo>
                    <a:pt x="238319" y="789257"/>
                    <a:pt x="281587" y="788633"/>
                    <a:pt x="314704" y="778698"/>
                  </a:cubicBezTo>
                  <a:cubicBezTo>
                    <a:pt x="328028" y="774701"/>
                    <a:pt x="339785" y="765803"/>
                    <a:pt x="353450" y="763200"/>
                  </a:cubicBezTo>
                  <a:cubicBezTo>
                    <a:pt x="394365" y="755407"/>
                    <a:pt x="436107" y="752867"/>
                    <a:pt x="477436" y="747701"/>
                  </a:cubicBezTo>
                  <a:cubicBezTo>
                    <a:pt x="485185" y="742535"/>
                    <a:pt x="494098" y="738788"/>
                    <a:pt x="500684" y="732203"/>
                  </a:cubicBezTo>
                  <a:cubicBezTo>
                    <a:pt x="523939" y="708949"/>
                    <a:pt x="510144" y="696477"/>
                    <a:pt x="547179" y="677959"/>
                  </a:cubicBezTo>
                  <a:cubicBezTo>
                    <a:pt x="557511" y="672793"/>
                    <a:pt x="567111" y="665780"/>
                    <a:pt x="578175" y="662461"/>
                  </a:cubicBezTo>
                  <a:cubicBezTo>
                    <a:pt x="593224" y="657946"/>
                    <a:pt x="609263" y="657794"/>
                    <a:pt x="624670" y="654712"/>
                  </a:cubicBezTo>
                  <a:cubicBezTo>
                    <a:pt x="647039" y="650238"/>
                    <a:pt x="674672" y="642232"/>
                    <a:pt x="694413" y="631464"/>
                  </a:cubicBezTo>
                  <a:cubicBezTo>
                    <a:pt x="710765" y="622545"/>
                    <a:pt x="725409" y="610799"/>
                    <a:pt x="740907" y="600467"/>
                  </a:cubicBezTo>
                  <a:lnTo>
                    <a:pt x="764155" y="584969"/>
                  </a:lnTo>
                  <a:cubicBezTo>
                    <a:pt x="771904" y="579803"/>
                    <a:pt x="778270" y="571297"/>
                    <a:pt x="787402" y="569471"/>
                  </a:cubicBezTo>
                  <a:lnTo>
                    <a:pt x="826148" y="561722"/>
                  </a:lnTo>
                  <a:cubicBezTo>
                    <a:pt x="882778" y="523968"/>
                    <a:pt x="811583" y="570044"/>
                    <a:pt x="880392" y="530725"/>
                  </a:cubicBezTo>
                  <a:cubicBezTo>
                    <a:pt x="888478" y="526104"/>
                    <a:pt x="894920" y="518497"/>
                    <a:pt x="903640" y="515227"/>
                  </a:cubicBezTo>
                  <a:cubicBezTo>
                    <a:pt x="915972" y="510603"/>
                    <a:pt x="929470" y="510061"/>
                    <a:pt x="942385" y="507478"/>
                  </a:cubicBezTo>
                  <a:cubicBezTo>
                    <a:pt x="966238" y="491576"/>
                    <a:pt x="979579" y="479736"/>
                    <a:pt x="1012128" y="476481"/>
                  </a:cubicBezTo>
                  <a:cubicBezTo>
                    <a:pt x="1022725" y="475421"/>
                    <a:pt x="1032792" y="481647"/>
                    <a:pt x="1043124" y="484230"/>
                  </a:cubicBezTo>
                  <a:cubicBezTo>
                    <a:pt x="1068191" y="474203"/>
                    <a:pt x="1111772" y="459858"/>
                    <a:pt x="1128365" y="437735"/>
                  </a:cubicBezTo>
                  <a:cubicBezTo>
                    <a:pt x="1136114" y="427403"/>
                    <a:pt x="1140867" y="413903"/>
                    <a:pt x="1151613" y="406739"/>
                  </a:cubicBezTo>
                  <a:cubicBezTo>
                    <a:pt x="1165206" y="397677"/>
                    <a:pt x="1184514" y="400302"/>
                    <a:pt x="1198107" y="391240"/>
                  </a:cubicBezTo>
                  <a:lnTo>
                    <a:pt x="1267850" y="344745"/>
                  </a:lnTo>
                  <a:cubicBezTo>
                    <a:pt x="1275599" y="339579"/>
                    <a:pt x="1282062" y="331506"/>
                    <a:pt x="1291097" y="329247"/>
                  </a:cubicBezTo>
                  <a:cubicBezTo>
                    <a:pt x="1301429" y="326664"/>
                    <a:pt x="1311853" y="324424"/>
                    <a:pt x="1322094" y="321498"/>
                  </a:cubicBezTo>
                  <a:cubicBezTo>
                    <a:pt x="1329948" y="319254"/>
                    <a:pt x="1337354" y="315460"/>
                    <a:pt x="1345341" y="313749"/>
                  </a:cubicBezTo>
                  <a:cubicBezTo>
                    <a:pt x="1373579" y="307698"/>
                    <a:pt x="1402344" y="304302"/>
                    <a:pt x="1430582" y="298251"/>
                  </a:cubicBezTo>
                  <a:cubicBezTo>
                    <a:pt x="1474113" y="288923"/>
                    <a:pt x="1433979" y="293473"/>
                    <a:pt x="1477077" y="275003"/>
                  </a:cubicBezTo>
                  <a:cubicBezTo>
                    <a:pt x="1486866" y="270808"/>
                    <a:pt x="1497873" y="270314"/>
                    <a:pt x="1508074" y="267254"/>
                  </a:cubicBezTo>
                  <a:cubicBezTo>
                    <a:pt x="1523721" y="262560"/>
                    <a:pt x="1539070" y="256922"/>
                    <a:pt x="1554568" y="251756"/>
                  </a:cubicBezTo>
                  <a:cubicBezTo>
                    <a:pt x="1580399" y="254339"/>
                    <a:pt x="1606677" y="264944"/>
                    <a:pt x="1632060" y="259505"/>
                  </a:cubicBezTo>
                  <a:cubicBezTo>
                    <a:pt x="1646348" y="256443"/>
                    <a:pt x="1648644" y="230910"/>
                    <a:pt x="1663057" y="228508"/>
                  </a:cubicBezTo>
                  <a:lnTo>
                    <a:pt x="1709552" y="220759"/>
                  </a:lnTo>
                  <a:cubicBezTo>
                    <a:pt x="1713464" y="212935"/>
                    <a:pt x="1737321" y="170823"/>
                    <a:pt x="1732799" y="158766"/>
                  </a:cubicBezTo>
                  <a:cubicBezTo>
                    <a:pt x="1727668" y="145084"/>
                    <a:pt x="1701802" y="127769"/>
                    <a:pt x="1701802" y="127769"/>
                  </a:cubicBezTo>
                  <a:cubicBezTo>
                    <a:pt x="1721669" y="48311"/>
                    <a:pt x="1708021" y="146399"/>
                    <a:pt x="1670806" y="81274"/>
                  </a:cubicBezTo>
                  <a:cubicBezTo>
                    <a:pt x="1664271" y="69839"/>
                    <a:pt x="1675972" y="55444"/>
                    <a:pt x="1678555" y="42529"/>
                  </a:cubicBezTo>
                  <a:cubicBezTo>
                    <a:pt x="1636029" y="0"/>
                    <a:pt x="1657587" y="14723"/>
                    <a:pt x="1539070" y="19281"/>
                  </a:cubicBezTo>
                  <a:cubicBezTo>
                    <a:pt x="1512748" y="20293"/>
                    <a:pt x="1487830" y="32591"/>
                    <a:pt x="1461579" y="34779"/>
                  </a:cubicBezTo>
                  <a:cubicBezTo>
                    <a:pt x="1430582" y="37362"/>
                    <a:pt x="1399678" y="41557"/>
                    <a:pt x="1368589" y="42529"/>
                  </a:cubicBezTo>
                  <a:cubicBezTo>
                    <a:pt x="1234311" y="46725"/>
                    <a:pt x="1099952" y="47695"/>
                    <a:pt x="965633" y="50278"/>
                  </a:cubicBezTo>
                  <a:cubicBezTo>
                    <a:pt x="952718" y="47695"/>
                    <a:pt x="939665" y="45724"/>
                    <a:pt x="926887" y="42529"/>
                  </a:cubicBezTo>
                  <a:cubicBezTo>
                    <a:pt x="918963" y="40548"/>
                    <a:pt x="911697" y="36122"/>
                    <a:pt x="903640" y="34779"/>
                  </a:cubicBezTo>
                  <a:cubicBezTo>
                    <a:pt x="880568" y="30933"/>
                    <a:pt x="857145" y="29613"/>
                    <a:pt x="833897" y="27030"/>
                  </a:cubicBezTo>
                  <a:cubicBezTo>
                    <a:pt x="751242" y="6366"/>
                    <a:pt x="854561" y="27030"/>
                    <a:pt x="771904" y="27030"/>
                  </a:cubicBezTo>
                  <a:cubicBezTo>
                    <a:pt x="752681" y="27030"/>
                    <a:pt x="700914" y="15932"/>
                    <a:pt x="678914" y="11532"/>
                  </a:cubicBezTo>
                  <a:lnTo>
                    <a:pt x="539429" y="19281"/>
                  </a:lnTo>
                  <a:lnTo>
                    <a:pt x="136474" y="34779"/>
                  </a:lnTo>
                  <a:cubicBezTo>
                    <a:pt x="126142" y="37362"/>
                    <a:pt x="115266" y="38334"/>
                    <a:pt x="105477" y="42529"/>
                  </a:cubicBezTo>
                  <a:cubicBezTo>
                    <a:pt x="96917" y="46198"/>
                    <a:pt x="90559" y="53862"/>
                    <a:pt x="82229" y="58027"/>
                  </a:cubicBezTo>
                  <a:cubicBezTo>
                    <a:pt x="74923" y="61680"/>
                    <a:pt x="66731" y="63193"/>
                    <a:pt x="58982" y="65776"/>
                  </a:cubicBezTo>
                  <a:cubicBezTo>
                    <a:pt x="52092" y="86445"/>
                    <a:pt x="39639" y="119845"/>
                    <a:pt x="35735" y="143267"/>
                  </a:cubicBezTo>
                  <a:cubicBezTo>
                    <a:pt x="31728" y="167307"/>
                    <a:pt x="32705" y="203569"/>
                    <a:pt x="20236" y="228508"/>
                  </a:cubicBezTo>
                  <a:cubicBezTo>
                    <a:pt x="16071" y="236838"/>
                    <a:pt x="9904" y="244007"/>
                    <a:pt x="4738" y="251756"/>
                  </a:cubicBezTo>
                  <a:cubicBezTo>
                    <a:pt x="23251" y="455397"/>
                    <a:pt x="0" y="186072"/>
                    <a:pt x="20236" y="499729"/>
                  </a:cubicBezTo>
                  <a:cubicBezTo>
                    <a:pt x="21907" y="525634"/>
                    <a:pt x="23717" y="551614"/>
                    <a:pt x="27985" y="577220"/>
                  </a:cubicBezTo>
                  <a:cubicBezTo>
                    <a:pt x="31487" y="598231"/>
                    <a:pt x="43484" y="639213"/>
                    <a:pt x="43484" y="639213"/>
                  </a:cubicBezTo>
                  <a:cubicBezTo>
                    <a:pt x="46067" y="667627"/>
                    <a:pt x="47198" y="696210"/>
                    <a:pt x="51233" y="724454"/>
                  </a:cubicBezTo>
                  <a:cubicBezTo>
                    <a:pt x="64560" y="817743"/>
                    <a:pt x="55102" y="646897"/>
                    <a:pt x="66731" y="786447"/>
                  </a:cubicBezTo>
                  <a:cubicBezTo>
                    <a:pt x="68233" y="804466"/>
                    <a:pt x="34443" y="826484"/>
                    <a:pt x="51233" y="8329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630786" y="4275371"/>
              <a:ext cx="960181" cy="778509"/>
            </a:xfrm>
            <a:custGeom>
              <a:avLst/>
              <a:gdLst>
                <a:gd name="connsiteX0" fmla="*/ 41953 w 960181"/>
                <a:gd name="connsiteY0" fmla="*/ 64154 h 778509"/>
                <a:gd name="connsiteX1" fmla="*/ 88448 w 960181"/>
                <a:gd name="connsiteY1" fmla="*/ 79653 h 778509"/>
                <a:gd name="connsiteX2" fmla="*/ 111695 w 960181"/>
                <a:gd name="connsiteY2" fmla="*/ 87402 h 778509"/>
                <a:gd name="connsiteX3" fmla="*/ 127194 w 960181"/>
                <a:gd name="connsiteY3" fmla="*/ 102900 h 778509"/>
                <a:gd name="connsiteX4" fmla="*/ 181438 w 960181"/>
                <a:gd name="connsiteY4" fmla="*/ 126148 h 778509"/>
                <a:gd name="connsiteX5" fmla="*/ 204685 w 960181"/>
                <a:gd name="connsiteY5" fmla="*/ 203639 h 778509"/>
                <a:gd name="connsiteX6" fmla="*/ 235682 w 960181"/>
                <a:gd name="connsiteY6" fmla="*/ 211388 h 778509"/>
                <a:gd name="connsiteX7" fmla="*/ 297675 w 960181"/>
                <a:gd name="connsiteY7" fmla="*/ 265632 h 778509"/>
                <a:gd name="connsiteX8" fmla="*/ 336421 w 960181"/>
                <a:gd name="connsiteY8" fmla="*/ 273382 h 778509"/>
                <a:gd name="connsiteX9" fmla="*/ 367417 w 960181"/>
                <a:gd name="connsiteY9" fmla="*/ 281131 h 778509"/>
                <a:gd name="connsiteX10" fmla="*/ 406163 w 960181"/>
                <a:gd name="connsiteY10" fmla="*/ 319876 h 778509"/>
                <a:gd name="connsiteX11" fmla="*/ 421661 w 960181"/>
                <a:gd name="connsiteY11" fmla="*/ 335375 h 778509"/>
                <a:gd name="connsiteX12" fmla="*/ 444909 w 960181"/>
                <a:gd name="connsiteY12" fmla="*/ 366371 h 778509"/>
                <a:gd name="connsiteX13" fmla="*/ 460407 w 960181"/>
                <a:gd name="connsiteY13" fmla="*/ 412866 h 778509"/>
                <a:gd name="connsiteX14" fmla="*/ 468156 w 960181"/>
                <a:gd name="connsiteY14" fmla="*/ 436114 h 778509"/>
                <a:gd name="connsiteX15" fmla="*/ 522400 w 960181"/>
                <a:gd name="connsiteY15" fmla="*/ 451612 h 778509"/>
                <a:gd name="connsiteX16" fmla="*/ 537899 w 960181"/>
                <a:gd name="connsiteY16" fmla="*/ 474860 h 778509"/>
                <a:gd name="connsiteX17" fmla="*/ 553397 w 960181"/>
                <a:gd name="connsiteY17" fmla="*/ 521354 h 778509"/>
                <a:gd name="connsiteX18" fmla="*/ 615390 w 960181"/>
                <a:gd name="connsiteY18" fmla="*/ 544602 h 778509"/>
                <a:gd name="connsiteX19" fmla="*/ 630889 w 960181"/>
                <a:gd name="connsiteY19" fmla="*/ 560100 h 778509"/>
                <a:gd name="connsiteX20" fmla="*/ 654136 w 960181"/>
                <a:gd name="connsiteY20" fmla="*/ 606595 h 778509"/>
                <a:gd name="connsiteX21" fmla="*/ 677383 w 960181"/>
                <a:gd name="connsiteY21" fmla="*/ 622093 h 778509"/>
                <a:gd name="connsiteX22" fmla="*/ 708380 w 960181"/>
                <a:gd name="connsiteY22" fmla="*/ 660839 h 778509"/>
                <a:gd name="connsiteX23" fmla="*/ 716129 w 960181"/>
                <a:gd name="connsiteY23" fmla="*/ 684087 h 778509"/>
                <a:gd name="connsiteX24" fmla="*/ 747126 w 960181"/>
                <a:gd name="connsiteY24" fmla="*/ 691836 h 778509"/>
                <a:gd name="connsiteX25" fmla="*/ 793621 w 960181"/>
                <a:gd name="connsiteY25" fmla="*/ 707334 h 778509"/>
                <a:gd name="connsiteX26" fmla="*/ 855614 w 960181"/>
                <a:gd name="connsiteY26" fmla="*/ 738331 h 778509"/>
                <a:gd name="connsiteX27" fmla="*/ 902109 w 960181"/>
                <a:gd name="connsiteY27" fmla="*/ 753829 h 778509"/>
                <a:gd name="connsiteX28" fmla="*/ 925356 w 960181"/>
                <a:gd name="connsiteY28" fmla="*/ 777076 h 778509"/>
                <a:gd name="connsiteX29" fmla="*/ 940855 w 960181"/>
                <a:gd name="connsiteY29" fmla="*/ 761578 h 778509"/>
                <a:gd name="connsiteX30" fmla="*/ 948604 w 960181"/>
                <a:gd name="connsiteY30" fmla="*/ 250134 h 778509"/>
                <a:gd name="connsiteX31" fmla="*/ 933106 w 960181"/>
                <a:gd name="connsiteY31" fmla="*/ 56405 h 778509"/>
                <a:gd name="connsiteX32" fmla="*/ 917607 w 960181"/>
                <a:gd name="connsiteY32" fmla="*/ 25409 h 778509"/>
                <a:gd name="connsiteX33" fmla="*/ 468156 w 960181"/>
                <a:gd name="connsiteY33" fmla="*/ 40907 h 778509"/>
                <a:gd name="connsiteX34" fmla="*/ 96197 w 960181"/>
                <a:gd name="connsiteY34" fmla="*/ 17660 h 778509"/>
                <a:gd name="connsiteX35" fmla="*/ 41953 w 960181"/>
                <a:gd name="connsiteY35" fmla="*/ 17660 h 778509"/>
                <a:gd name="connsiteX36" fmla="*/ 41953 w 960181"/>
                <a:gd name="connsiteY36" fmla="*/ 64154 h 77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60181" h="778509">
                  <a:moveTo>
                    <a:pt x="41953" y="64154"/>
                  </a:moveTo>
                  <a:lnTo>
                    <a:pt x="88448" y="79653"/>
                  </a:lnTo>
                  <a:lnTo>
                    <a:pt x="111695" y="87402"/>
                  </a:lnTo>
                  <a:cubicBezTo>
                    <a:pt x="116861" y="92568"/>
                    <a:pt x="121115" y="98847"/>
                    <a:pt x="127194" y="102900"/>
                  </a:cubicBezTo>
                  <a:cubicBezTo>
                    <a:pt x="146344" y="115667"/>
                    <a:pt x="160775" y="119260"/>
                    <a:pt x="181438" y="126148"/>
                  </a:cubicBezTo>
                  <a:cubicBezTo>
                    <a:pt x="184130" y="136916"/>
                    <a:pt x="199654" y="202381"/>
                    <a:pt x="204685" y="203639"/>
                  </a:cubicBezTo>
                  <a:lnTo>
                    <a:pt x="235682" y="211388"/>
                  </a:lnTo>
                  <a:cubicBezTo>
                    <a:pt x="245828" y="221534"/>
                    <a:pt x="277171" y="257943"/>
                    <a:pt x="297675" y="265632"/>
                  </a:cubicBezTo>
                  <a:cubicBezTo>
                    <a:pt x="310008" y="270257"/>
                    <a:pt x="323564" y="270525"/>
                    <a:pt x="336421" y="273382"/>
                  </a:cubicBezTo>
                  <a:cubicBezTo>
                    <a:pt x="346817" y="275692"/>
                    <a:pt x="357085" y="278548"/>
                    <a:pt x="367417" y="281131"/>
                  </a:cubicBezTo>
                  <a:lnTo>
                    <a:pt x="406163" y="319876"/>
                  </a:lnTo>
                  <a:cubicBezTo>
                    <a:pt x="411329" y="325042"/>
                    <a:pt x="417277" y="329530"/>
                    <a:pt x="421661" y="335375"/>
                  </a:cubicBezTo>
                  <a:lnTo>
                    <a:pt x="444909" y="366371"/>
                  </a:lnTo>
                  <a:lnTo>
                    <a:pt x="460407" y="412866"/>
                  </a:lnTo>
                  <a:cubicBezTo>
                    <a:pt x="462990" y="420615"/>
                    <a:pt x="460407" y="433531"/>
                    <a:pt x="468156" y="436114"/>
                  </a:cubicBezTo>
                  <a:cubicBezTo>
                    <a:pt x="501508" y="447231"/>
                    <a:pt x="483479" y="441882"/>
                    <a:pt x="522400" y="451612"/>
                  </a:cubicBezTo>
                  <a:cubicBezTo>
                    <a:pt x="527566" y="459361"/>
                    <a:pt x="534116" y="466349"/>
                    <a:pt x="537899" y="474860"/>
                  </a:cubicBezTo>
                  <a:cubicBezTo>
                    <a:pt x="544534" y="489788"/>
                    <a:pt x="537899" y="516188"/>
                    <a:pt x="553397" y="521354"/>
                  </a:cubicBezTo>
                  <a:cubicBezTo>
                    <a:pt x="589841" y="533503"/>
                    <a:pt x="569061" y="526070"/>
                    <a:pt x="615390" y="544602"/>
                  </a:cubicBezTo>
                  <a:cubicBezTo>
                    <a:pt x="620556" y="549768"/>
                    <a:pt x="627130" y="553835"/>
                    <a:pt x="630889" y="560100"/>
                  </a:cubicBezTo>
                  <a:cubicBezTo>
                    <a:pt x="649798" y="591615"/>
                    <a:pt x="624740" y="577199"/>
                    <a:pt x="654136" y="606595"/>
                  </a:cubicBezTo>
                  <a:cubicBezTo>
                    <a:pt x="660721" y="613180"/>
                    <a:pt x="670111" y="616275"/>
                    <a:pt x="677383" y="622093"/>
                  </a:cubicBezTo>
                  <a:cubicBezTo>
                    <a:pt x="693158" y="634713"/>
                    <a:pt x="696872" y="643577"/>
                    <a:pt x="708380" y="660839"/>
                  </a:cubicBezTo>
                  <a:cubicBezTo>
                    <a:pt x="710963" y="668588"/>
                    <a:pt x="709751" y="678984"/>
                    <a:pt x="716129" y="684087"/>
                  </a:cubicBezTo>
                  <a:cubicBezTo>
                    <a:pt x="724445" y="690740"/>
                    <a:pt x="736925" y="688776"/>
                    <a:pt x="747126" y="691836"/>
                  </a:cubicBezTo>
                  <a:cubicBezTo>
                    <a:pt x="762774" y="696530"/>
                    <a:pt x="778123" y="702168"/>
                    <a:pt x="793621" y="707334"/>
                  </a:cubicBezTo>
                  <a:cubicBezTo>
                    <a:pt x="815539" y="714640"/>
                    <a:pt x="833696" y="731025"/>
                    <a:pt x="855614" y="738331"/>
                  </a:cubicBezTo>
                  <a:lnTo>
                    <a:pt x="902109" y="753829"/>
                  </a:lnTo>
                  <a:cubicBezTo>
                    <a:pt x="909858" y="761578"/>
                    <a:pt x="914610" y="774927"/>
                    <a:pt x="925356" y="777076"/>
                  </a:cubicBezTo>
                  <a:cubicBezTo>
                    <a:pt x="932520" y="778509"/>
                    <a:pt x="940533" y="768877"/>
                    <a:pt x="940855" y="761578"/>
                  </a:cubicBezTo>
                  <a:cubicBezTo>
                    <a:pt x="948370" y="591243"/>
                    <a:pt x="946021" y="420615"/>
                    <a:pt x="948604" y="250134"/>
                  </a:cubicBezTo>
                  <a:cubicBezTo>
                    <a:pt x="943438" y="185558"/>
                    <a:pt x="935418" y="121146"/>
                    <a:pt x="933106" y="56405"/>
                  </a:cubicBezTo>
                  <a:cubicBezTo>
                    <a:pt x="931861" y="21550"/>
                    <a:pt x="960181" y="39600"/>
                    <a:pt x="917607" y="25409"/>
                  </a:cubicBezTo>
                  <a:cubicBezTo>
                    <a:pt x="761668" y="77389"/>
                    <a:pt x="865866" y="45230"/>
                    <a:pt x="468156" y="40907"/>
                  </a:cubicBezTo>
                  <a:cubicBezTo>
                    <a:pt x="323017" y="39329"/>
                    <a:pt x="226062" y="29466"/>
                    <a:pt x="96197" y="17660"/>
                  </a:cubicBezTo>
                  <a:cubicBezTo>
                    <a:pt x="81087" y="12623"/>
                    <a:pt x="57090" y="0"/>
                    <a:pt x="41953" y="17660"/>
                  </a:cubicBezTo>
                  <a:cubicBezTo>
                    <a:pt x="0" y="66604"/>
                    <a:pt x="46845" y="64154"/>
                    <a:pt x="41953" y="641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8" name="Group 125"/>
          <p:cNvGrpSpPr>
            <a:grpSpLocks noChangeAspect="1"/>
          </p:cNvGrpSpPr>
          <p:nvPr/>
        </p:nvGrpSpPr>
        <p:grpSpPr>
          <a:xfrm>
            <a:off x="6477000" y="4169909"/>
            <a:ext cx="1288618" cy="640080"/>
            <a:chOff x="1406449" y="2921689"/>
            <a:chExt cx="1681631" cy="835297"/>
          </a:xfrm>
        </p:grpSpPr>
        <p:pic>
          <p:nvPicPr>
            <p:cNvPr id="127" name="Picture 126" descr="car3.png"/>
            <p:cNvPicPr>
              <a:picLocks noChangeAspect="1"/>
            </p:cNvPicPr>
            <p:nvPr/>
          </p:nvPicPr>
          <p:blipFill>
            <a:blip r:embed="rId7" cstate="print"/>
            <a:srcRect t="58333" r="34375" b="4167"/>
            <a:stretch>
              <a:fillRect/>
            </a:stretch>
          </p:blipFill>
          <p:spPr>
            <a:xfrm>
              <a:off x="1447800" y="2971800"/>
              <a:ext cx="1600200" cy="685800"/>
            </a:xfrm>
            <a:prstGeom prst="rect">
              <a:avLst/>
            </a:prstGeom>
          </p:spPr>
        </p:pic>
        <p:sp>
          <p:nvSpPr>
            <p:cNvPr id="128" name="Freeform 127"/>
            <p:cNvSpPr/>
            <p:nvPr/>
          </p:nvSpPr>
          <p:spPr>
            <a:xfrm>
              <a:off x="1533040" y="3060915"/>
              <a:ext cx="1555040" cy="696071"/>
            </a:xfrm>
            <a:custGeom>
              <a:avLst/>
              <a:gdLst>
                <a:gd name="connsiteX0" fmla="*/ 1292 w 1555040"/>
                <a:gd name="connsiteY0" fmla="*/ 612183 h 696071"/>
                <a:gd name="connsiteX1" fmla="*/ 9041 w 1555040"/>
                <a:gd name="connsiteY1" fmla="*/ 588936 h 696071"/>
                <a:gd name="connsiteX2" fmla="*/ 32289 w 1555040"/>
                <a:gd name="connsiteY2" fmla="*/ 573438 h 696071"/>
                <a:gd name="connsiteX3" fmla="*/ 63285 w 1555040"/>
                <a:gd name="connsiteY3" fmla="*/ 557939 h 696071"/>
                <a:gd name="connsiteX4" fmla="*/ 218268 w 1555040"/>
                <a:gd name="connsiteY4" fmla="*/ 534692 h 696071"/>
                <a:gd name="connsiteX5" fmla="*/ 264763 w 1555040"/>
                <a:gd name="connsiteY5" fmla="*/ 503695 h 696071"/>
                <a:gd name="connsiteX6" fmla="*/ 381001 w 1555040"/>
                <a:gd name="connsiteY6" fmla="*/ 480448 h 696071"/>
                <a:gd name="connsiteX7" fmla="*/ 450743 w 1555040"/>
                <a:gd name="connsiteY7" fmla="*/ 441702 h 696071"/>
                <a:gd name="connsiteX8" fmla="*/ 473991 w 1555040"/>
                <a:gd name="connsiteY8" fmla="*/ 418454 h 696071"/>
                <a:gd name="connsiteX9" fmla="*/ 520485 w 1555040"/>
                <a:gd name="connsiteY9" fmla="*/ 387458 h 696071"/>
                <a:gd name="connsiteX10" fmla="*/ 543733 w 1555040"/>
                <a:gd name="connsiteY10" fmla="*/ 371960 h 696071"/>
                <a:gd name="connsiteX11" fmla="*/ 559231 w 1555040"/>
                <a:gd name="connsiteY11" fmla="*/ 356461 h 696071"/>
                <a:gd name="connsiteX12" fmla="*/ 582479 w 1555040"/>
                <a:gd name="connsiteY12" fmla="*/ 348712 h 696071"/>
                <a:gd name="connsiteX13" fmla="*/ 683218 w 1555040"/>
                <a:gd name="connsiteY13" fmla="*/ 333214 h 696071"/>
                <a:gd name="connsiteX14" fmla="*/ 721963 w 1555040"/>
                <a:gd name="connsiteY14" fmla="*/ 317716 h 696071"/>
                <a:gd name="connsiteX15" fmla="*/ 737462 w 1555040"/>
                <a:gd name="connsiteY15" fmla="*/ 294468 h 696071"/>
                <a:gd name="connsiteX16" fmla="*/ 760709 w 1555040"/>
                <a:gd name="connsiteY16" fmla="*/ 278970 h 696071"/>
                <a:gd name="connsiteX17" fmla="*/ 776207 w 1555040"/>
                <a:gd name="connsiteY17" fmla="*/ 263471 h 696071"/>
                <a:gd name="connsiteX18" fmla="*/ 900194 w 1555040"/>
                <a:gd name="connsiteY18" fmla="*/ 255722 h 696071"/>
                <a:gd name="connsiteX19" fmla="*/ 915692 w 1555040"/>
                <a:gd name="connsiteY19" fmla="*/ 224726 h 696071"/>
                <a:gd name="connsiteX20" fmla="*/ 938940 w 1555040"/>
                <a:gd name="connsiteY20" fmla="*/ 209227 h 696071"/>
                <a:gd name="connsiteX21" fmla="*/ 1000933 w 1555040"/>
                <a:gd name="connsiteY21" fmla="*/ 185980 h 696071"/>
                <a:gd name="connsiteX22" fmla="*/ 1078424 w 1555040"/>
                <a:gd name="connsiteY22" fmla="*/ 131736 h 696071"/>
                <a:gd name="connsiteX23" fmla="*/ 1101672 w 1555040"/>
                <a:gd name="connsiteY23" fmla="*/ 116238 h 696071"/>
                <a:gd name="connsiteX24" fmla="*/ 1124919 w 1555040"/>
                <a:gd name="connsiteY24" fmla="*/ 108488 h 696071"/>
                <a:gd name="connsiteX25" fmla="*/ 1140418 w 1555040"/>
                <a:gd name="connsiteY25" fmla="*/ 92990 h 696071"/>
                <a:gd name="connsiteX26" fmla="*/ 1202411 w 1555040"/>
                <a:gd name="connsiteY26" fmla="*/ 77492 h 696071"/>
                <a:gd name="connsiteX27" fmla="*/ 1225658 w 1555040"/>
                <a:gd name="connsiteY27" fmla="*/ 61993 h 696071"/>
                <a:gd name="connsiteX28" fmla="*/ 1295401 w 1555040"/>
                <a:gd name="connsiteY28" fmla="*/ 38746 h 696071"/>
                <a:gd name="connsiteX29" fmla="*/ 1318648 w 1555040"/>
                <a:gd name="connsiteY29" fmla="*/ 15499 h 696071"/>
                <a:gd name="connsiteX30" fmla="*/ 1365143 w 1555040"/>
                <a:gd name="connsiteY30" fmla="*/ 0 h 696071"/>
                <a:gd name="connsiteX31" fmla="*/ 1434885 w 1555040"/>
                <a:gd name="connsiteY31" fmla="*/ 15499 h 696071"/>
                <a:gd name="connsiteX32" fmla="*/ 1504628 w 1555040"/>
                <a:gd name="connsiteY32" fmla="*/ 23248 h 696071"/>
                <a:gd name="connsiteX33" fmla="*/ 1527875 w 1555040"/>
                <a:gd name="connsiteY33" fmla="*/ 232475 h 696071"/>
                <a:gd name="connsiteX34" fmla="*/ 1535624 w 1555040"/>
                <a:gd name="connsiteY34" fmla="*/ 317716 h 696071"/>
                <a:gd name="connsiteX35" fmla="*/ 1551123 w 1555040"/>
                <a:gd name="connsiteY35" fmla="*/ 627682 h 696071"/>
                <a:gd name="connsiteX36" fmla="*/ 1527875 w 1555040"/>
                <a:gd name="connsiteY36" fmla="*/ 643180 h 696071"/>
                <a:gd name="connsiteX37" fmla="*/ 923441 w 1555040"/>
                <a:gd name="connsiteY37" fmla="*/ 627682 h 696071"/>
                <a:gd name="connsiteX38" fmla="*/ 489489 w 1555040"/>
                <a:gd name="connsiteY38" fmla="*/ 635431 h 696071"/>
                <a:gd name="connsiteX39" fmla="*/ 40038 w 1555040"/>
                <a:gd name="connsiteY39" fmla="*/ 627682 h 696071"/>
                <a:gd name="connsiteX40" fmla="*/ 16791 w 1555040"/>
                <a:gd name="connsiteY40" fmla="*/ 604434 h 696071"/>
                <a:gd name="connsiteX41" fmla="*/ 1292 w 1555040"/>
                <a:gd name="connsiteY41" fmla="*/ 612183 h 69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5040" h="696071">
                  <a:moveTo>
                    <a:pt x="1292" y="612183"/>
                  </a:moveTo>
                  <a:cubicBezTo>
                    <a:pt x="0" y="609600"/>
                    <a:pt x="3938" y="595314"/>
                    <a:pt x="9041" y="588936"/>
                  </a:cubicBezTo>
                  <a:cubicBezTo>
                    <a:pt x="14859" y="581664"/>
                    <a:pt x="24203" y="578059"/>
                    <a:pt x="32289" y="573438"/>
                  </a:cubicBezTo>
                  <a:cubicBezTo>
                    <a:pt x="42319" y="567707"/>
                    <a:pt x="52667" y="562490"/>
                    <a:pt x="63285" y="557939"/>
                  </a:cubicBezTo>
                  <a:cubicBezTo>
                    <a:pt x="108505" y="538558"/>
                    <a:pt x="186534" y="538425"/>
                    <a:pt x="218268" y="534692"/>
                  </a:cubicBezTo>
                  <a:cubicBezTo>
                    <a:pt x="295178" y="509057"/>
                    <a:pt x="177695" y="552067"/>
                    <a:pt x="264763" y="503695"/>
                  </a:cubicBezTo>
                  <a:cubicBezTo>
                    <a:pt x="299104" y="484616"/>
                    <a:pt x="344195" y="484537"/>
                    <a:pt x="381001" y="480448"/>
                  </a:cubicBezTo>
                  <a:cubicBezTo>
                    <a:pt x="410235" y="470703"/>
                    <a:pt x="424097" y="468348"/>
                    <a:pt x="450743" y="441702"/>
                  </a:cubicBezTo>
                  <a:cubicBezTo>
                    <a:pt x="458492" y="433953"/>
                    <a:pt x="465340" y="425182"/>
                    <a:pt x="473991" y="418454"/>
                  </a:cubicBezTo>
                  <a:cubicBezTo>
                    <a:pt x="488694" y="407019"/>
                    <a:pt x="504987" y="397790"/>
                    <a:pt x="520485" y="387458"/>
                  </a:cubicBezTo>
                  <a:cubicBezTo>
                    <a:pt x="528234" y="382292"/>
                    <a:pt x="537148" y="378546"/>
                    <a:pt x="543733" y="371960"/>
                  </a:cubicBezTo>
                  <a:cubicBezTo>
                    <a:pt x="548899" y="366794"/>
                    <a:pt x="552966" y="360220"/>
                    <a:pt x="559231" y="356461"/>
                  </a:cubicBezTo>
                  <a:cubicBezTo>
                    <a:pt x="566235" y="352258"/>
                    <a:pt x="574450" y="350217"/>
                    <a:pt x="582479" y="348712"/>
                  </a:cubicBezTo>
                  <a:cubicBezTo>
                    <a:pt x="615872" y="342451"/>
                    <a:pt x="649638" y="338380"/>
                    <a:pt x="683218" y="333214"/>
                  </a:cubicBezTo>
                  <a:cubicBezTo>
                    <a:pt x="696133" y="328048"/>
                    <a:pt x="710644" y="325801"/>
                    <a:pt x="721963" y="317716"/>
                  </a:cubicBezTo>
                  <a:cubicBezTo>
                    <a:pt x="729542" y="312303"/>
                    <a:pt x="730876" y="301054"/>
                    <a:pt x="737462" y="294468"/>
                  </a:cubicBezTo>
                  <a:cubicBezTo>
                    <a:pt x="744047" y="287883"/>
                    <a:pt x="753437" y="284788"/>
                    <a:pt x="760709" y="278970"/>
                  </a:cubicBezTo>
                  <a:cubicBezTo>
                    <a:pt x="766414" y="274406"/>
                    <a:pt x="769000" y="264672"/>
                    <a:pt x="776207" y="263471"/>
                  </a:cubicBezTo>
                  <a:cubicBezTo>
                    <a:pt x="817053" y="256663"/>
                    <a:pt x="858865" y="258305"/>
                    <a:pt x="900194" y="255722"/>
                  </a:cubicBezTo>
                  <a:cubicBezTo>
                    <a:pt x="905360" y="245390"/>
                    <a:pt x="908297" y="233600"/>
                    <a:pt x="915692" y="224726"/>
                  </a:cubicBezTo>
                  <a:cubicBezTo>
                    <a:pt x="921654" y="217571"/>
                    <a:pt x="930854" y="213848"/>
                    <a:pt x="938940" y="209227"/>
                  </a:cubicBezTo>
                  <a:cubicBezTo>
                    <a:pt x="970457" y="191217"/>
                    <a:pt x="967032" y="194455"/>
                    <a:pt x="1000933" y="185980"/>
                  </a:cubicBezTo>
                  <a:cubicBezTo>
                    <a:pt x="1046828" y="151557"/>
                    <a:pt x="1021186" y="169893"/>
                    <a:pt x="1078424" y="131736"/>
                  </a:cubicBezTo>
                  <a:cubicBezTo>
                    <a:pt x="1086173" y="126570"/>
                    <a:pt x="1092837" y="119184"/>
                    <a:pt x="1101672" y="116238"/>
                  </a:cubicBezTo>
                  <a:lnTo>
                    <a:pt x="1124919" y="108488"/>
                  </a:lnTo>
                  <a:cubicBezTo>
                    <a:pt x="1130085" y="103322"/>
                    <a:pt x="1134153" y="96749"/>
                    <a:pt x="1140418" y="92990"/>
                  </a:cubicBezTo>
                  <a:cubicBezTo>
                    <a:pt x="1152333" y="85841"/>
                    <a:pt x="1194077" y="79159"/>
                    <a:pt x="1202411" y="77492"/>
                  </a:cubicBezTo>
                  <a:cubicBezTo>
                    <a:pt x="1210160" y="72326"/>
                    <a:pt x="1217328" y="66158"/>
                    <a:pt x="1225658" y="61993"/>
                  </a:cubicBezTo>
                  <a:cubicBezTo>
                    <a:pt x="1254836" y="47404"/>
                    <a:pt x="1265806" y="46145"/>
                    <a:pt x="1295401" y="38746"/>
                  </a:cubicBezTo>
                  <a:cubicBezTo>
                    <a:pt x="1303150" y="30997"/>
                    <a:pt x="1309068" y="20821"/>
                    <a:pt x="1318648" y="15499"/>
                  </a:cubicBezTo>
                  <a:cubicBezTo>
                    <a:pt x="1332929" y="7565"/>
                    <a:pt x="1365143" y="0"/>
                    <a:pt x="1365143" y="0"/>
                  </a:cubicBezTo>
                  <a:cubicBezTo>
                    <a:pt x="1387694" y="5638"/>
                    <a:pt x="1411943" y="12221"/>
                    <a:pt x="1434885" y="15499"/>
                  </a:cubicBezTo>
                  <a:cubicBezTo>
                    <a:pt x="1458041" y="18807"/>
                    <a:pt x="1481380" y="20665"/>
                    <a:pt x="1504628" y="23248"/>
                  </a:cubicBezTo>
                  <a:cubicBezTo>
                    <a:pt x="1555040" y="98866"/>
                    <a:pt x="1516433" y="32232"/>
                    <a:pt x="1527875" y="232475"/>
                  </a:cubicBezTo>
                  <a:cubicBezTo>
                    <a:pt x="1529503" y="260959"/>
                    <a:pt x="1533726" y="289248"/>
                    <a:pt x="1535624" y="317716"/>
                  </a:cubicBezTo>
                  <a:cubicBezTo>
                    <a:pt x="1539163" y="370797"/>
                    <a:pt x="1548844" y="579821"/>
                    <a:pt x="1551123" y="627682"/>
                  </a:cubicBezTo>
                  <a:cubicBezTo>
                    <a:pt x="1543374" y="632848"/>
                    <a:pt x="1537188" y="643061"/>
                    <a:pt x="1527875" y="643180"/>
                  </a:cubicBezTo>
                  <a:cubicBezTo>
                    <a:pt x="983051" y="650165"/>
                    <a:pt x="1128616" y="696071"/>
                    <a:pt x="923441" y="627682"/>
                  </a:cubicBezTo>
                  <a:lnTo>
                    <a:pt x="489489" y="635431"/>
                  </a:lnTo>
                  <a:cubicBezTo>
                    <a:pt x="339650" y="635431"/>
                    <a:pt x="189556" y="637487"/>
                    <a:pt x="40038" y="627682"/>
                  </a:cubicBezTo>
                  <a:cubicBezTo>
                    <a:pt x="29103" y="626965"/>
                    <a:pt x="25909" y="610513"/>
                    <a:pt x="16791" y="604434"/>
                  </a:cubicBezTo>
                  <a:cubicBezTo>
                    <a:pt x="9994" y="599903"/>
                    <a:pt x="2584" y="614766"/>
                    <a:pt x="1292" y="612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406449" y="2921689"/>
              <a:ext cx="522122" cy="232461"/>
            </a:xfrm>
            <a:custGeom>
              <a:avLst/>
              <a:gdLst>
                <a:gd name="connsiteX0" fmla="*/ 19395 w 522122"/>
                <a:gd name="connsiteY0" fmla="*/ 201219 h 232461"/>
                <a:gd name="connsiteX1" fmla="*/ 96887 w 522122"/>
                <a:gd name="connsiteY1" fmla="*/ 208969 h 232461"/>
                <a:gd name="connsiteX2" fmla="*/ 120134 w 522122"/>
                <a:gd name="connsiteY2" fmla="*/ 224467 h 232461"/>
                <a:gd name="connsiteX3" fmla="*/ 143382 w 522122"/>
                <a:gd name="connsiteY3" fmla="*/ 232216 h 232461"/>
                <a:gd name="connsiteX4" fmla="*/ 213124 w 522122"/>
                <a:gd name="connsiteY4" fmla="*/ 224467 h 232461"/>
                <a:gd name="connsiteX5" fmla="*/ 244120 w 522122"/>
                <a:gd name="connsiteY5" fmla="*/ 154725 h 232461"/>
                <a:gd name="connsiteX6" fmla="*/ 267368 w 522122"/>
                <a:gd name="connsiteY6" fmla="*/ 146975 h 232461"/>
                <a:gd name="connsiteX7" fmla="*/ 313863 w 522122"/>
                <a:gd name="connsiteY7" fmla="*/ 84982 h 232461"/>
                <a:gd name="connsiteX8" fmla="*/ 437849 w 522122"/>
                <a:gd name="connsiteY8" fmla="*/ 84982 h 232461"/>
                <a:gd name="connsiteX9" fmla="*/ 499843 w 522122"/>
                <a:gd name="connsiteY9" fmla="*/ 69484 h 232461"/>
                <a:gd name="connsiteX10" fmla="*/ 492093 w 522122"/>
                <a:gd name="connsiteY10" fmla="*/ 7491 h 232461"/>
                <a:gd name="connsiteX11" fmla="*/ 27144 w 522122"/>
                <a:gd name="connsiteY11" fmla="*/ 15240 h 232461"/>
                <a:gd name="connsiteX12" fmla="*/ 3897 w 522122"/>
                <a:gd name="connsiteY12" fmla="*/ 30738 h 232461"/>
                <a:gd name="connsiteX13" fmla="*/ 19395 w 522122"/>
                <a:gd name="connsiteY13" fmla="*/ 100480 h 232461"/>
                <a:gd name="connsiteX14" fmla="*/ 19395 w 522122"/>
                <a:gd name="connsiteY14" fmla="*/ 201219 h 2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122" h="232461">
                  <a:moveTo>
                    <a:pt x="19395" y="201219"/>
                  </a:moveTo>
                  <a:cubicBezTo>
                    <a:pt x="45226" y="203802"/>
                    <a:pt x="71592" y="203132"/>
                    <a:pt x="96887" y="208969"/>
                  </a:cubicBezTo>
                  <a:cubicBezTo>
                    <a:pt x="105962" y="211063"/>
                    <a:pt x="111804" y="220302"/>
                    <a:pt x="120134" y="224467"/>
                  </a:cubicBezTo>
                  <a:cubicBezTo>
                    <a:pt x="127440" y="228120"/>
                    <a:pt x="135633" y="229633"/>
                    <a:pt x="143382" y="232216"/>
                  </a:cubicBezTo>
                  <a:cubicBezTo>
                    <a:pt x="166629" y="229633"/>
                    <a:pt x="191142" y="232461"/>
                    <a:pt x="213124" y="224467"/>
                  </a:cubicBezTo>
                  <a:cubicBezTo>
                    <a:pt x="233439" y="217080"/>
                    <a:pt x="233122" y="158391"/>
                    <a:pt x="244120" y="154725"/>
                  </a:cubicBezTo>
                  <a:lnTo>
                    <a:pt x="267368" y="146975"/>
                  </a:lnTo>
                  <a:cubicBezTo>
                    <a:pt x="311890" y="102454"/>
                    <a:pt x="300338" y="125558"/>
                    <a:pt x="313863" y="84982"/>
                  </a:cubicBezTo>
                  <a:cubicBezTo>
                    <a:pt x="379989" y="93248"/>
                    <a:pt x="371723" y="97380"/>
                    <a:pt x="437849" y="84982"/>
                  </a:cubicBezTo>
                  <a:cubicBezTo>
                    <a:pt x="458785" y="81057"/>
                    <a:pt x="499843" y="69484"/>
                    <a:pt x="499843" y="69484"/>
                  </a:cubicBezTo>
                  <a:cubicBezTo>
                    <a:pt x="501389" y="63300"/>
                    <a:pt x="522122" y="8944"/>
                    <a:pt x="492093" y="7491"/>
                  </a:cubicBezTo>
                  <a:cubicBezTo>
                    <a:pt x="337270" y="0"/>
                    <a:pt x="182127" y="12657"/>
                    <a:pt x="27144" y="15240"/>
                  </a:cubicBezTo>
                  <a:cubicBezTo>
                    <a:pt x="19395" y="20406"/>
                    <a:pt x="6156" y="21703"/>
                    <a:pt x="3897" y="30738"/>
                  </a:cubicBezTo>
                  <a:cubicBezTo>
                    <a:pt x="0" y="46325"/>
                    <a:pt x="13430" y="82584"/>
                    <a:pt x="19395" y="100480"/>
                  </a:cubicBezTo>
                  <a:lnTo>
                    <a:pt x="19395" y="2012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332315" y="2942741"/>
              <a:ext cx="408037" cy="94927"/>
            </a:xfrm>
            <a:custGeom>
              <a:avLst/>
              <a:gdLst>
                <a:gd name="connsiteX0" fmla="*/ 31177 w 408037"/>
                <a:gd name="connsiteY0" fmla="*/ 48432 h 94927"/>
                <a:gd name="connsiteX1" fmla="*/ 62173 w 408037"/>
                <a:gd name="connsiteY1" fmla="*/ 87178 h 94927"/>
                <a:gd name="connsiteX2" fmla="*/ 85421 w 408037"/>
                <a:gd name="connsiteY2" fmla="*/ 94927 h 94927"/>
                <a:gd name="connsiteX3" fmla="*/ 240404 w 408037"/>
                <a:gd name="connsiteY3" fmla="*/ 87178 h 94927"/>
                <a:gd name="connsiteX4" fmla="*/ 263651 w 408037"/>
                <a:gd name="connsiteY4" fmla="*/ 79428 h 94927"/>
                <a:gd name="connsiteX5" fmla="*/ 387638 w 408037"/>
                <a:gd name="connsiteY5" fmla="*/ 71679 h 94927"/>
                <a:gd name="connsiteX6" fmla="*/ 395387 w 408037"/>
                <a:gd name="connsiteY6" fmla="*/ 40683 h 94927"/>
                <a:gd name="connsiteX7" fmla="*/ 403136 w 408037"/>
                <a:gd name="connsiteY7" fmla="*/ 17435 h 94927"/>
                <a:gd name="connsiteX8" fmla="*/ 372139 w 408037"/>
                <a:gd name="connsiteY8" fmla="*/ 9686 h 94927"/>
                <a:gd name="connsiteX9" fmla="*/ 217156 w 408037"/>
                <a:gd name="connsiteY9" fmla="*/ 17435 h 94927"/>
                <a:gd name="connsiteX10" fmla="*/ 31177 w 408037"/>
                <a:gd name="connsiteY10" fmla="*/ 17435 h 94927"/>
                <a:gd name="connsiteX11" fmla="*/ 31177 w 408037"/>
                <a:gd name="connsiteY11" fmla="*/ 48432 h 9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037" h="94927">
                  <a:moveTo>
                    <a:pt x="31177" y="48432"/>
                  </a:moveTo>
                  <a:cubicBezTo>
                    <a:pt x="38215" y="58989"/>
                    <a:pt x="49906" y="79818"/>
                    <a:pt x="62173" y="87178"/>
                  </a:cubicBezTo>
                  <a:cubicBezTo>
                    <a:pt x="69177" y="91381"/>
                    <a:pt x="77672" y="92344"/>
                    <a:pt x="85421" y="94927"/>
                  </a:cubicBezTo>
                  <a:cubicBezTo>
                    <a:pt x="137082" y="92344"/>
                    <a:pt x="188873" y="91659"/>
                    <a:pt x="240404" y="87178"/>
                  </a:cubicBezTo>
                  <a:cubicBezTo>
                    <a:pt x="248542" y="86470"/>
                    <a:pt x="255528" y="80283"/>
                    <a:pt x="263651" y="79428"/>
                  </a:cubicBezTo>
                  <a:cubicBezTo>
                    <a:pt x="304833" y="75093"/>
                    <a:pt x="346309" y="74262"/>
                    <a:pt x="387638" y="71679"/>
                  </a:cubicBezTo>
                  <a:cubicBezTo>
                    <a:pt x="390221" y="61347"/>
                    <a:pt x="392461" y="50923"/>
                    <a:pt x="395387" y="40683"/>
                  </a:cubicBezTo>
                  <a:cubicBezTo>
                    <a:pt x="397631" y="32829"/>
                    <a:pt x="408037" y="23970"/>
                    <a:pt x="403136" y="17435"/>
                  </a:cubicBezTo>
                  <a:cubicBezTo>
                    <a:pt x="396746" y="8915"/>
                    <a:pt x="382471" y="12269"/>
                    <a:pt x="372139" y="9686"/>
                  </a:cubicBezTo>
                  <a:cubicBezTo>
                    <a:pt x="320478" y="12269"/>
                    <a:pt x="268882" y="17435"/>
                    <a:pt x="217156" y="17435"/>
                  </a:cubicBezTo>
                  <a:cubicBezTo>
                    <a:pt x="0" y="17435"/>
                    <a:pt x="170663" y="0"/>
                    <a:pt x="31177" y="17435"/>
                  </a:cubicBezTo>
                  <a:lnTo>
                    <a:pt x="31177" y="48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1" name="Straight Connector 130"/>
          <p:cNvCxnSpPr/>
          <p:nvPr/>
        </p:nvCxnSpPr>
        <p:spPr bwMode="auto">
          <a:xfrm rot="16200000" flipV="1">
            <a:off x="6591302" y="3903210"/>
            <a:ext cx="380998" cy="304799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 rot="5400000" flipH="1" flipV="1">
            <a:off x="6953029" y="3828163"/>
            <a:ext cx="627714" cy="208174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 bwMode="auto">
          <a:xfrm flipV="1">
            <a:off x="7315200" y="3940101"/>
            <a:ext cx="680675" cy="324122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 bwMode="auto">
          <a:xfrm flipH="1" flipV="1">
            <a:off x="7162800" y="4550909"/>
            <a:ext cx="15591" cy="407223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luster19_fi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029052"/>
            <a:ext cx="3413760" cy="2560320"/>
          </a:xfrm>
          <a:prstGeom prst="rect">
            <a:avLst/>
          </a:prstGeom>
        </p:spPr>
      </p:pic>
      <p:pic>
        <p:nvPicPr>
          <p:cNvPr id="43" name="Picture 42" descr="cluster15_fig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105252"/>
            <a:ext cx="3413760" cy="2560320"/>
          </a:xfrm>
          <a:prstGeom prst="rect">
            <a:avLst/>
          </a:prstGeom>
        </p:spPr>
      </p:pic>
      <p:pic>
        <p:nvPicPr>
          <p:cNvPr id="42" name="Picture 41" descr="cluster10_fig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1066800"/>
            <a:ext cx="3413760" cy="2560320"/>
          </a:xfrm>
          <a:prstGeom prst="rect">
            <a:avLst/>
          </a:prstGeom>
        </p:spPr>
      </p:pic>
      <p:pic>
        <p:nvPicPr>
          <p:cNvPr id="31" name="Picture 30" descr="cluster5_fig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1066800"/>
            <a:ext cx="3413760" cy="256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Discovered Categories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62001" y="981053"/>
            <a:ext cx="3657600" cy="27527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62000" y="3943304"/>
            <a:ext cx="3657600" cy="27527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724400" y="981052"/>
            <a:ext cx="3657600" cy="27527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724400" y="3952852"/>
            <a:ext cx="3657600" cy="27527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914400" y="1752600"/>
            <a:ext cx="82296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914400" y="1066800"/>
            <a:ext cx="82296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444240" y="1752600"/>
            <a:ext cx="82296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914400" y="3048000"/>
            <a:ext cx="82296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929640" y="4029052"/>
            <a:ext cx="82296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3444240" y="4029052"/>
            <a:ext cx="74676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1828800" y="4638652"/>
            <a:ext cx="74676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667000" y="5934052"/>
            <a:ext cx="74676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Collect-Cut (poster Thursday)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228600" y="1981200"/>
            <a:ext cx="5707942" cy="2430385"/>
            <a:chOff x="381000" y="2027009"/>
            <a:chExt cx="5355394" cy="228027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535775" y="2027009"/>
              <a:ext cx="3200619" cy="2280273"/>
              <a:chOff x="1649186" y="595901"/>
              <a:chExt cx="5971302" cy="4254233"/>
            </a:xfrm>
          </p:grpSpPr>
          <p:grpSp>
            <p:nvGrpSpPr>
              <p:cNvPr id="6" name="Group 16"/>
              <p:cNvGrpSpPr/>
              <p:nvPr/>
            </p:nvGrpSpPr>
            <p:grpSpPr>
              <a:xfrm>
                <a:off x="4317110" y="2912178"/>
                <a:ext cx="3303378" cy="1937956"/>
                <a:chOff x="4317110" y="3426510"/>
                <a:chExt cx="3303378" cy="1937956"/>
              </a:xfrm>
            </p:grpSpPr>
            <p:pic>
              <p:nvPicPr>
                <p:cNvPr id="18" name="Picture 7" descr="multiseg.png"/>
                <p:cNvPicPr>
                  <a:picLocks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89033" y="3426510"/>
                  <a:ext cx="1510831" cy="9988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4317110" y="4340854"/>
                  <a:ext cx="3303378" cy="1023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2"/>
                      </a:solidFill>
                      <a:cs typeface="Arial" pitchFamily="34" charset="0"/>
                    </a:rPr>
                    <a:t>Best Bottom-up </a:t>
                  </a:r>
                </a:p>
                <a:p>
                  <a:pPr algn="ctr"/>
                  <a:r>
                    <a:rPr lang="en-US" sz="1600" b="1" dirty="0">
                      <a:solidFill>
                        <a:schemeClr val="tx2"/>
                      </a:solidFill>
                      <a:cs typeface="Arial" pitchFamily="34" charset="0"/>
                    </a:rPr>
                    <a:t>(with multi-</a:t>
                  </a:r>
                  <a:r>
                    <a:rPr lang="en-US" sz="1600" b="1" dirty="0" err="1">
                      <a:solidFill>
                        <a:schemeClr val="tx2"/>
                      </a:solidFill>
                      <a:cs typeface="Arial" pitchFamily="34" charset="0"/>
                    </a:rPr>
                    <a:t>segs</a:t>
                  </a:r>
                  <a:r>
                    <a:rPr lang="en-US" sz="1600" b="1" dirty="0">
                      <a:solidFill>
                        <a:schemeClr val="tx2"/>
                      </a:solidFill>
                      <a:cs typeface="Arial" pitchFamily="34" charset="0"/>
                    </a:rPr>
                    <a:t>)</a:t>
                  </a:r>
                  <a:endParaRPr lang="en-US" sz="9600" b="1" dirty="0">
                    <a:solidFill>
                      <a:schemeClr val="tx2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17"/>
              <p:cNvGrpSpPr/>
              <p:nvPr/>
            </p:nvGrpSpPr>
            <p:grpSpPr>
              <a:xfrm>
                <a:off x="1649186" y="595901"/>
                <a:ext cx="5877153" cy="4237900"/>
                <a:chOff x="1649186" y="1126561"/>
                <a:chExt cx="5877153" cy="4237900"/>
              </a:xfrm>
            </p:grpSpPr>
            <p:pic>
              <p:nvPicPr>
                <p:cNvPr id="8" name="Picture 11" descr="cluster9_0fgmodel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76889" t="21111" r="9167" b="70000"/>
                <a:stretch>
                  <a:fillRect/>
                </a:stretch>
              </p:blipFill>
              <p:spPr bwMode="auto">
                <a:xfrm>
                  <a:off x="3614796" y="2260823"/>
                  <a:ext cx="1840983" cy="873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" name="Picture 12" descr="cluster9_0fgmodel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76790" t="66667" r="9167" b="23334"/>
                <a:stretch>
                  <a:fillRect/>
                </a:stretch>
              </p:blipFill>
              <p:spPr bwMode="auto">
                <a:xfrm>
                  <a:off x="5534491" y="2219656"/>
                  <a:ext cx="1648576" cy="873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" name="Picture 11" descr="cluster9_0fgmodel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45111" t="21111" r="40588" b="70000"/>
                <a:stretch>
                  <a:fillRect/>
                </a:stretch>
              </p:blipFill>
              <p:spPr bwMode="auto">
                <a:xfrm>
                  <a:off x="1935609" y="2260823"/>
                  <a:ext cx="1889085" cy="8731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10" descr="ours.png"/>
                <p:cNvPicPr>
                  <a:picLocks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733661" y="3426510"/>
                  <a:ext cx="1510830" cy="9988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Rounded Rectangle 11"/>
                <p:cNvSpPr/>
                <p:nvPr/>
              </p:nvSpPr>
              <p:spPr>
                <a:xfrm>
                  <a:off x="1935609" y="2156821"/>
                  <a:ext cx="5352407" cy="93601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400" b="1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 rot="16200000" flipH="1">
                  <a:off x="2671674" y="3091416"/>
                  <a:ext cx="312005" cy="31484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5400000">
                  <a:off x="3354937" y="3247746"/>
                  <a:ext cx="312005" cy="21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5400000">
                  <a:off x="4036013" y="3091416"/>
                  <a:ext cx="312005" cy="31484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381643" y="4340850"/>
                  <a:ext cx="2203930" cy="1023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2"/>
                      </a:solidFill>
                      <a:cs typeface="Arial" pitchFamily="34" charset="0"/>
                    </a:rPr>
                    <a:t>Collect-Cut</a:t>
                  </a:r>
                </a:p>
                <a:p>
                  <a:pPr algn="ctr"/>
                  <a:r>
                    <a:rPr lang="en-US" sz="1600" b="1">
                      <a:solidFill>
                        <a:schemeClr val="tx2"/>
                      </a:solidFill>
                      <a:cs typeface="Arial" pitchFamily="34" charset="0"/>
                    </a:rPr>
                    <a:t>(ours)</a:t>
                  </a:r>
                  <a:endParaRPr lang="en-US" sz="9600" b="1">
                    <a:solidFill>
                      <a:schemeClr val="tx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7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649186" y="1126561"/>
                  <a:ext cx="5877153" cy="1023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tx2"/>
                      </a:solidFill>
                      <a:cs typeface="Arial" pitchFamily="34" charset="0"/>
                    </a:rPr>
                    <a:t>Discovered Ensemble from Unlabeled Multi-Object Images</a:t>
                  </a:r>
                  <a:endParaRPr lang="en-US" sz="9600" b="1" dirty="0">
                    <a:solidFill>
                      <a:schemeClr val="tx2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0" name="Group 21"/>
            <p:cNvGrpSpPr>
              <a:grpSpLocks noChangeAspect="1"/>
            </p:cNvGrpSpPr>
            <p:nvPr/>
          </p:nvGrpSpPr>
          <p:grpSpPr>
            <a:xfrm>
              <a:off x="381000" y="2235775"/>
              <a:ext cx="1711430" cy="1640119"/>
              <a:chOff x="2052603" y="288882"/>
              <a:chExt cx="4198995" cy="3541761"/>
            </a:xfrm>
          </p:grpSpPr>
          <p:sp>
            <p:nvSpPr>
              <p:cNvPr id="21" name="Can 20"/>
              <p:cNvSpPr/>
              <p:nvPr/>
            </p:nvSpPr>
            <p:spPr>
              <a:xfrm>
                <a:off x="2052603" y="288882"/>
                <a:ext cx="4198995" cy="3541761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b="1">
                  <a:solidFill>
                    <a:schemeClr val="tx2"/>
                  </a:solidFill>
                </a:endParaRPr>
              </a:p>
            </p:txBody>
          </p:sp>
          <p:pic>
            <p:nvPicPr>
              <p:cNvPr id="22" name="Picture 6" descr="C:\Documents and Settings\grauman\Desktop\data\MSRC_ObjCategImageDatabase_v2\MSRC_ObjCategImageDatabase_v2\Images\2_25_s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10372"/>
              <a:stretch>
                <a:fillRect/>
              </a:stretch>
            </p:blipFill>
            <p:spPr bwMode="auto">
              <a:xfrm>
                <a:off x="2344707" y="1201707"/>
                <a:ext cx="937263" cy="12620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3" name="Picture 8" descr="C:\Documents and Settings\grauman\Desktop\data\MSRC_ObjCategImageDatabase_v2\MSRC_ObjCategImageDatabase_v2\Images\3_20_s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25629" y="2443149"/>
                <a:ext cx="1409690" cy="938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4" name="Picture 12" descr="C:\Documents and Settings\grauman\Desktop\data\MSRC_ObjCategImageDatabase_v2\MSRC_ObjCategImageDatabase_v2\Images\17_12_s.bmp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11480" y="1858941"/>
                <a:ext cx="1414960" cy="941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5" name="Picture 19" descr="C:\Documents and Settings\grauman\Desktop\data\MSRC_ObjCategImageDatabase_v2\MSRC_ObjCategImageDatabase_v2\Images\17_16_s.bmp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45026" y="2589201"/>
                <a:ext cx="1414959" cy="941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6" name="Picture 10" descr="C:\Documents and Settings\grauman\Desktop\data\MSRC_ObjCategImageDatabase_v2\MSRC_ObjCategImageDatabase_v2\Images\3_27_s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316409" y="2041506"/>
                <a:ext cx="1409690" cy="938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7" name="Picture 26" descr="C:\Documents and Settings\grauman\Desktop\data\MSRC_ObjCategImageDatabase_v2\MSRC_ObjCategImageDatabase_v2\Images\8_18_s.bm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54565" y="1201707"/>
                <a:ext cx="1414959" cy="941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8" name="Picture 15" descr="C:\Documents and Settings\grauman\Desktop\data\MSRC_ObjCategImageDatabase_v2\MSRC_ObjCategImageDatabase_v2\Images\4_7_s.bmp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30558" y="2735253"/>
                <a:ext cx="1414958" cy="941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9" name="Picture 44" descr="17_5_s.bmp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440097" y="1384272"/>
                <a:ext cx="1414729" cy="9418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30" name="TextBox 6"/>
            <p:cNvSpPr txBox="1">
              <a:spLocks noChangeArrowheads="1"/>
            </p:cNvSpPr>
            <p:nvPr/>
          </p:nvSpPr>
          <p:spPr bwMode="auto">
            <a:xfrm>
              <a:off x="435671" y="3928425"/>
              <a:ext cx="1694790" cy="31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  <a:cs typeface="Arial" pitchFamily="34" charset="0"/>
                </a:rPr>
                <a:t>Unlabeled Images</a:t>
              </a:r>
              <a:endParaRPr lang="en-US" sz="96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1287136" y="2131268"/>
              <a:ext cx="1348610" cy="533400"/>
            </a:xfrm>
            <a:custGeom>
              <a:avLst/>
              <a:gdLst>
                <a:gd name="connsiteX0" fmla="*/ 0 w 4009292"/>
                <a:gd name="connsiteY0" fmla="*/ 785446 h 1066799"/>
                <a:gd name="connsiteX1" fmla="*/ 2145323 w 4009292"/>
                <a:gd name="connsiteY1" fmla="*/ 46892 h 1066799"/>
                <a:gd name="connsiteX2" fmla="*/ 4009292 w 4009292"/>
                <a:gd name="connsiteY2" fmla="*/ 1066799 h 106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9292" h="1066799">
                  <a:moveTo>
                    <a:pt x="0" y="785446"/>
                  </a:moveTo>
                  <a:cubicBezTo>
                    <a:pt x="738554" y="392723"/>
                    <a:pt x="1477108" y="0"/>
                    <a:pt x="2145323" y="46892"/>
                  </a:cubicBezTo>
                  <a:cubicBezTo>
                    <a:pt x="2813538" y="93784"/>
                    <a:pt x="3411415" y="580291"/>
                    <a:pt x="4009292" y="1066799"/>
                  </a:cubicBezTo>
                </a:path>
              </a:pathLst>
            </a:cu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06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 Box 1798"/>
          <p:cNvSpPr txBox="1">
            <a:spLocks noChangeArrowheads="1"/>
          </p:cNvSpPr>
          <p:nvPr/>
        </p:nvSpPr>
        <p:spPr bwMode="auto">
          <a:xfrm>
            <a:off x="533400" y="5406084"/>
            <a:ext cx="8286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Arial" charset="0"/>
              <a:buChar char="•"/>
            </a:pPr>
            <a:r>
              <a:rPr lang="en-US" sz="2400" dirty="0" smtClean="0"/>
              <a:t>Use discovered shared </a:t>
            </a:r>
            <a:r>
              <a:rPr lang="en-US" sz="2400" dirty="0"/>
              <a:t>top-down cues </a:t>
            </a:r>
            <a:r>
              <a:rPr lang="en-US" sz="2400" dirty="0" smtClean="0"/>
              <a:t>to </a:t>
            </a:r>
            <a:r>
              <a:rPr lang="en-US" sz="2400" dirty="0"/>
              <a:t>refine both the segments and discovered </a:t>
            </a:r>
            <a:r>
              <a:rPr lang="en-US" sz="2400" dirty="0" smtClean="0"/>
              <a:t>categories with an energy function that </a:t>
            </a:r>
            <a:r>
              <a:rPr lang="en-US" sz="2400" dirty="0"/>
              <a:t>can be minimized with graph </a:t>
            </a:r>
            <a:r>
              <a:rPr lang="en-US" sz="2400" dirty="0" smtClean="0"/>
              <a:t>cuts.</a:t>
            </a:r>
            <a:endParaRPr lang="en-US" sz="2400" i="1" dirty="0"/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6324600" y="1654986"/>
            <a:ext cx="2453630" cy="3749040"/>
            <a:chOff x="6199654" y="1219200"/>
            <a:chExt cx="2563346" cy="3916680"/>
          </a:xfrm>
        </p:grpSpPr>
        <p:pic>
          <p:nvPicPr>
            <p:cNvPr id="38" name="Picture 4" descr="aeroplanes_single_166_6635.jpg"/>
            <p:cNvPicPr>
              <a:picLocks noChangeAspect="1"/>
            </p:cNvPicPr>
            <p:nvPr/>
          </p:nvPicPr>
          <p:blipFill>
            <a:blip r:embed="rId14" cstate="print"/>
            <a:srcRect l="5927" r="9081"/>
            <a:stretch>
              <a:fillRect/>
            </a:stretch>
          </p:blipFill>
          <p:spPr bwMode="auto">
            <a:xfrm>
              <a:off x="7481750" y="3124200"/>
              <a:ext cx="1267946" cy="10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 descr="bicycles_general_164_6411.jpg"/>
            <p:cNvPicPr>
              <a:picLocks noChangeAspect="1"/>
            </p:cNvPicPr>
            <p:nvPr/>
          </p:nvPicPr>
          <p:blipFill>
            <a:blip r:embed="rId15" cstate="print"/>
            <a:srcRect l="6133" r="8875"/>
            <a:stretch>
              <a:fillRect/>
            </a:stretch>
          </p:blipFill>
          <p:spPr bwMode="auto">
            <a:xfrm>
              <a:off x="7467600" y="1219200"/>
              <a:ext cx="1267946" cy="10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6" descr="buildings_112_1273.jpg"/>
            <p:cNvPicPr>
              <a:picLocks noChangeAspect="1"/>
            </p:cNvPicPr>
            <p:nvPr/>
          </p:nvPicPr>
          <p:blipFill>
            <a:blip r:embed="rId16" cstate="print"/>
            <a:srcRect l="6339" r="8669"/>
            <a:stretch>
              <a:fillRect/>
            </a:stretch>
          </p:blipFill>
          <p:spPr bwMode="auto">
            <a:xfrm>
              <a:off x="7480903" y="2177143"/>
              <a:ext cx="1267946" cy="10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" descr="buildings_179_7999.jpg"/>
            <p:cNvPicPr>
              <a:picLocks noChangeAspect="1"/>
            </p:cNvPicPr>
            <p:nvPr/>
          </p:nvPicPr>
          <p:blipFill>
            <a:blip r:embed="rId17" cstate="print"/>
            <a:srcRect l="6544" r="8463"/>
            <a:stretch>
              <a:fillRect/>
            </a:stretch>
          </p:blipFill>
          <p:spPr bwMode="auto">
            <a:xfrm>
              <a:off x="7495054" y="4082143"/>
              <a:ext cx="1267946" cy="10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8" descr="cars_sideview_184_8468.jpg"/>
            <p:cNvPicPr>
              <a:picLocks noChangeAspect="1"/>
            </p:cNvPicPr>
            <p:nvPr/>
          </p:nvPicPr>
          <p:blipFill>
            <a:blip r:embed="rId18" cstate="print"/>
            <a:srcRect l="6750" r="8257"/>
            <a:stretch>
              <a:fillRect/>
            </a:stretch>
          </p:blipFill>
          <p:spPr bwMode="auto">
            <a:xfrm>
              <a:off x="6212959" y="2177143"/>
              <a:ext cx="1267946" cy="10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9" descr="scenes_countryside_155_5503.jpg"/>
            <p:cNvPicPr>
              <a:picLocks/>
            </p:cNvPicPr>
            <p:nvPr/>
          </p:nvPicPr>
          <p:blipFill>
            <a:blip r:embed="rId19" cstate="print"/>
            <a:srcRect l="8257" r="8411"/>
            <a:stretch>
              <a:fillRect/>
            </a:stretch>
          </p:blipFill>
          <p:spPr bwMode="auto">
            <a:xfrm>
              <a:off x="6227064" y="3124200"/>
              <a:ext cx="1264043" cy="10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1" descr="scenes_urban_158_5870.jpg"/>
            <p:cNvPicPr>
              <a:picLocks noChangeAspect="1"/>
            </p:cNvPicPr>
            <p:nvPr/>
          </p:nvPicPr>
          <p:blipFill>
            <a:blip r:embed="rId20" cstate="print"/>
            <a:srcRect l="6534" r="8527"/>
            <a:stretch>
              <a:fillRect/>
            </a:stretch>
          </p:blipFill>
          <p:spPr bwMode="auto">
            <a:xfrm>
              <a:off x="6227064" y="4082143"/>
              <a:ext cx="1267946" cy="10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2" descr="scenes_urban_158_5931.jpg"/>
            <p:cNvPicPr>
              <a:picLocks noChangeAspect="1"/>
            </p:cNvPicPr>
            <p:nvPr/>
          </p:nvPicPr>
          <p:blipFill>
            <a:blip r:embed="rId21" cstate="print"/>
            <a:srcRect l="6534" r="8527"/>
            <a:stretch>
              <a:fillRect/>
            </a:stretch>
          </p:blipFill>
          <p:spPr bwMode="auto">
            <a:xfrm>
              <a:off x="6199654" y="1219200"/>
              <a:ext cx="1267946" cy="105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0" name="Straight Connector 49"/>
          <p:cNvCxnSpPr/>
          <p:nvPr/>
        </p:nvCxnSpPr>
        <p:spPr>
          <a:xfrm rot="5400000">
            <a:off x="4191000" y="3474312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5867400" y="986135"/>
            <a:ext cx="3357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cs typeface="Arial" pitchFamily="34" charset="0"/>
              </a:rPr>
              <a:t>Unsupervised Segmentation Examples</a:t>
            </a:r>
            <a:endParaRPr lang="en-US" sz="138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Discover new categories in the context of those that have already been directly taught.</a:t>
            </a:r>
          </a:p>
          <a:p>
            <a:endParaRPr lang="en-US" dirty="0" smtClean="0"/>
          </a:p>
          <a:p>
            <a:r>
              <a:rPr lang="en-US" dirty="0" smtClean="0"/>
              <a:t>Substantial improvement over traditional unsupervised appearance-based methods.</a:t>
            </a:r>
          </a:p>
          <a:p>
            <a:endParaRPr lang="en-US" dirty="0" smtClean="0"/>
          </a:p>
          <a:p>
            <a:r>
              <a:rPr lang="en-US" i="1" dirty="0" smtClean="0"/>
              <a:t>Future work</a:t>
            </a:r>
            <a:r>
              <a:rPr lang="en-US" dirty="0" smtClean="0"/>
              <a:t>: Continuously expand the object-level context for future discoveries.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22855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4400" dirty="0" smtClean="0">
                <a:solidFill>
                  <a:srgbClr val="000000"/>
                </a:solidFill>
                <a:cs typeface="Arial" pitchFamily="34" charset="0"/>
              </a:rPr>
              <a:t>Category Retrieval Results</a:t>
            </a:r>
            <a:endParaRPr lang="en-US" sz="4400" u="none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r>
              <a:rPr lang="en-US" sz="4400" u="none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4400" u="none" dirty="0" smtClean="0">
                <a:solidFill>
                  <a:srgbClr val="000000"/>
                </a:solidFill>
                <a:cs typeface="Arial" pitchFamily="34" charset="0"/>
              </a:rPr>
            </a:br>
            <a:endParaRPr lang="en-US" sz="4400" u="none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61" y="2399329"/>
            <a:ext cx="8024326" cy="16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 t="9749"/>
          <a:stretch>
            <a:fillRect/>
          </a:stretch>
        </p:blipFill>
        <p:spPr bwMode="auto">
          <a:xfrm>
            <a:off x="1905000" y="1463040"/>
            <a:ext cx="5178442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24451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of Known/Unknown Decisions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76800"/>
            <a:ext cx="86106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Red star denotes the cutoff (half of max possible entropy value).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Regions considered for discovery are almost all true unknowns (and vice versa), at some expense of misclassification.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8" descr="http://www.how-to-draw-funny-cartoons.com/image-files/cartoon-tv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2984" y="3519828"/>
            <a:ext cx="395470" cy="30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Impact of Object-Graph Descriptor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5149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How does the object-graph descriptor compare to a simpler</a:t>
            </a:r>
          </a:p>
          <a:p>
            <a:r>
              <a:rPr lang="en-US" sz="2400" dirty="0" smtClean="0"/>
              <a:t>   alternative that directly encodes the surrounding appearance</a:t>
            </a:r>
          </a:p>
          <a:p>
            <a:r>
              <a:rPr lang="en-US" sz="2400" dirty="0" smtClean="0"/>
              <a:t>   features?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146"/>
          <p:cNvGrpSpPr>
            <a:grpSpLocks noChangeAspect="1"/>
          </p:cNvGrpSpPr>
          <p:nvPr/>
        </p:nvGrpSpPr>
        <p:grpSpPr>
          <a:xfrm>
            <a:off x="4789715" y="3143518"/>
            <a:ext cx="4343370" cy="1580608"/>
            <a:chOff x="5476719" y="1866824"/>
            <a:chExt cx="5212526" cy="1896905"/>
          </a:xfrm>
        </p:grpSpPr>
        <p:sp>
          <p:nvSpPr>
            <p:cNvPr id="7" name="TextBox 6"/>
            <p:cNvSpPr txBox="1"/>
            <p:nvPr/>
          </p:nvSpPr>
          <p:spPr>
            <a:xfrm>
              <a:off x="5476719" y="1866824"/>
              <a:ext cx="2832290" cy="369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+mn-lt"/>
                </a:rPr>
                <a:t>Appearance-level </a:t>
              </a:r>
              <a:r>
                <a:rPr lang="en-US" sz="1400" b="1" dirty="0" smtClean="0">
                  <a:latin typeface="+mn-lt"/>
                </a:rPr>
                <a:t>context</a:t>
              </a:r>
              <a:endParaRPr lang="en-US" sz="1400" b="1" dirty="0">
                <a:latin typeface="+mn-lt"/>
              </a:endParaRPr>
            </a:p>
          </p:txBody>
        </p:sp>
        <p:grpSp>
          <p:nvGrpSpPr>
            <p:cNvPr id="6" name="Group 122"/>
            <p:cNvGrpSpPr>
              <a:grpSpLocks/>
            </p:cNvGrpSpPr>
            <p:nvPr/>
          </p:nvGrpSpPr>
          <p:grpSpPr bwMode="auto">
            <a:xfrm>
              <a:off x="6559091" y="2623219"/>
              <a:ext cx="746124" cy="631824"/>
              <a:chOff x="920700" y="3237295"/>
              <a:chExt cx="1299882" cy="1099447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1103265" y="3319461"/>
                <a:ext cx="1117317" cy="1017281"/>
                <a:chOff x="1103265" y="3319461"/>
                <a:chExt cx="1117317" cy="1017281"/>
              </a:xfrm>
            </p:grpSpPr>
            <p:pic>
              <p:nvPicPr>
                <p:cNvPr id="81" name="Picture 2" descr="http://www.homeownerhelpersma.com/LivingRoomFireplace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46487" t="24232" r="23215" b="31284"/>
                <a:stretch>
                  <a:fillRect/>
                </a:stretch>
              </p:blipFill>
              <p:spPr bwMode="auto">
                <a:xfrm>
                  <a:off x="1103265" y="3319461"/>
                  <a:ext cx="876312" cy="8397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Isosceles Triangle 81"/>
                <p:cNvSpPr/>
                <p:nvPr/>
              </p:nvSpPr>
              <p:spPr>
                <a:xfrm rot="1608072">
                  <a:off x="1457247" y="3715194"/>
                  <a:ext cx="763335" cy="62154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</p:grpSp>
          <p:sp>
            <p:nvSpPr>
              <p:cNvPr id="80" name="Rectangle 79"/>
              <p:cNvSpPr/>
              <p:nvPr/>
            </p:nvSpPr>
            <p:spPr>
              <a:xfrm rot="21111629">
                <a:off x="920700" y="3237295"/>
                <a:ext cx="912683" cy="146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9" name="Group 231"/>
            <p:cNvGrpSpPr>
              <a:grpSpLocks/>
            </p:cNvGrpSpPr>
            <p:nvPr/>
          </p:nvGrpSpPr>
          <p:grpSpPr bwMode="auto">
            <a:xfrm>
              <a:off x="6046329" y="3159797"/>
              <a:ext cx="630237" cy="377825"/>
              <a:chOff x="2372355" y="2907401"/>
              <a:chExt cx="629586" cy="37775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372355" y="2907401"/>
                <a:ext cx="629586" cy="377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484951" y="3012156"/>
                <a:ext cx="188718" cy="20951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pic>
            <p:nvPicPr>
              <p:cNvPr id="75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2136" r="25439" b="91783"/>
              <a:stretch>
                <a:fillRect/>
              </a:stretch>
            </p:blipFill>
            <p:spPr bwMode="auto">
              <a:xfrm>
                <a:off x="2519072" y="2942076"/>
                <a:ext cx="152598" cy="122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2136" r="25439" b="91783"/>
              <a:stretch>
                <a:fillRect/>
              </a:stretch>
            </p:blipFill>
            <p:spPr bwMode="auto">
              <a:xfrm>
                <a:off x="2606665" y="3029670"/>
                <a:ext cx="152598" cy="122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2757719" y="2970889"/>
                <a:ext cx="104667" cy="166655"/>
              </a:xfrm>
              <a:prstGeom prst="rect">
                <a:avLst/>
              </a:prstGeom>
              <a:solidFill>
                <a:srgbClr val="E0AE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pic>
            <p:nvPicPr>
              <p:cNvPr id="78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2136" r="25439" b="91783"/>
              <a:stretch>
                <a:fillRect/>
              </a:stretch>
            </p:blipFill>
            <p:spPr bwMode="auto">
              <a:xfrm>
                <a:off x="2694259" y="3117263"/>
                <a:ext cx="152598" cy="122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187"/>
            <p:cNvGrpSpPr>
              <a:grpSpLocks/>
            </p:cNvGrpSpPr>
            <p:nvPr/>
          </p:nvGrpSpPr>
          <p:grpSpPr bwMode="auto">
            <a:xfrm>
              <a:off x="7132181" y="2294605"/>
              <a:ext cx="630237" cy="377824"/>
              <a:chOff x="2993076" y="2004993"/>
              <a:chExt cx="629586" cy="37775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288046" y="2041499"/>
                <a:ext cx="188717" cy="20951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075541" y="2068481"/>
                <a:ext cx="188717" cy="209510"/>
              </a:xfrm>
              <a:prstGeom prst="rect">
                <a:avLst/>
              </a:prstGeom>
              <a:solidFill>
                <a:srgbClr val="FFE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993076" y="2004993"/>
                <a:ext cx="629586" cy="377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pic>
            <p:nvPicPr>
              <p:cNvPr id="70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5441" t="21890" r="52135" b="69321"/>
              <a:stretch>
                <a:fillRect/>
              </a:stretch>
            </p:blipFill>
            <p:spPr bwMode="auto">
              <a:xfrm flipH="1">
                <a:off x="3160965" y="2088938"/>
                <a:ext cx="171388" cy="146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5441" t="21890" r="52135" b="69321"/>
              <a:stretch>
                <a:fillRect/>
              </a:stretch>
            </p:blipFill>
            <p:spPr bwMode="auto">
              <a:xfrm flipH="1">
                <a:off x="3265896" y="2172883"/>
                <a:ext cx="171388" cy="146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" name="Rectangle 71"/>
              <p:cNvSpPr/>
              <p:nvPr/>
            </p:nvSpPr>
            <p:spPr>
              <a:xfrm>
                <a:off x="3538612" y="2193869"/>
                <a:ext cx="38061" cy="66662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11" name="Group 241"/>
            <p:cNvGrpSpPr>
              <a:grpSpLocks/>
            </p:cNvGrpSpPr>
            <p:nvPr/>
          </p:nvGrpSpPr>
          <p:grpSpPr bwMode="auto">
            <a:xfrm>
              <a:off x="7132179" y="3134397"/>
              <a:ext cx="630237" cy="377825"/>
              <a:chOff x="2988066" y="2487676"/>
              <a:chExt cx="629586" cy="377752"/>
            </a:xfrm>
          </p:grpSpPr>
          <p:sp>
            <p:nvSpPr>
              <p:cNvPr id="61" name="Oval 5"/>
              <p:cNvSpPr/>
              <p:nvPr/>
            </p:nvSpPr>
            <p:spPr>
              <a:xfrm>
                <a:off x="2988066" y="2487676"/>
                <a:ext cx="629586" cy="377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324268" y="2571797"/>
                <a:ext cx="188717" cy="209510"/>
              </a:xfrm>
              <a:prstGeom prst="rect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pic>
            <p:nvPicPr>
              <p:cNvPr id="63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2136" t="21890" r="26508" b="69809"/>
              <a:stretch>
                <a:fillRect/>
              </a:stretch>
            </p:blipFill>
            <p:spPr bwMode="auto">
              <a:xfrm>
                <a:off x="3176942" y="2634580"/>
                <a:ext cx="230848" cy="19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9018" t="21976" r="-372" b="69235"/>
              <a:stretch>
                <a:fillRect/>
              </a:stretch>
            </p:blipFill>
            <p:spPr bwMode="auto">
              <a:xfrm>
                <a:off x="3051024" y="2571621"/>
                <a:ext cx="230848" cy="207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3240217" y="2551164"/>
                <a:ext cx="79293" cy="79360"/>
              </a:xfrm>
              <a:prstGeom prst="rect">
                <a:avLst/>
              </a:prstGeom>
              <a:solidFill>
                <a:srgbClr val="8B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512985" y="2635284"/>
                <a:ext cx="84051" cy="82534"/>
              </a:xfrm>
              <a:prstGeom prst="rect">
                <a:avLst/>
              </a:prstGeom>
              <a:solidFill>
                <a:srgbClr val="5C0000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12" name="Group 189"/>
            <p:cNvGrpSpPr>
              <a:grpSpLocks/>
            </p:cNvGrpSpPr>
            <p:nvPr/>
          </p:nvGrpSpPr>
          <p:grpSpPr bwMode="auto">
            <a:xfrm>
              <a:off x="6046329" y="2294609"/>
              <a:ext cx="630237" cy="377825"/>
              <a:chOff x="1791852" y="2487676"/>
              <a:chExt cx="629586" cy="377752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791852" y="2487676"/>
                <a:ext cx="629586" cy="377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pic>
            <p:nvPicPr>
              <p:cNvPr id="56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5627" t="11230" r="53017" b="80467"/>
              <a:stretch>
                <a:fillRect/>
              </a:stretch>
            </p:blipFill>
            <p:spPr bwMode="auto">
              <a:xfrm>
                <a:off x="2001714" y="2655566"/>
                <a:ext cx="197517" cy="167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2" descr="http://www.journalofvision.org/9/4/6/images/fig04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5441" t="22379" r="53203" b="69321"/>
              <a:stretch>
                <a:fillRect/>
              </a:stretch>
            </p:blipFill>
            <p:spPr bwMode="auto">
              <a:xfrm>
                <a:off x="1917769" y="2550635"/>
                <a:ext cx="197517" cy="167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2128054" y="2551164"/>
                <a:ext cx="104667" cy="104755"/>
              </a:xfrm>
              <a:prstGeom prst="rect">
                <a:avLst/>
              </a:prstGeom>
              <a:solidFill>
                <a:srgbClr val="FFE2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12104" y="2676552"/>
                <a:ext cx="125283" cy="104755"/>
              </a:xfrm>
              <a:prstGeom prst="rect">
                <a:avLst/>
              </a:prstGeom>
              <a:solidFill>
                <a:srgbClr val="A20000"/>
              </a:solidFill>
              <a:ln>
                <a:solidFill>
                  <a:srgbClr val="A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896519" y="2635285"/>
                <a:ext cx="84050" cy="104755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13" name="Group 356"/>
            <p:cNvGrpSpPr>
              <a:grpSpLocks/>
            </p:cNvGrpSpPr>
            <p:nvPr/>
          </p:nvGrpSpPr>
          <p:grpSpPr bwMode="auto">
            <a:xfrm>
              <a:off x="6557507" y="2623222"/>
              <a:ext cx="657226" cy="584200"/>
              <a:chOff x="2344708" y="2370123"/>
              <a:chExt cx="657233" cy="584208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V="1">
                <a:off x="2855889" y="2370123"/>
                <a:ext cx="146052" cy="1460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2825726" y="2786054"/>
                <a:ext cx="176215" cy="9525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0800000">
                <a:off x="2344708" y="2406635"/>
                <a:ext cx="146052" cy="1095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2381220" y="2824154"/>
                <a:ext cx="130177" cy="13017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7950806" y="1874988"/>
              <a:ext cx="2738439" cy="369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+mn-lt"/>
                </a:rPr>
                <a:t>Object-level context 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16200000" flipH="1">
              <a:off x="7388561" y="3028826"/>
              <a:ext cx="1469121" cy="685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216"/>
            <p:cNvGrpSpPr>
              <a:grpSpLocks/>
            </p:cNvGrpSpPr>
            <p:nvPr/>
          </p:nvGrpSpPr>
          <p:grpSpPr bwMode="auto">
            <a:xfrm>
              <a:off x="8965741" y="2631156"/>
              <a:ext cx="747713" cy="631824"/>
              <a:chOff x="920700" y="3237295"/>
              <a:chExt cx="1299882" cy="1099447"/>
            </a:xfrm>
          </p:grpSpPr>
          <p:grpSp>
            <p:nvGrpSpPr>
              <p:cNvPr id="15" name="Group 10"/>
              <p:cNvGrpSpPr>
                <a:grpSpLocks/>
              </p:cNvGrpSpPr>
              <p:nvPr/>
            </p:nvGrpSpPr>
            <p:grpSpPr bwMode="auto">
              <a:xfrm>
                <a:off x="1103265" y="3319461"/>
                <a:ext cx="1117317" cy="1017281"/>
                <a:chOff x="1103265" y="3319461"/>
                <a:chExt cx="1117317" cy="1017281"/>
              </a:xfrm>
            </p:grpSpPr>
            <p:pic>
              <p:nvPicPr>
                <p:cNvPr id="125" name="Picture 2" descr="http://www.homeownerhelpersma.com/LivingRoomFireplace.jp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46487" t="24232" r="23215" b="31284"/>
                <a:stretch>
                  <a:fillRect/>
                </a:stretch>
              </p:blipFill>
              <p:spPr bwMode="auto">
                <a:xfrm>
                  <a:off x="1103265" y="3319461"/>
                  <a:ext cx="876312" cy="8397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6" name="Isosceles Triangle 125"/>
                <p:cNvSpPr/>
                <p:nvPr/>
              </p:nvSpPr>
              <p:spPr>
                <a:xfrm rot="1608072">
                  <a:off x="1458869" y="3715196"/>
                  <a:ext cx="761713" cy="62154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</p:grpSp>
          <p:sp>
            <p:nvSpPr>
              <p:cNvPr id="124" name="Rectangle 123"/>
              <p:cNvSpPr/>
              <p:nvPr/>
            </p:nvSpPr>
            <p:spPr>
              <a:xfrm rot="21111629">
                <a:off x="920700" y="3237295"/>
                <a:ext cx="913505" cy="1464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16" name="Group 310"/>
            <p:cNvGrpSpPr>
              <a:grpSpLocks/>
            </p:cNvGrpSpPr>
            <p:nvPr/>
          </p:nvGrpSpPr>
          <p:grpSpPr bwMode="auto">
            <a:xfrm>
              <a:off x="9578516" y="3158209"/>
              <a:ext cx="630238" cy="377825"/>
              <a:chOff x="5361562" y="2524189"/>
              <a:chExt cx="629587" cy="377752"/>
            </a:xfrm>
          </p:grpSpPr>
          <p:pic>
            <p:nvPicPr>
              <p:cNvPr id="121" name="Picture 2" descr="http://www.allhatnocattle.net/sofa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45507" y="2608134"/>
                <a:ext cx="440711" cy="236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" name="Oval 121"/>
              <p:cNvSpPr/>
              <p:nvPr/>
            </p:nvSpPr>
            <p:spPr>
              <a:xfrm>
                <a:off x="5361562" y="2524189"/>
                <a:ext cx="629587" cy="377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17" name="Group 311"/>
            <p:cNvGrpSpPr>
              <a:grpSpLocks/>
            </p:cNvGrpSpPr>
            <p:nvPr/>
          </p:nvGrpSpPr>
          <p:grpSpPr bwMode="auto">
            <a:xfrm>
              <a:off x="8419641" y="3170909"/>
              <a:ext cx="630238" cy="377825"/>
              <a:chOff x="4731975" y="2943914"/>
              <a:chExt cx="629587" cy="377752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731975" y="2943914"/>
                <a:ext cx="629587" cy="3777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pic>
            <p:nvPicPr>
              <p:cNvPr id="120" name="Picture 4" descr="http://www.arearugfacts.com/images/rug_hand_knotted_2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5400000">
                <a:off x="4917538" y="2968214"/>
                <a:ext cx="237475" cy="356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3" name="Oval 112"/>
            <p:cNvSpPr/>
            <p:nvPr/>
          </p:nvSpPr>
          <p:spPr bwMode="auto">
            <a:xfrm>
              <a:off x="9578516" y="2294609"/>
              <a:ext cx="630238" cy="3778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8419641" y="2318423"/>
              <a:ext cx="630238" cy="3778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grpSp>
          <p:nvGrpSpPr>
            <p:cNvPr id="18" name="Group 357"/>
            <p:cNvGrpSpPr>
              <a:grpSpLocks/>
            </p:cNvGrpSpPr>
            <p:nvPr/>
          </p:nvGrpSpPr>
          <p:grpSpPr bwMode="auto">
            <a:xfrm>
              <a:off x="8967332" y="2623222"/>
              <a:ext cx="657226" cy="584200"/>
              <a:chOff x="2344708" y="2370123"/>
              <a:chExt cx="657233" cy="584208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flipV="1">
                <a:off x="2855889" y="2370123"/>
                <a:ext cx="146052" cy="1460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2825726" y="2786054"/>
                <a:ext cx="176215" cy="9525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rot="10800000">
                <a:off x="2344708" y="2406635"/>
                <a:ext cx="146052" cy="1095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5400000">
                <a:off x="2381220" y="2824154"/>
                <a:ext cx="130177" cy="13017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8" name="Picture 1" descr="http://www.homeownerhelpersma.com/LivingRoomFireplace.jp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31106" y="1922612"/>
            <a:ext cx="145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Snip Single Corner Rectangle 148"/>
          <p:cNvSpPr/>
          <p:nvPr/>
        </p:nvSpPr>
        <p:spPr>
          <a:xfrm rot="10800000" flipH="1">
            <a:off x="6807381" y="2233762"/>
            <a:ext cx="457200" cy="381000"/>
          </a:xfrm>
          <a:prstGeom prst="snip1Rect">
            <a:avLst>
              <a:gd name="adj" fmla="val 50000"/>
            </a:avLst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3" name="Picture 280" descr="lamp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2714" y="3552844"/>
            <a:ext cx="408818" cy="2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Group 82"/>
          <p:cNvGrpSpPr/>
          <p:nvPr/>
        </p:nvGrpSpPr>
        <p:grpSpPr>
          <a:xfrm>
            <a:off x="147496" y="1854921"/>
            <a:ext cx="4744544" cy="2926080"/>
            <a:chOff x="147496" y="1854921"/>
            <a:chExt cx="4744544" cy="292608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 t="10442"/>
            <a:stretch>
              <a:fillRect/>
            </a:stretch>
          </p:blipFill>
          <p:spPr bwMode="auto">
            <a:xfrm>
              <a:off x="147496" y="1854921"/>
              <a:ext cx="4744544" cy="292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3882299" y="3561805"/>
              <a:ext cx="750661" cy="252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Perfect Known/Unknown Separation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779" y="489567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1" indent="-233363">
              <a:buFont typeface="Arial" pitchFamily="34" charset="0"/>
              <a:buChar char="•"/>
            </a:pPr>
            <a:r>
              <a:rPr lang="en-US" sz="2400" dirty="0" smtClean="0"/>
              <a:t>Performance attainable were we able to perfectly separate segments according to whether they are known or unknown.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0794"/>
          <a:stretch>
            <a:fillRect/>
          </a:stretch>
        </p:blipFill>
        <p:spPr bwMode="auto">
          <a:xfrm>
            <a:off x="1694469" y="1478280"/>
            <a:ext cx="5544531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approaches</a:t>
            </a:r>
          </a:p>
        </p:txBody>
      </p:sp>
      <p:sp>
        <p:nvSpPr>
          <p:cNvPr id="40970" name="TextBox 10"/>
          <p:cNvSpPr txBox="1">
            <a:spLocks noChangeArrowheads="1"/>
          </p:cNvSpPr>
          <p:nvPr/>
        </p:nvSpPr>
        <p:spPr bwMode="auto">
          <a:xfrm>
            <a:off x="609600" y="1305508"/>
            <a:ext cx="8153400" cy="461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none" dirty="0"/>
              <a:t>Previous </a:t>
            </a:r>
            <a:r>
              <a:rPr lang="en-US" sz="2800" u="none" dirty="0" smtClean="0"/>
              <a:t>work treats unsupervised visual discovery as an appearance-grouping problem.</a:t>
            </a:r>
          </a:p>
          <a:p>
            <a:endParaRPr lang="en-US" sz="2400" u="none" dirty="0" smtClean="0"/>
          </a:p>
          <a:p>
            <a:pPr marL="285750" indent="-3175">
              <a:spcBef>
                <a:spcPct val="20000"/>
              </a:spcBef>
              <a:defRPr/>
            </a:pPr>
            <a:r>
              <a:rPr lang="en-US" sz="3200" dirty="0" smtClean="0"/>
              <a:t>	</a:t>
            </a:r>
            <a:r>
              <a:rPr lang="en-US" sz="2800" dirty="0" smtClean="0"/>
              <a:t>- Topic models </a:t>
            </a:r>
            <a:r>
              <a:rPr lang="en-US" sz="2800" i="1" dirty="0" smtClean="0"/>
              <a:t>e.g., </a:t>
            </a:r>
            <a:r>
              <a:rPr lang="en-US" sz="2800" i="1" dirty="0" err="1" smtClean="0"/>
              <a:t>pLSA</a:t>
            </a:r>
            <a:r>
              <a:rPr lang="en-US" sz="2800" i="1" dirty="0" smtClean="0"/>
              <a:t>, LDA</a:t>
            </a:r>
            <a:r>
              <a:rPr lang="en-US" sz="2800" dirty="0" smtClean="0"/>
              <a:t>.</a:t>
            </a:r>
          </a:p>
          <a:p>
            <a:pPr marL="401638" indent="-3175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i="1" dirty="0" smtClean="0"/>
              <a:t>	</a:t>
            </a:r>
            <a:r>
              <a:rPr lang="en-US" sz="2000" dirty="0" smtClean="0"/>
              <a:t>[Fergus et al. 2005], [</a:t>
            </a:r>
            <a:r>
              <a:rPr lang="en-US" sz="2000" dirty="0" err="1" smtClean="0"/>
              <a:t>Sivic</a:t>
            </a:r>
            <a:r>
              <a:rPr lang="en-US" sz="2000" dirty="0" smtClean="0"/>
              <a:t> et al. 2005], [</a:t>
            </a:r>
            <a:r>
              <a:rPr lang="en-US" sz="2000" dirty="0" err="1" smtClean="0"/>
              <a:t>Quelhas</a:t>
            </a:r>
            <a:r>
              <a:rPr lang="en-US" sz="2000" dirty="0" smtClean="0"/>
              <a:t> et al. 2005], [</a:t>
            </a:r>
            <a:r>
              <a:rPr lang="en-US" sz="2000" dirty="0" err="1" smtClean="0"/>
              <a:t>Fei-Fei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Perona</a:t>
            </a:r>
            <a:r>
              <a:rPr lang="en-US" sz="2000" dirty="0" smtClean="0"/>
              <a:t> 2005], [Liu &amp; Chen 2007], [Russell et al. 2006]</a:t>
            </a:r>
          </a:p>
          <a:p>
            <a:pPr marL="401638" indent="-3175">
              <a:spcBef>
                <a:spcPct val="20000"/>
              </a:spcBef>
              <a:buFont typeface="Arial" charset="0"/>
              <a:buNone/>
              <a:defRPr/>
            </a:pPr>
            <a:endParaRPr lang="en-US" sz="2800" dirty="0" smtClean="0"/>
          </a:p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	- Partitioning of the image data.</a:t>
            </a:r>
          </a:p>
          <a:p>
            <a:pPr marL="396875" lvl="1" indent="3175">
              <a:spcBef>
                <a:spcPct val="20000"/>
              </a:spcBef>
              <a:defRPr/>
            </a:pPr>
            <a:r>
              <a:rPr lang="en-US" sz="2000" dirty="0" smtClean="0"/>
              <a:t>[</a:t>
            </a:r>
            <a:r>
              <a:rPr lang="en-US" sz="2000" dirty="0" err="1" smtClean="0"/>
              <a:t>Grauman</a:t>
            </a:r>
            <a:r>
              <a:rPr lang="en-US" sz="2000" dirty="0" smtClean="0"/>
              <a:t> &amp; Darrell 2006], [</a:t>
            </a:r>
            <a:r>
              <a:rPr lang="en-US" sz="2000" dirty="0" err="1" smtClean="0"/>
              <a:t>Dueck</a:t>
            </a:r>
            <a:r>
              <a:rPr lang="en-US" sz="2000" dirty="0" smtClean="0"/>
              <a:t> &amp; Frey 2007], [Kim et al. 2008], [Lee &amp; </a:t>
            </a:r>
            <a:r>
              <a:rPr lang="en-US" sz="2000" dirty="0" err="1" smtClean="0"/>
              <a:t>Grauman</a:t>
            </a:r>
            <a:r>
              <a:rPr lang="en-US" sz="2000" dirty="0" smtClean="0"/>
              <a:t> 2008], [Lee &amp; </a:t>
            </a:r>
            <a:r>
              <a:rPr lang="en-US" sz="2000" dirty="0" err="1" smtClean="0"/>
              <a:t>Grauman</a:t>
            </a:r>
            <a:r>
              <a:rPr lang="en-US" sz="2000" dirty="0" smtClean="0"/>
              <a:t> 2009]</a:t>
            </a:r>
          </a:p>
          <a:p>
            <a:endParaRPr lang="en-US" sz="2000" u="none" dirty="0" smtClean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882"/>
            <a:ext cx="8229600" cy="1143000"/>
          </a:xfrm>
        </p:spPr>
        <p:txBody>
          <a:bodyPr/>
          <a:lstStyle/>
          <a:p>
            <a:r>
              <a:rPr lang="en-US" dirty="0" smtClean="0"/>
              <a:t>Random Splits of Known/Unknown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6860-75EC-40AF-8781-BC596D53418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52" y="1591267"/>
            <a:ext cx="8229600" cy="225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48" y="4108690"/>
            <a:ext cx="8229600" cy="227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18485" y="6040225"/>
            <a:ext cx="6768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Previous Work:</a:t>
            </a:r>
            <a:r>
              <a:rPr lang="en-US" sz="1400" dirty="0" smtClean="0"/>
              <a:t>  [</a:t>
            </a:r>
            <a:r>
              <a:rPr lang="en-US" sz="1400" dirty="0" err="1" smtClean="0"/>
              <a:t>Scholkopf</a:t>
            </a:r>
            <a:r>
              <a:rPr lang="en-US" sz="1400" dirty="0" smtClean="0"/>
              <a:t> 2000], [</a:t>
            </a:r>
            <a:r>
              <a:rPr lang="en-US" sz="1400" dirty="0" err="1" smtClean="0"/>
              <a:t>Markou</a:t>
            </a:r>
            <a:r>
              <a:rPr lang="en-US" sz="1400" dirty="0" smtClean="0"/>
              <a:t> &amp; Singh 2003], [</a:t>
            </a:r>
            <a:r>
              <a:rPr lang="en-US" sz="1400" dirty="0" err="1" smtClean="0"/>
              <a:t>Weinshall</a:t>
            </a:r>
            <a:r>
              <a:rPr lang="en-US" sz="1400" dirty="0" smtClean="0"/>
              <a:t> et al. 2008]</a:t>
            </a:r>
            <a:endParaRPr lang="en-US" sz="1400" dirty="0"/>
          </a:p>
        </p:txBody>
      </p:sp>
      <p:grpSp>
        <p:nvGrpSpPr>
          <p:cNvPr id="2" name="Group 106"/>
          <p:cNvGrpSpPr>
            <a:grpSpLocks noChangeAspect="1"/>
          </p:cNvGrpSpPr>
          <p:nvPr/>
        </p:nvGrpSpPr>
        <p:grpSpPr>
          <a:xfrm>
            <a:off x="1726496" y="1828800"/>
            <a:ext cx="4989082" cy="1818591"/>
            <a:chOff x="2967449" y="1567552"/>
            <a:chExt cx="3368037" cy="1227697"/>
          </a:xfrm>
        </p:grpSpPr>
        <p:pic>
          <p:nvPicPr>
            <p:cNvPr id="83" name="Picture 82" descr="17_9_s.bmp.jpg"/>
            <p:cNvPicPr>
              <a:picLocks noChangeAspect="1"/>
            </p:cNvPicPr>
            <p:nvPr/>
          </p:nvPicPr>
          <p:blipFill>
            <a:blip r:embed="rId3" cstate="print"/>
            <a:srcRect l="7773"/>
            <a:stretch>
              <a:fillRect/>
            </a:stretch>
          </p:blipFill>
          <p:spPr>
            <a:xfrm>
              <a:off x="2967449" y="1567552"/>
              <a:ext cx="1808150" cy="109728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3577049" y="2525142"/>
              <a:ext cx="762000" cy="270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Image</a:t>
              </a:r>
              <a:endParaRPr lang="en-US" sz="2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30486" y="2525141"/>
              <a:ext cx="1905000" cy="270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GT known/unknown</a:t>
              </a:r>
              <a:endParaRPr lang="en-US" sz="2000" dirty="0"/>
            </a:p>
          </p:txBody>
        </p:sp>
        <p:pic>
          <p:nvPicPr>
            <p:cNvPr id="93" name="Picture 92" descr="17_9_s.bmp.kugt.jpg"/>
            <p:cNvPicPr>
              <a:picLocks/>
            </p:cNvPicPr>
            <p:nvPr/>
          </p:nvPicPr>
          <p:blipFill>
            <a:blip r:embed="rId4" cstate="print"/>
            <a:srcRect l="12500" t="6667" r="9167" b="10000"/>
            <a:stretch>
              <a:fillRect/>
            </a:stretch>
          </p:blipFill>
          <p:spPr>
            <a:xfrm>
              <a:off x="4665185" y="1643752"/>
              <a:ext cx="1426464" cy="914400"/>
            </a:xfrm>
            <a:prstGeom prst="rect">
              <a:avLst/>
            </a:prstGeom>
          </p:spPr>
        </p:pic>
      </p:grpSp>
      <p:grpSp>
        <p:nvGrpSpPr>
          <p:cNvPr id="3" name="Group 107"/>
          <p:cNvGrpSpPr>
            <a:grpSpLocks noChangeAspect="1"/>
          </p:cNvGrpSpPr>
          <p:nvPr/>
        </p:nvGrpSpPr>
        <p:grpSpPr>
          <a:xfrm>
            <a:off x="1090148" y="3810000"/>
            <a:ext cx="6301252" cy="2194560"/>
            <a:chOff x="2770414" y="3510643"/>
            <a:chExt cx="3810000" cy="1326922"/>
          </a:xfrm>
        </p:grpSpPr>
        <p:sp>
          <p:nvSpPr>
            <p:cNvPr id="91" name="TextBox 90"/>
            <p:cNvSpPr txBox="1"/>
            <p:nvPr/>
          </p:nvSpPr>
          <p:spPr>
            <a:xfrm>
              <a:off x="2770414" y="4468233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Multiple-Segmentation Entropy Maps</a:t>
              </a:r>
              <a:endParaRPr lang="en-US" dirty="0"/>
            </a:p>
          </p:txBody>
        </p:sp>
        <p:pic>
          <p:nvPicPr>
            <p:cNvPr id="106" name="Picture 105" descr="entropymap.tif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6614" y="3510643"/>
              <a:ext cx="3592285" cy="1005840"/>
            </a:xfrm>
            <a:prstGeom prst="rect">
              <a:avLst/>
            </a:prstGeom>
          </p:spPr>
        </p:pic>
      </p:grpSp>
      <p:sp>
        <p:nvSpPr>
          <p:cNvPr id="109" name="TextBox 108"/>
          <p:cNvSpPr txBox="1"/>
          <p:nvPr/>
        </p:nvSpPr>
        <p:spPr>
          <a:xfrm>
            <a:off x="6988614" y="2285985"/>
            <a:ext cx="1363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unknowns</a:t>
            </a:r>
          </a:p>
          <a:p>
            <a:r>
              <a:rPr lang="en-US" sz="1400" i="1" dirty="0" smtClean="0"/>
              <a:t>building</a:t>
            </a:r>
          </a:p>
          <a:p>
            <a:r>
              <a:rPr lang="en-US" sz="1400" i="1" dirty="0" smtClean="0"/>
              <a:t>tree</a:t>
            </a:r>
            <a:endParaRPr lang="en-US" sz="1400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7878532" y="2291430"/>
            <a:ext cx="1363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err="1" smtClean="0"/>
              <a:t>knowns</a:t>
            </a:r>
            <a:endParaRPr lang="en-US" sz="1400" u="sng" dirty="0" smtClean="0"/>
          </a:p>
          <a:p>
            <a:r>
              <a:rPr lang="en-US" sz="1400" i="1" dirty="0" smtClean="0"/>
              <a:t>sky</a:t>
            </a:r>
          </a:p>
          <a:p>
            <a:r>
              <a:rPr lang="en-US" sz="1400" i="1" dirty="0" smtClean="0"/>
              <a:t>road</a:t>
            </a:r>
            <a:endParaRPr lang="en-US" sz="1400" i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Identifying Unknown Objects</a:t>
            </a:r>
            <a:endParaRPr lang="en-US" sz="4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6858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52"/>
          <p:cNvGrpSpPr>
            <a:grpSpLocks noChangeAspect="1"/>
          </p:cNvGrpSpPr>
          <p:nvPr/>
        </p:nvGrpSpPr>
        <p:grpSpPr>
          <a:xfrm>
            <a:off x="228600" y="76200"/>
            <a:ext cx="4107869" cy="502920"/>
            <a:chOff x="1088529" y="1036875"/>
            <a:chExt cx="5894968" cy="721712"/>
          </a:xfrm>
        </p:grpSpPr>
        <p:sp>
          <p:nvSpPr>
            <p:cNvPr id="26" name="Rounded Rectangle 25"/>
            <p:cNvSpPr/>
            <p:nvPr/>
          </p:nvSpPr>
          <p:spPr>
            <a:xfrm>
              <a:off x="2601643" y="1040130"/>
              <a:ext cx="1260063" cy="71845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Detect Unknowns</a:t>
              </a:r>
              <a:endParaRPr lang="en-US" sz="11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117431" y="1039596"/>
              <a:ext cx="1350675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Object-level Context</a:t>
              </a:r>
              <a:endParaRPr lang="en-US" sz="11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723434" y="1036875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Discovery</a:t>
              </a:r>
              <a:endParaRPr lang="en-US" sz="11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88529" y="1039591"/>
              <a:ext cx="1260063" cy="71845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Learn Models</a:t>
              </a:r>
              <a:endParaRPr lang="en-US" sz="1100" b="1" dirty="0"/>
            </a:p>
          </p:txBody>
        </p:sp>
        <p:cxnSp>
          <p:nvCxnSpPr>
            <p:cNvPr id="37" name="Straight Arrow Connector 36"/>
            <p:cNvCxnSpPr>
              <a:stCxn id="36" idx="3"/>
              <a:endCxn id="26" idx="1"/>
            </p:cNvCxnSpPr>
            <p:nvPr/>
          </p:nvCxnSpPr>
          <p:spPr>
            <a:xfrm>
              <a:off x="2348592" y="1398820"/>
              <a:ext cx="253051" cy="5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3"/>
              <a:endCxn id="34" idx="1"/>
            </p:cNvCxnSpPr>
            <p:nvPr/>
          </p:nvCxnSpPr>
          <p:spPr>
            <a:xfrm flipV="1">
              <a:off x="3861706" y="1398825"/>
              <a:ext cx="255725" cy="53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3"/>
              <a:endCxn id="35" idx="1"/>
            </p:cNvCxnSpPr>
            <p:nvPr/>
          </p:nvCxnSpPr>
          <p:spPr>
            <a:xfrm flipV="1">
              <a:off x="5468104" y="1396104"/>
              <a:ext cx="255330" cy="2721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Existing approaches</a:t>
            </a:r>
          </a:p>
        </p:txBody>
      </p:sp>
      <p:sp>
        <p:nvSpPr>
          <p:cNvPr id="40970" name="TextBox 10"/>
          <p:cNvSpPr txBox="1">
            <a:spLocks noChangeArrowheads="1"/>
          </p:cNvSpPr>
          <p:nvPr/>
        </p:nvSpPr>
        <p:spPr bwMode="auto">
          <a:xfrm>
            <a:off x="609600" y="1078992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none" dirty="0"/>
              <a:t>Previous </a:t>
            </a:r>
            <a:r>
              <a:rPr lang="en-US" sz="2800" u="none" dirty="0" smtClean="0"/>
              <a:t>work treats unsupervised visual discovery as an appearance-grouping problem.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105"/>
          <p:cNvGrpSpPr/>
          <p:nvPr/>
        </p:nvGrpSpPr>
        <p:grpSpPr>
          <a:xfrm>
            <a:off x="2093423" y="2453640"/>
            <a:ext cx="4993177" cy="3108960"/>
            <a:chOff x="2057400" y="1219200"/>
            <a:chExt cx="4993177" cy="3108960"/>
          </a:xfrm>
        </p:grpSpPr>
        <p:grpSp>
          <p:nvGrpSpPr>
            <p:cNvPr id="3" name="Group 108"/>
            <p:cNvGrpSpPr>
              <a:grpSpLocks noChangeAspect="1"/>
            </p:cNvGrpSpPr>
            <p:nvPr/>
          </p:nvGrpSpPr>
          <p:grpSpPr bwMode="auto">
            <a:xfrm>
              <a:off x="2057400" y="1219200"/>
              <a:ext cx="4993177" cy="3108960"/>
              <a:chOff x="1752600" y="3581401"/>
              <a:chExt cx="5257797" cy="3124200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3499448" y="4723649"/>
                <a:ext cx="554246" cy="306657"/>
              </a:xfrm>
              <a:custGeom>
                <a:avLst/>
                <a:gdLst>
                  <a:gd name="connsiteX0" fmla="*/ 27332 w 1010610"/>
                  <a:gd name="connsiteY0" fmla="*/ 800451 h 892202"/>
                  <a:gd name="connsiteX1" fmla="*/ 17707 w 1010610"/>
                  <a:gd name="connsiteY1" fmla="*/ 521319 h 892202"/>
                  <a:gd name="connsiteX2" fmla="*/ 8082 w 1010610"/>
                  <a:gd name="connsiteY2" fmla="*/ 473192 h 892202"/>
                  <a:gd name="connsiteX3" fmla="*/ 17707 w 1010610"/>
                  <a:gd name="connsiteY3" fmla="*/ 165184 h 892202"/>
                  <a:gd name="connsiteX4" fmla="*/ 75459 w 1010610"/>
                  <a:gd name="connsiteY4" fmla="*/ 88182 h 892202"/>
                  <a:gd name="connsiteX5" fmla="*/ 123585 w 1010610"/>
                  <a:gd name="connsiteY5" fmla="*/ 40056 h 892202"/>
                  <a:gd name="connsiteX6" fmla="*/ 181337 w 1010610"/>
                  <a:gd name="connsiteY6" fmla="*/ 1555 h 892202"/>
                  <a:gd name="connsiteX7" fmla="*/ 277589 w 1010610"/>
                  <a:gd name="connsiteY7" fmla="*/ 30430 h 892202"/>
                  <a:gd name="connsiteX8" fmla="*/ 316090 w 1010610"/>
                  <a:gd name="connsiteY8" fmla="*/ 88182 h 892202"/>
                  <a:gd name="connsiteX9" fmla="*/ 373842 w 1010610"/>
                  <a:gd name="connsiteY9" fmla="*/ 136308 h 892202"/>
                  <a:gd name="connsiteX10" fmla="*/ 393092 w 1010610"/>
                  <a:gd name="connsiteY10" fmla="*/ 165184 h 892202"/>
                  <a:gd name="connsiteX11" fmla="*/ 441219 w 1010610"/>
                  <a:gd name="connsiteY11" fmla="*/ 251811 h 892202"/>
                  <a:gd name="connsiteX12" fmla="*/ 498970 w 1010610"/>
                  <a:gd name="connsiteY12" fmla="*/ 299938 h 892202"/>
                  <a:gd name="connsiteX13" fmla="*/ 527846 w 1010610"/>
                  <a:gd name="connsiteY13" fmla="*/ 309563 h 892202"/>
                  <a:gd name="connsiteX14" fmla="*/ 556722 w 1010610"/>
                  <a:gd name="connsiteY14" fmla="*/ 328813 h 892202"/>
                  <a:gd name="connsiteX15" fmla="*/ 604848 w 1010610"/>
                  <a:gd name="connsiteY15" fmla="*/ 338439 h 892202"/>
                  <a:gd name="connsiteX16" fmla="*/ 633724 w 1010610"/>
                  <a:gd name="connsiteY16" fmla="*/ 348064 h 892202"/>
                  <a:gd name="connsiteX17" fmla="*/ 739602 w 1010610"/>
                  <a:gd name="connsiteY17" fmla="*/ 367315 h 892202"/>
                  <a:gd name="connsiteX18" fmla="*/ 787728 w 1010610"/>
                  <a:gd name="connsiteY18" fmla="*/ 425066 h 892202"/>
                  <a:gd name="connsiteX19" fmla="*/ 816604 w 1010610"/>
                  <a:gd name="connsiteY19" fmla="*/ 511693 h 892202"/>
                  <a:gd name="connsiteX20" fmla="*/ 845480 w 1010610"/>
                  <a:gd name="connsiteY20" fmla="*/ 550195 h 892202"/>
                  <a:gd name="connsiteX21" fmla="*/ 893606 w 1010610"/>
                  <a:gd name="connsiteY21" fmla="*/ 646447 h 892202"/>
                  <a:gd name="connsiteX22" fmla="*/ 903231 w 1010610"/>
                  <a:gd name="connsiteY22" fmla="*/ 675323 h 892202"/>
                  <a:gd name="connsiteX23" fmla="*/ 932107 w 1010610"/>
                  <a:gd name="connsiteY23" fmla="*/ 713824 h 892202"/>
                  <a:gd name="connsiteX24" fmla="*/ 970608 w 1010610"/>
                  <a:gd name="connsiteY24" fmla="*/ 790826 h 892202"/>
                  <a:gd name="connsiteX25" fmla="*/ 960983 w 1010610"/>
                  <a:gd name="connsiteY25" fmla="*/ 867828 h 892202"/>
                  <a:gd name="connsiteX26" fmla="*/ 806979 w 1010610"/>
                  <a:gd name="connsiteY26" fmla="*/ 838952 h 892202"/>
                  <a:gd name="connsiteX27" fmla="*/ 778103 w 1010610"/>
                  <a:gd name="connsiteY27" fmla="*/ 810077 h 892202"/>
                  <a:gd name="connsiteX28" fmla="*/ 720351 w 1010610"/>
                  <a:gd name="connsiteY28" fmla="*/ 733075 h 892202"/>
                  <a:gd name="connsiteX29" fmla="*/ 691476 w 1010610"/>
                  <a:gd name="connsiteY29" fmla="*/ 713824 h 892202"/>
                  <a:gd name="connsiteX30" fmla="*/ 672225 w 1010610"/>
                  <a:gd name="connsiteY30" fmla="*/ 675323 h 892202"/>
                  <a:gd name="connsiteX31" fmla="*/ 652975 w 1010610"/>
                  <a:gd name="connsiteY31" fmla="*/ 646447 h 892202"/>
                  <a:gd name="connsiteX32" fmla="*/ 489345 w 1010610"/>
                  <a:gd name="connsiteY32" fmla="*/ 617571 h 892202"/>
                  <a:gd name="connsiteX33" fmla="*/ 460469 w 1010610"/>
                  <a:gd name="connsiteY33" fmla="*/ 607946 h 892202"/>
                  <a:gd name="connsiteX34" fmla="*/ 470095 w 1010610"/>
                  <a:gd name="connsiteY34" fmla="*/ 646447 h 892202"/>
                  <a:gd name="connsiteX35" fmla="*/ 460469 w 1010610"/>
                  <a:gd name="connsiteY35" fmla="*/ 713824 h 892202"/>
                  <a:gd name="connsiteX36" fmla="*/ 393092 w 1010610"/>
                  <a:gd name="connsiteY36" fmla="*/ 752325 h 892202"/>
                  <a:gd name="connsiteX37" fmla="*/ 287215 w 1010610"/>
                  <a:gd name="connsiteY37" fmla="*/ 761950 h 892202"/>
                  <a:gd name="connsiteX38" fmla="*/ 210212 w 1010610"/>
                  <a:gd name="connsiteY38" fmla="*/ 771576 h 892202"/>
                  <a:gd name="connsiteX39" fmla="*/ 181337 w 1010610"/>
                  <a:gd name="connsiteY39" fmla="*/ 781201 h 892202"/>
                  <a:gd name="connsiteX40" fmla="*/ 152461 w 1010610"/>
                  <a:gd name="connsiteY40" fmla="*/ 800451 h 892202"/>
                  <a:gd name="connsiteX41" fmla="*/ 27332 w 1010610"/>
                  <a:gd name="connsiteY41" fmla="*/ 790826 h 892202"/>
                  <a:gd name="connsiteX42" fmla="*/ 27332 w 1010610"/>
                  <a:gd name="connsiteY42" fmla="*/ 800451 h 89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0610" h="892202">
                    <a:moveTo>
                      <a:pt x="27332" y="800451"/>
                    </a:moveTo>
                    <a:cubicBezTo>
                      <a:pt x="25728" y="755533"/>
                      <a:pt x="23174" y="614258"/>
                      <a:pt x="17707" y="521319"/>
                    </a:cubicBezTo>
                    <a:cubicBezTo>
                      <a:pt x="16746" y="504987"/>
                      <a:pt x="8082" y="489552"/>
                      <a:pt x="8082" y="473192"/>
                    </a:cubicBezTo>
                    <a:cubicBezTo>
                      <a:pt x="8082" y="370473"/>
                      <a:pt x="0" y="266366"/>
                      <a:pt x="17707" y="165184"/>
                    </a:cubicBezTo>
                    <a:cubicBezTo>
                      <a:pt x="23238" y="133580"/>
                      <a:pt x="57662" y="114878"/>
                      <a:pt x="75459" y="88182"/>
                    </a:cubicBezTo>
                    <a:cubicBezTo>
                      <a:pt x="110751" y="35243"/>
                      <a:pt x="75459" y="80161"/>
                      <a:pt x="123585" y="40056"/>
                    </a:cubicBezTo>
                    <a:cubicBezTo>
                      <a:pt x="171653" y="0"/>
                      <a:pt x="130590" y="18470"/>
                      <a:pt x="181337" y="1555"/>
                    </a:cubicBezTo>
                    <a:cubicBezTo>
                      <a:pt x="207575" y="5928"/>
                      <a:pt x="255207" y="8048"/>
                      <a:pt x="277589" y="30430"/>
                    </a:cubicBezTo>
                    <a:cubicBezTo>
                      <a:pt x="293949" y="46790"/>
                      <a:pt x="299730" y="71822"/>
                      <a:pt x="316090" y="88182"/>
                    </a:cubicBezTo>
                    <a:cubicBezTo>
                      <a:pt x="353146" y="125238"/>
                      <a:pt x="333640" y="109507"/>
                      <a:pt x="373842" y="136308"/>
                    </a:cubicBezTo>
                    <a:cubicBezTo>
                      <a:pt x="380259" y="145933"/>
                      <a:pt x="387919" y="154837"/>
                      <a:pt x="393092" y="165184"/>
                    </a:cubicBezTo>
                    <a:cubicBezTo>
                      <a:pt x="417298" y="213596"/>
                      <a:pt x="380527" y="191119"/>
                      <a:pt x="441219" y="251811"/>
                    </a:cubicBezTo>
                    <a:cubicBezTo>
                      <a:pt x="462504" y="273096"/>
                      <a:pt x="472172" y="286539"/>
                      <a:pt x="498970" y="299938"/>
                    </a:cubicBezTo>
                    <a:cubicBezTo>
                      <a:pt x="508045" y="304475"/>
                      <a:pt x="518771" y="305026"/>
                      <a:pt x="527846" y="309563"/>
                    </a:cubicBezTo>
                    <a:cubicBezTo>
                      <a:pt x="538193" y="314736"/>
                      <a:pt x="545890" y="324751"/>
                      <a:pt x="556722" y="328813"/>
                    </a:cubicBezTo>
                    <a:cubicBezTo>
                      <a:pt x="572040" y="334557"/>
                      <a:pt x="588977" y="334471"/>
                      <a:pt x="604848" y="338439"/>
                    </a:cubicBezTo>
                    <a:cubicBezTo>
                      <a:pt x="614691" y="340900"/>
                      <a:pt x="623775" y="346074"/>
                      <a:pt x="633724" y="348064"/>
                    </a:cubicBezTo>
                    <a:cubicBezTo>
                      <a:pt x="806115" y="382541"/>
                      <a:pt x="625494" y="338786"/>
                      <a:pt x="739602" y="367315"/>
                    </a:cubicBezTo>
                    <a:cubicBezTo>
                      <a:pt x="756950" y="384662"/>
                      <a:pt x="777676" y="401612"/>
                      <a:pt x="787728" y="425066"/>
                    </a:cubicBezTo>
                    <a:cubicBezTo>
                      <a:pt x="820433" y="501377"/>
                      <a:pt x="767772" y="423793"/>
                      <a:pt x="816604" y="511693"/>
                    </a:cubicBezTo>
                    <a:cubicBezTo>
                      <a:pt x="824395" y="525717"/>
                      <a:pt x="837521" y="536266"/>
                      <a:pt x="845480" y="550195"/>
                    </a:cubicBezTo>
                    <a:cubicBezTo>
                      <a:pt x="863277" y="581340"/>
                      <a:pt x="882263" y="612417"/>
                      <a:pt x="893606" y="646447"/>
                    </a:cubicBezTo>
                    <a:cubicBezTo>
                      <a:pt x="896814" y="656072"/>
                      <a:pt x="898197" y="666514"/>
                      <a:pt x="903231" y="675323"/>
                    </a:cubicBezTo>
                    <a:cubicBezTo>
                      <a:pt x="911190" y="689251"/>
                      <a:pt x="924316" y="699801"/>
                      <a:pt x="932107" y="713824"/>
                    </a:cubicBezTo>
                    <a:cubicBezTo>
                      <a:pt x="1010610" y="855128"/>
                      <a:pt x="904979" y="692380"/>
                      <a:pt x="970608" y="790826"/>
                    </a:cubicBezTo>
                    <a:cubicBezTo>
                      <a:pt x="967400" y="816493"/>
                      <a:pt x="984119" y="856260"/>
                      <a:pt x="960983" y="867828"/>
                    </a:cubicBezTo>
                    <a:cubicBezTo>
                      <a:pt x="912236" y="892202"/>
                      <a:pt x="846350" y="871761"/>
                      <a:pt x="806979" y="838952"/>
                    </a:cubicBezTo>
                    <a:cubicBezTo>
                      <a:pt x="796522" y="830238"/>
                      <a:pt x="786723" y="820612"/>
                      <a:pt x="778103" y="810077"/>
                    </a:cubicBezTo>
                    <a:cubicBezTo>
                      <a:pt x="757786" y="785245"/>
                      <a:pt x="747046" y="750873"/>
                      <a:pt x="720351" y="733075"/>
                    </a:cubicBezTo>
                    <a:lnTo>
                      <a:pt x="691476" y="713824"/>
                    </a:lnTo>
                    <a:cubicBezTo>
                      <a:pt x="685059" y="700990"/>
                      <a:pt x="679344" y="687781"/>
                      <a:pt x="672225" y="675323"/>
                    </a:cubicBezTo>
                    <a:cubicBezTo>
                      <a:pt x="666486" y="665279"/>
                      <a:pt x="661862" y="653853"/>
                      <a:pt x="652975" y="646447"/>
                    </a:cubicBezTo>
                    <a:cubicBezTo>
                      <a:pt x="610514" y="611063"/>
                      <a:pt x="531236" y="620794"/>
                      <a:pt x="489345" y="617571"/>
                    </a:cubicBezTo>
                    <a:cubicBezTo>
                      <a:pt x="479720" y="614363"/>
                      <a:pt x="466097" y="599504"/>
                      <a:pt x="460469" y="607946"/>
                    </a:cubicBezTo>
                    <a:cubicBezTo>
                      <a:pt x="453131" y="618953"/>
                      <a:pt x="470095" y="633218"/>
                      <a:pt x="470095" y="646447"/>
                    </a:cubicBezTo>
                    <a:cubicBezTo>
                      <a:pt x="470095" y="669134"/>
                      <a:pt x="469683" y="693092"/>
                      <a:pt x="460469" y="713824"/>
                    </a:cubicBezTo>
                    <a:cubicBezTo>
                      <a:pt x="456940" y="721764"/>
                      <a:pt x="395694" y="751805"/>
                      <a:pt x="393092" y="752325"/>
                    </a:cubicBezTo>
                    <a:cubicBezTo>
                      <a:pt x="358342" y="759275"/>
                      <a:pt x="322458" y="758240"/>
                      <a:pt x="287215" y="761950"/>
                    </a:cubicBezTo>
                    <a:cubicBezTo>
                      <a:pt x="261490" y="764658"/>
                      <a:pt x="235880" y="768367"/>
                      <a:pt x="210212" y="771576"/>
                    </a:cubicBezTo>
                    <a:cubicBezTo>
                      <a:pt x="200587" y="774784"/>
                      <a:pt x="190412" y="776664"/>
                      <a:pt x="181337" y="781201"/>
                    </a:cubicBezTo>
                    <a:cubicBezTo>
                      <a:pt x="170990" y="786374"/>
                      <a:pt x="164007" y="799729"/>
                      <a:pt x="152461" y="800451"/>
                    </a:cubicBezTo>
                    <a:cubicBezTo>
                      <a:pt x="110710" y="803060"/>
                      <a:pt x="68744" y="796742"/>
                      <a:pt x="27332" y="790826"/>
                    </a:cubicBezTo>
                    <a:cubicBezTo>
                      <a:pt x="22840" y="790184"/>
                      <a:pt x="28936" y="845369"/>
                      <a:pt x="27332" y="800451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905718" y="4388177"/>
                <a:ext cx="588753" cy="238740"/>
              </a:xfrm>
              <a:custGeom>
                <a:avLst/>
                <a:gdLst>
                  <a:gd name="connsiteX0" fmla="*/ 16979 w 1075758"/>
                  <a:gd name="connsiteY0" fmla="*/ 53395 h 698287"/>
                  <a:gd name="connsiteX1" fmla="*/ 36230 w 1075758"/>
                  <a:gd name="connsiteY1" fmla="*/ 120772 h 698287"/>
                  <a:gd name="connsiteX2" fmla="*/ 55480 w 1075758"/>
                  <a:gd name="connsiteY2" fmla="*/ 178523 h 698287"/>
                  <a:gd name="connsiteX3" fmla="*/ 65106 w 1075758"/>
                  <a:gd name="connsiteY3" fmla="*/ 207399 h 698287"/>
                  <a:gd name="connsiteX4" fmla="*/ 74731 w 1075758"/>
                  <a:gd name="connsiteY4" fmla="*/ 255525 h 698287"/>
                  <a:gd name="connsiteX5" fmla="*/ 65106 w 1075758"/>
                  <a:gd name="connsiteY5" fmla="*/ 351778 h 698287"/>
                  <a:gd name="connsiteX6" fmla="*/ 45855 w 1075758"/>
                  <a:gd name="connsiteY6" fmla="*/ 380654 h 698287"/>
                  <a:gd name="connsiteX7" fmla="*/ 36230 w 1075758"/>
                  <a:gd name="connsiteY7" fmla="*/ 419155 h 698287"/>
                  <a:gd name="connsiteX8" fmla="*/ 45855 w 1075758"/>
                  <a:gd name="connsiteY8" fmla="*/ 496157 h 698287"/>
                  <a:gd name="connsiteX9" fmla="*/ 55480 w 1075758"/>
                  <a:gd name="connsiteY9" fmla="*/ 611660 h 698287"/>
                  <a:gd name="connsiteX10" fmla="*/ 65106 w 1075758"/>
                  <a:gd name="connsiteY10" fmla="*/ 650161 h 698287"/>
                  <a:gd name="connsiteX11" fmla="*/ 93982 w 1075758"/>
                  <a:gd name="connsiteY11" fmla="*/ 669412 h 698287"/>
                  <a:gd name="connsiteX12" fmla="*/ 122857 w 1075758"/>
                  <a:gd name="connsiteY12" fmla="*/ 698287 h 698287"/>
                  <a:gd name="connsiteX13" fmla="*/ 151733 w 1075758"/>
                  <a:gd name="connsiteY13" fmla="*/ 669412 h 698287"/>
                  <a:gd name="connsiteX14" fmla="*/ 209485 w 1075758"/>
                  <a:gd name="connsiteY14" fmla="*/ 650161 h 698287"/>
                  <a:gd name="connsiteX15" fmla="*/ 238360 w 1075758"/>
                  <a:gd name="connsiteY15" fmla="*/ 621285 h 698287"/>
                  <a:gd name="connsiteX16" fmla="*/ 267236 w 1075758"/>
                  <a:gd name="connsiteY16" fmla="*/ 553908 h 698287"/>
                  <a:gd name="connsiteX17" fmla="*/ 324988 w 1075758"/>
                  <a:gd name="connsiteY17" fmla="*/ 525033 h 698287"/>
                  <a:gd name="connsiteX18" fmla="*/ 353864 w 1075758"/>
                  <a:gd name="connsiteY18" fmla="*/ 505782 h 698287"/>
                  <a:gd name="connsiteX19" fmla="*/ 373114 w 1075758"/>
                  <a:gd name="connsiteY19" fmla="*/ 476906 h 698287"/>
                  <a:gd name="connsiteX20" fmla="*/ 421240 w 1075758"/>
                  <a:gd name="connsiteY20" fmla="*/ 467281 h 698287"/>
                  <a:gd name="connsiteX21" fmla="*/ 459742 w 1075758"/>
                  <a:gd name="connsiteY21" fmla="*/ 380654 h 698287"/>
                  <a:gd name="connsiteX22" fmla="*/ 613746 w 1075758"/>
                  <a:gd name="connsiteY22" fmla="*/ 390279 h 698287"/>
                  <a:gd name="connsiteX23" fmla="*/ 652247 w 1075758"/>
                  <a:gd name="connsiteY23" fmla="*/ 448030 h 698287"/>
                  <a:gd name="connsiteX24" fmla="*/ 661872 w 1075758"/>
                  <a:gd name="connsiteY24" fmla="*/ 486532 h 698287"/>
                  <a:gd name="connsiteX25" fmla="*/ 690748 w 1075758"/>
                  <a:gd name="connsiteY25" fmla="*/ 515407 h 698287"/>
                  <a:gd name="connsiteX26" fmla="*/ 738874 w 1075758"/>
                  <a:gd name="connsiteY26" fmla="*/ 563534 h 698287"/>
                  <a:gd name="connsiteX27" fmla="*/ 758125 w 1075758"/>
                  <a:gd name="connsiteY27" fmla="*/ 592409 h 698287"/>
                  <a:gd name="connsiteX28" fmla="*/ 941005 w 1075758"/>
                  <a:gd name="connsiteY28" fmla="*/ 611660 h 698287"/>
                  <a:gd name="connsiteX29" fmla="*/ 969880 w 1075758"/>
                  <a:gd name="connsiteY29" fmla="*/ 592409 h 698287"/>
                  <a:gd name="connsiteX30" fmla="*/ 979506 w 1075758"/>
                  <a:gd name="connsiteY30" fmla="*/ 563534 h 698287"/>
                  <a:gd name="connsiteX31" fmla="*/ 989131 w 1075758"/>
                  <a:gd name="connsiteY31" fmla="*/ 448030 h 698287"/>
                  <a:gd name="connsiteX32" fmla="*/ 1008382 w 1075758"/>
                  <a:gd name="connsiteY32" fmla="*/ 419155 h 698287"/>
                  <a:gd name="connsiteX33" fmla="*/ 1066133 w 1075758"/>
                  <a:gd name="connsiteY33" fmla="*/ 380654 h 698287"/>
                  <a:gd name="connsiteX34" fmla="*/ 1075758 w 1075758"/>
                  <a:gd name="connsiteY34" fmla="*/ 351778 h 698287"/>
                  <a:gd name="connsiteX35" fmla="*/ 1046883 w 1075758"/>
                  <a:gd name="connsiteY35" fmla="*/ 274776 h 698287"/>
                  <a:gd name="connsiteX36" fmla="*/ 1027632 w 1075758"/>
                  <a:gd name="connsiteY36" fmla="*/ 236275 h 698287"/>
                  <a:gd name="connsiteX37" fmla="*/ 989131 w 1075758"/>
                  <a:gd name="connsiteY37" fmla="*/ 226649 h 698287"/>
                  <a:gd name="connsiteX38" fmla="*/ 960255 w 1075758"/>
                  <a:gd name="connsiteY38" fmla="*/ 207399 h 698287"/>
                  <a:gd name="connsiteX39" fmla="*/ 941005 w 1075758"/>
                  <a:gd name="connsiteY39" fmla="*/ 178523 h 698287"/>
                  <a:gd name="connsiteX40" fmla="*/ 844752 w 1075758"/>
                  <a:gd name="connsiteY40" fmla="*/ 120772 h 698287"/>
                  <a:gd name="connsiteX41" fmla="*/ 806251 w 1075758"/>
                  <a:gd name="connsiteY41" fmla="*/ 111146 h 698287"/>
                  <a:gd name="connsiteX42" fmla="*/ 748499 w 1075758"/>
                  <a:gd name="connsiteY42" fmla="*/ 91896 h 698287"/>
                  <a:gd name="connsiteX43" fmla="*/ 719624 w 1075758"/>
                  <a:gd name="connsiteY43" fmla="*/ 82270 h 698287"/>
                  <a:gd name="connsiteX44" fmla="*/ 401990 w 1075758"/>
                  <a:gd name="connsiteY44" fmla="*/ 111146 h 698287"/>
                  <a:gd name="connsiteX45" fmla="*/ 373114 w 1075758"/>
                  <a:gd name="connsiteY45" fmla="*/ 120772 h 698287"/>
                  <a:gd name="connsiteX46" fmla="*/ 267236 w 1075758"/>
                  <a:gd name="connsiteY46" fmla="*/ 101521 h 698287"/>
                  <a:gd name="connsiteX47" fmla="*/ 190234 w 1075758"/>
                  <a:gd name="connsiteY47" fmla="*/ 82270 h 698287"/>
                  <a:gd name="connsiteX48" fmla="*/ 132483 w 1075758"/>
                  <a:gd name="connsiteY48" fmla="*/ 53395 h 698287"/>
                  <a:gd name="connsiteX49" fmla="*/ 103607 w 1075758"/>
                  <a:gd name="connsiteY49" fmla="*/ 63020 h 698287"/>
                  <a:gd name="connsiteX50" fmla="*/ 16979 w 1075758"/>
                  <a:gd name="connsiteY50" fmla="*/ 63020 h 698287"/>
                  <a:gd name="connsiteX51" fmla="*/ 16979 w 1075758"/>
                  <a:gd name="connsiteY51" fmla="*/ 53395 h 69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075758" h="698287">
                    <a:moveTo>
                      <a:pt x="16979" y="53395"/>
                    </a:moveTo>
                    <a:cubicBezTo>
                      <a:pt x="20187" y="63020"/>
                      <a:pt x="0" y="0"/>
                      <a:pt x="36230" y="120772"/>
                    </a:cubicBezTo>
                    <a:cubicBezTo>
                      <a:pt x="42061" y="140208"/>
                      <a:pt x="49063" y="159273"/>
                      <a:pt x="55480" y="178523"/>
                    </a:cubicBezTo>
                    <a:cubicBezTo>
                      <a:pt x="58689" y="188148"/>
                      <a:pt x="63116" y="197450"/>
                      <a:pt x="65106" y="207399"/>
                    </a:cubicBezTo>
                    <a:lnTo>
                      <a:pt x="74731" y="255525"/>
                    </a:lnTo>
                    <a:cubicBezTo>
                      <a:pt x="71523" y="287609"/>
                      <a:pt x="72356" y="320359"/>
                      <a:pt x="65106" y="351778"/>
                    </a:cubicBezTo>
                    <a:cubicBezTo>
                      <a:pt x="62505" y="363050"/>
                      <a:pt x="50412" y="370021"/>
                      <a:pt x="45855" y="380654"/>
                    </a:cubicBezTo>
                    <a:cubicBezTo>
                      <a:pt x="40644" y="392813"/>
                      <a:pt x="39438" y="406321"/>
                      <a:pt x="36230" y="419155"/>
                    </a:cubicBezTo>
                    <a:cubicBezTo>
                      <a:pt x="39438" y="444822"/>
                      <a:pt x="43281" y="470418"/>
                      <a:pt x="45855" y="496157"/>
                    </a:cubicBezTo>
                    <a:cubicBezTo>
                      <a:pt x="49699" y="534600"/>
                      <a:pt x="50688" y="573324"/>
                      <a:pt x="55480" y="611660"/>
                    </a:cubicBezTo>
                    <a:cubicBezTo>
                      <a:pt x="57121" y="624787"/>
                      <a:pt x="57768" y="639154"/>
                      <a:pt x="65106" y="650161"/>
                    </a:cubicBezTo>
                    <a:cubicBezTo>
                      <a:pt x="71523" y="659786"/>
                      <a:pt x="85095" y="662006"/>
                      <a:pt x="93982" y="669412"/>
                    </a:cubicBezTo>
                    <a:cubicBezTo>
                      <a:pt x="104439" y="678126"/>
                      <a:pt x="113232" y="688662"/>
                      <a:pt x="122857" y="698287"/>
                    </a:cubicBezTo>
                    <a:cubicBezTo>
                      <a:pt x="132482" y="688662"/>
                      <a:pt x="139834" y="676023"/>
                      <a:pt x="151733" y="669412"/>
                    </a:cubicBezTo>
                    <a:cubicBezTo>
                      <a:pt x="169471" y="659557"/>
                      <a:pt x="209485" y="650161"/>
                      <a:pt x="209485" y="650161"/>
                    </a:cubicBezTo>
                    <a:cubicBezTo>
                      <a:pt x="219110" y="640536"/>
                      <a:pt x="231607" y="633104"/>
                      <a:pt x="238360" y="621285"/>
                    </a:cubicBezTo>
                    <a:cubicBezTo>
                      <a:pt x="267810" y="569747"/>
                      <a:pt x="225766" y="595378"/>
                      <a:pt x="267236" y="553908"/>
                    </a:cubicBezTo>
                    <a:cubicBezTo>
                      <a:pt x="285894" y="535250"/>
                      <a:pt x="301504" y="532861"/>
                      <a:pt x="324988" y="525033"/>
                    </a:cubicBezTo>
                    <a:cubicBezTo>
                      <a:pt x="334613" y="518616"/>
                      <a:pt x="345684" y="513962"/>
                      <a:pt x="353864" y="505782"/>
                    </a:cubicBezTo>
                    <a:cubicBezTo>
                      <a:pt x="362044" y="497602"/>
                      <a:pt x="363070" y="482645"/>
                      <a:pt x="373114" y="476906"/>
                    </a:cubicBezTo>
                    <a:cubicBezTo>
                      <a:pt x="387318" y="468789"/>
                      <a:pt x="405198" y="470489"/>
                      <a:pt x="421240" y="467281"/>
                    </a:cubicBezTo>
                    <a:cubicBezTo>
                      <a:pt x="444149" y="398555"/>
                      <a:pt x="429235" y="426413"/>
                      <a:pt x="459742" y="380654"/>
                    </a:cubicBezTo>
                    <a:lnTo>
                      <a:pt x="613746" y="390279"/>
                    </a:lnTo>
                    <a:cubicBezTo>
                      <a:pt x="635583" y="397922"/>
                      <a:pt x="652247" y="448030"/>
                      <a:pt x="652247" y="448030"/>
                    </a:cubicBezTo>
                    <a:cubicBezTo>
                      <a:pt x="655455" y="460864"/>
                      <a:pt x="655309" y="475046"/>
                      <a:pt x="661872" y="486532"/>
                    </a:cubicBezTo>
                    <a:cubicBezTo>
                      <a:pt x="668625" y="498351"/>
                      <a:pt x="682034" y="504950"/>
                      <a:pt x="690748" y="515407"/>
                    </a:cubicBezTo>
                    <a:cubicBezTo>
                      <a:pt x="730855" y="563536"/>
                      <a:pt x="685932" y="528239"/>
                      <a:pt x="738874" y="563534"/>
                    </a:cubicBezTo>
                    <a:cubicBezTo>
                      <a:pt x="745291" y="573159"/>
                      <a:pt x="752952" y="582062"/>
                      <a:pt x="758125" y="592409"/>
                    </a:cubicBezTo>
                    <a:cubicBezTo>
                      <a:pt x="799623" y="675403"/>
                      <a:pt x="680188" y="626149"/>
                      <a:pt x="941005" y="611660"/>
                    </a:cubicBezTo>
                    <a:cubicBezTo>
                      <a:pt x="950630" y="605243"/>
                      <a:pt x="962654" y="601442"/>
                      <a:pt x="969880" y="592409"/>
                    </a:cubicBezTo>
                    <a:cubicBezTo>
                      <a:pt x="976218" y="584487"/>
                      <a:pt x="978165" y="573591"/>
                      <a:pt x="979506" y="563534"/>
                    </a:cubicBezTo>
                    <a:cubicBezTo>
                      <a:pt x="984612" y="525238"/>
                      <a:pt x="981554" y="485915"/>
                      <a:pt x="989131" y="448030"/>
                    </a:cubicBezTo>
                    <a:cubicBezTo>
                      <a:pt x="991400" y="436687"/>
                      <a:pt x="999676" y="426773"/>
                      <a:pt x="1008382" y="419155"/>
                    </a:cubicBezTo>
                    <a:cubicBezTo>
                      <a:pt x="1025794" y="403920"/>
                      <a:pt x="1066133" y="380654"/>
                      <a:pt x="1066133" y="380654"/>
                    </a:cubicBezTo>
                    <a:cubicBezTo>
                      <a:pt x="1069341" y="371029"/>
                      <a:pt x="1075758" y="361924"/>
                      <a:pt x="1075758" y="351778"/>
                    </a:cubicBezTo>
                    <a:cubicBezTo>
                      <a:pt x="1075758" y="303110"/>
                      <a:pt x="1066797" y="309626"/>
                      <a:pt x="1046883" y="274776"/>
                    </a:cubicBezTo>
                    <a:cubicBezTo>
                      <a:pt x="1039764" y="262318"/>
                      <a:pt x="1038655" y="245461"/>
                      <a:pt x="1027632" y="236275"/>
                    </a:cubicBezTo>
                    <a:cubicBezTo>
                      <a:pt x="1017469" y="227806"/>
                      <a:pt x="1001965" y="229858"/>
                      <a:pt x="989131" y="226649"/>
                    </a:cubicBezTo>
                    <a:cubicBezTo>
                      <a:pt x="979506" y="220232"/>
                      <a:pt x="968435" y="215579"/>
                      <a:pt x="960255" y="207399"/>
                    </a:cubicBezTo>
                    <a:cubicBezTo>
                      <a:pt x="952075" y="199219"/>
                      <a:pt x="949711" y="186141"/>
                      <a:pt x="941005" y="178523"/>
                    </a:cubicBezTo>
                    <a:cubicBezTo>
                      <a:pt x="924213" y="163830"/>
                      <a:pt x="871141" y="130668"/>
                      <a:pt x="844752" y="120772"/>
                    </a:cubicBezTo>
                    <a:cubicBezTo>
                      <a:pt x="832366" y="116127"/>
                      <a:pt x="818922" y="114947"/>
                      <a:pt x="806251" y="111146"/>
                    </a:cubicBezTo>
                    <a:cubicBezTo>
                      <a:pt x="786815" y="105315"/>
                      <a:pt x="767750" y="98313"/>
                      <a:pt x="748499" y="91896"/>
                    </a:cubicBezTo>
                    <a:lnTo>
                      <a:pt x="719624" y="82270"/>
                    </a:lnTo>
                    <a:cubicBezTo>
                      <a:pt x="446747" y="103261"/>
                      <a:pt x="552192" y="89689"/>
                      <a:pt x="401990" y="111146"/>
                    </a:cubicBezTo>
                    <a:cubicBezTo>
                      <a:pt x="392365" y="114355"/>
                      <a:pt x="383260" y="120772"/>
                      <a:pt x="373114" y="120772"/>
                    </a:cubicBezTo>
                    <a:cubicBezTo>
                      <a:pt x="284191" y="120772"/>
                      <a:pt x="321379" y="115056"/>
                      <a:pt x="267236" y="101521"/>
                    </a:cubicBezTo>
                    <a:cubicBezTo>
                      <a:pt x="245262" y="96028"/>
                      <a:pt x="212241" y="93273"/>
                      <a:pt x="190234" y="82270"/>
                    </a:cubicBezTo>
                    <a:cubicBezTo>
                      <a:pt x="115604" y="44955"/>
                      <a:pt x="205057" y="77586"/>
                      <a:pt x="132483" y="53395"/>
                    </a:cubicBezTo>
                    <a:cubicBezTo>
                      <a:pt x="122858" y="56603"/>
                      <a:pt x="113753" y="63020"/>
                      <a:pt x="103607" y="63020"/>
                    </a:cubicBezTo>
                    <a:cubicBezTo>
                      <a:pt x="51691" y="63020"/>
                      <a:pt x="75040" y="33990"/>
                      <a:pt x="16979" y="63020"/>
                    </a:cubicBezTo>
                    <a:cubicBezTo>
                      <a:pt x="10562" y="66228"/>
                      <a:pt x="13771" y="43770"/>
                      <a:pt x="16979" y="53395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666999" y="4266750"/>
                <a:ext cx="528367" cy="331354"/>
              </a:xfrm>
              <a:custGeom>
                <a:avLst/>
                <a:gdLst>
                  <a:gd name="connsiteX0" fmla="*/ 250257 w 963274"/>
                  <a:gd name="connsiteY0" fmla="*/ 40169 h 964195"/>
                  <a:gd name="connsiteX1" fmla="*/ 173255 w 963274"/>
                  <a:gd name="connsiteY1" fmla="*/ 49795 h 964195"/>
                  <a:gd name="connsiteX2" fmla="*/ 96253 w 963274"/>
                  <a:gd name="connsiteY2" fmla="*/ 117171 h 964195"/>
                  <a:gd name="connsiteX3" fmla="*/ 86628 w 963274"/>
                  <a:gd name="connsiteY3" fmla="*/ 146047 h 964195"/>
                  <a:gd name="connsiteX4" fmla="*/ 67377 w 963274"/>
                  <a:gd name="connsiteY4" fmla="*/ 174923 h 964195"/>
                  <a:gd name="connsiteX5" fmla="*/ 86628 w 963274"/>
                  <a:gd name="connsiteY5" fmla="*/ 319302 h 964195"/>
                  <a:gd name="connsiteX6" fmla="*/ 125129 w 963274"/>
                  <a:gd name="connsiteY6" fmla="*/ 377054 h 964195"/>
                  <a:gd name="connsiteX7" fmla="*/ 134754 w 963274"/>
                  <a:gd name="connsiteY7" fmla="*/ 415555 h 964195"/>
                  <a:gd name="connsiteX8" fmla="*/ 163630 w 963274"/>
                  <a:gd name="connsiteY8" fmla="*/ 482931 h 964195"/>
                  <a:gd name="connsiteX9" fmla="*/ 154005 w 963274"/>
                  <a:gd name="connsiteY9" fmla="*/ 579184 h 964195"/>
                  <a:gd name="connsiteX10" fmla="*/ 134754 w 963274"/>
                  <a:gd name="connsiteY10" fmla="*/ 608060 h 964195"/>
                  <a:gd name="connsiteX11" fmla="*/ 67377 w 963274"/>
                  <a:gd name="connsiteY11" fmla="*/ 675437 h 964195"/>
                  <a:gd name="connsiteX12" fmla="*/ 38502 w 963274"/>
                  <a:gd name="connsiteY12" fmla="*/ 713938 h 964195"/>
                  <a:gd name="connsiteX13" fmla="*/ 0 w 963274"/>
                  <a:gd name="connsiteY13" fmla="*/ 771689 h 964195"/>
                  <a:gd name="connsiteX14" fmla="*/ 19251 w 963274"/>
                  <a:gd name="connsiteY14" fmla="*/ 829441 h 964195"/>
                  <a:gd name="connsiteX15" fmla="*/ 86628 w 963274"/>
                  <a:gd name="connsiteY15" fmla="*/ 896818 h 964195"/>
                  <a:gd name="connsiteX16" fmla="*/ 115504 w 963274"/>
                  <a:gd name="connsiteY16" fmla="*/ 916068 h 964195"/>
                  <a:gd name="connsiteX17" fmla="*/ 144379 w 963274"/>
                  <a:gd name="connsiteY17" fmla="*/ 944944 h 964195"/>
                  <a:gd name="connsiteX18" fmla="*/ 202131 w 963274"/>
                  <a:gd name="connsiteY18" fmla="*/ 964195 h 964195"/>
                  <a:gd name="connsiteX19" fmla="*/ 317634 w 963274"/>
                  <a:gd name="connsiteY19" fmla="*/ 954569 h 964195"/>
                  <a:gd name="connsiteX20" fmla="*/ 346510 w 963274"/>
                  <a:gd name="connsiteY20" fmla="*/ 944944 h 964195"/>
                  <a:gd name="connsiteX21" fmla="*/ 394636 w 963274"/>
                  <a:gd name="connsiteY21" fmla="*/ 935319 h 964195"/>
                  <a:gd name="connsiteX22" fmla="*/ 423512 w 963274"/>
                  <a:gd name="connsiteY22" fmla="*/ 906443 h 964195"/>
                  <a:gd name="connsiteX23" fmla="*/ 490889 w 963274"/>
                  <a:gd name="connsiteY23" fmla="*/ 877567 h 964195"/>
                  <a:gd name="connsiteX24" fmla="*/ 519765 w 963274"/>
                  <a:gd name="connsiteY24" fmla="*/ 848691 h 964195"/>
                  <a:gd name="connsiteX25" fmla="*/ 539015 w 963274"/>
                  <a:gd name="connsiteY25" fmla="*/ 790940 h 964195"/>
                  <a:gd name="connsiteX26" fmla="*/ 529390 w 963274"/>
                  <a:gd name="connsiteY26" fmla="*/ 617685 h 964195"/>
                  <a:gd name="connsiteX27" fmla="*/ 510139 w 963274"/>
                  <a:gd name="connsiteY27" fmla="*/ 559934 h 964195"/>
                  <a:gd name="connsiteX28" fmla="*/ 770022 w 963274"/>
                  <a:gd name="connsiteY28" fmla="*/ 569559 h 964195"/>
                  <a:gd name="connsiteX29" fmla="*/ 798897 w 963274"/>
                  <a:gd name="connsiteY29" fmla="*/ 588809 h 964195"/>
                  <a:gd name="connsiteX30" fmla="*/ 827773 w 963274"/>
                  <a:gd name="connsiteY30" fmla="*/ 598435 h 964195"/>
                  <a:gd name="connsiteX31" fmla="*/ 895150 w 963274"/>
                  <a:gd name="connsiteY31" fmla="*/ 569559 h 964195"/>
                  <a:gd name="connsiteX32" fmla="*/ 933651 w 963274"/>
                  <a:gd name="connsiteY32" fmla="*/ 511807 h 964195"/>
                  <a:gd name="connsiteX33" fmla="*/ 943276 w 963274"/>
                  <a:gd name="connsiteY33" fmla="*/ 482931 h 964195"/>
                  <a:gd name="connsiteX34" fmla="*/ 943276 w 963274"/>
                  <a:gd name="connsiteY34" fmla="*/ 309677 h 964195"/>
                  <a:gd name="connsiteX35" fmla="*/ 904775 w 963274"/>
                  <a:gd name="connsiteY35" fmla="*/ 251925 h 964195"/>
                  <a:gd name="connsiteX36" fmla="*/ 885525 w 963274"/>
                  <a:gd name="connsiteY36" fmla="*/ 223049 h 964195"/>
                  <a:gd name="connsiteX37" fmla="*/ 837398 w 963274"/>
                  <a:gd name="connsiteY37" fmla="*/ 165298 h 964195"/>
                  <a:gd name="connsiteX38" fmla="*/ 779647 w 963274"/>
                  <a:gd name="connsiteY38" fmla="*/ 203799 h 964195"/>
                  <a:gd name="connsiteX39" fmla="*/ 750771 w 963274"/>
                  <a:gd name="connsiteY39" fmla="*/ 223049 h 964195"/>
                  <a:gd name="connsiteX40" fmla="*/ 625643 w 963274"/>
                  <a:gd name="connsiteY40" fmla="*/ 213424 h 964195"/>
                  <a:gd name="connsiteX41" fmla="*/ 567891 w 963274"/>
                  <a:gd name="connsiteY41" fmla="*/ 155672 h 964195"/>
                  <a:gd name="connsiteX42" fmla="*/ 539015 w 963274"/>
                  <a:gd name="connsiteY42" fmla="*/ 136422 h 964195"/>
                  <a:gd name="connsiteX43" fmla="*/ 510139 w 963274"/>
                  <a:gd name="connsiteY43" fmla="*/ 107546 h 964195"/>
                  <a:gd name="connsiteX44" fmla="*/ 481264 w 963274"/>
                  <a:gd name="connsiteY44" fmla="*/ 97921 h 964195"/>
                  <a:gd name="connsiteX45" fmla="*/ 452388 w 963274"/>
                  <a:gd name="connsiteY45" fmla="*/ 78670 h 964195"/>
                  <a:gd name="connsiteX46" fmla="*/ 394636 w 963274"/>
                  <a:gd name="connsiteY46" fmla="*/ 49795 h 964195"/>
                  <a:gd name="connsiteX47" fmla="*/ 346510 w 963274"/>
                  <a:gd name="connsiteY47" fmla="*/ 1668 h 964195"/>
                  <a:gd name="connsiteX48" fmla="*/ 317634 w 963274"/>
                  <a:gd name="connsiteY48" fmla="*/ 11294 h 964195"/>
                  <a:gd name="connsiteX49" fmla="*/ 298384 w 963274"/>
                  <a:gd name="connsiteY49" fmla="*/ 49795 h 964195"/>
                  <a:gd name="connsiteX50" fmla="*/ 231007 w 963274"/>
                  <a:gd name="connsiteY50" fmla="*/ 49795 h 964195"/>
                  <a:gd name="connsiteX51" fmla="*/ 250257 w 963274"/>
                  <a:gd name="connsiteY51" fmla="*/ 40169 h 96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963274" h="964195">
                    <a:moveTo>
                      <a:pt x="250257" y="40169"/>
                    </a:moveTo>
                    <a:cubicBezTo>
                      <a:pt x="240632" y="40169"/>
                      <a:pt x="198211" y="42989"/>
                      <a:pt x="173255" y="49795"/>
                    </a:cubicBezTo>
                    <a:cubicBezTo>
                      <a:pt x="151367" y="55765"/>
                      <a:pt x="101835" y="111589"/>
                      <a:pt x="96253" y="117171"/>
                    </a:cubicBezTo>
                    <a:cubicBezTo>
                      <a:pt x="93045" y="126796"/>
                      <a:pt x="91165" y="136972"/>
                      <a:pt x="86628" y="146047"/>
                    </a:cubicBezTo>
                    <a:cubicBezTo>
                      <a:pt x="81455" y="156394"/>
                      <a:pt x="68338" y="163395"/>
                      <a:pt x="67377" y="174923"/>
                    </a:cubicBezTo>
                    <a:cubicBezTo>
                      <a:pt x="67338" y="175394"/>
                      <a:pt x="80167" y="303796"/>
                      <a:pt x="86628" y="319302"/>
                    </a:cubicBezTo>
                    <a:cubicBezTo>
                      <a:pt x="95526" y="340659"/>
                      <a:pt x="125129" y="377054"/>
                      <a:pt x="125129" y="377054"/>
                    </a:cubicBezTo>
                    <a:cubicBezTo>
                      <a:pt x="128337" y="389888"/>
                      <a:pt x="129543" y="403396"/>
                      <a:pt x="134754" y="415555"/>
                    </a:cubicBezTo>
                    <a:cubicBezTo>
                      <a:pt x="174637" y="508614"/>
                      <a:pt x="135997" y="372397"/>
                      <a:pt x="163630" y="482931"/>
                    </a:cubicBezTo>
                    <a:cubicBezTo>
                      <a:pt x="160422" y="515015"/>
                      <a:pt x="161255" y="547765"/>
                      <a:pt x="154005" y="579184"/>
                    </a:cubicBezTo>
                    <a:cubicBezTo>
                      <a:pt x="151404" y="590456"/>
                      <a:pt x="142493" y="599461"/>
                      <a:pt x="134754" y="608060"/>
                    </a:cubicBezTo>
                    <a:cubicBezTo>
                      <a:pt x="113506" y="631668"/>
                      <a:pt x="86434" y="650027"/>
                      <a:pt x="67377" y="675437"/>
                    </a:cubicBezTo>
                    <a:cubicBezTo>
                      <a:pt x="57752" y="688271"/>
                      <a:pt x="47701" y="700796"/>
                      <a:pt x="38502" y="713938"/>
                    </a:cubicBezTo>
                    <a:cubicBezTo>
                      <a:pt x="25234" y="732892"/>
                      <a:pt x="0" y="771689"/>
                      <a:pt x="0" y="771689"/>
                    </a:cubicBezTo>
                    <a:cubicBezTo>
                      <a:pt x="6417" y="790940"/>
                      <a:pt x="4902" y="815092"/>
                      <a:pt x="19251" y="829441"/>
                    </a:cubicBezTo>
                    <a:cubicBezTo>
                      <a:pt x="41710" y="851900"/>
                      <a:pt x="60200" y="879200"/>
                      <a:pt x="86628" y="896818"/>
                    </a:cubicBezTo>
                    <a:cubicBezTo>
                      <a:pt x="96253" y="903235"/>
                      <a:pt x="106617" y="908662"/>
                      <a:pt x="115504" y="916068"/>
                    </a:cubicBezTo>
                    <a:cubicBezTo>
                      <a:pt x="125961" y="924782"/>
                      <a:pt x="132480" y="938333"/>
                      <a:pt x="144379" y="944944"/>
                    </a:cubicBezTo>
                    <a:cubicBezTo>
                      <a:pt x="162117" y="954799"/>
                      <a:pt x="202131" y="964195"/>
                      <a:pt x="202131" y="964195"/>
                    </a:cubicBezTo>
                    <a:cubicBezTo>
                      <a:pt x="240632" y="960986"/>
                      <a:pt x="279338" y="959675"/>
                      <a:pt x="317634" y="954569"/>
                    </a:cubicBezTo>
                    <a:cubicBezTo>
                      <a:pt x="327691" y="953228"/>
                      <a:pt x="336667" y="947405"/>
                      <a:pt x="346510" y="944944"/>
                    </a:cubicBezTo>
                    <a:cubicBezTo>
                      <a:pt x="362381" y="940976"/>
                      <a:pt x="378594" y="938527"/>
                      <a:pt x="394636" y="935319"/>
                    </a:cubicBezTo>
                    <a:cubicBezTo>
                      <a:pt x="404261" y="925694"/>
                      <a:pt x="412435" y="914355"/>
                      <a:pt x="423512" y="906443"/>
                    </a:cubicBezTo>
                    <a:cubicBezTo>
                      <a:pt x="444328" y="891574"/>
                      <a:pt x="467322" y="885422"/>
                      <a:pt x="490889" y="877567"/>
                    </a:cubicBezTo>
                    <a:cubicBezTo>
                      <a:pt x="500514" y="867942"/>
                      <a:pt x="513154" y="860590"/>
                      <a:pt x="519765" y="848691"/>
                    </a:cubicBezTo>
                    <a:cubicBezTo>
                      <a:pt x="529619" y="830953"/>
                      <a:pt x="539015" y="790940"/>
                      <a:pt x="539015" y="790940"/>
                    </a:cubicBezTo>
                    <a:cubicBezTo>
                      <a:pt x="535807" y="733188"/>
                      <a:pt x="540213" y="674504"/>
                      <a:pt x="529390" y="617685"/>
                    </a:cubicBezTo>
                    <a:cubicBezTo>
                      <a:pt x="511911" y="525921"/>
                      <a:pt x="482368" y="643248"/>
                      <a:pt x="510139" y="559934"/>
                    </a:cubicBezTo>
                    <a:cubicBezTo>
                      <a:pt x="596767" y="563142"/>
                      <a:pt x="683765" y="560934"/>
                      <a:pt x="770022" y="569559"/>
                    </a:cubicBezTo>
                    <a:cubicBezTo>
                      <a:pt x="781532" y="570710"/>
                      <a:pt x="788550" y="583636"/>
                      <a:pt x="798897" y="588809"/>
                    </a:cubicBezTo>
                    <a:cubicBezTo>
                      <a:pt x="807972" y="593347"/>
                      <a:pt x="818148" y="595226"/>
                      <a:pt x="827773" y="598435"/>
                    </a:cubicBezTo>
                    <a:cubicBezTo>
                      <a:pt x="853171" y="592085"/>
                      <a:pt x="876539" y="590828"/>
                      <a:pt x="895150" y="569559"/>
                    </a:cubicBezTo>
                    <a:cubicBezTo>
                      <a:pt x="910385" y="552147"/>
                      <a:pt x="933651" y="511807"/>
                      <a:pt x="933651" y="511807"/>
                    </a:cubicBezTo>
                    <a:cubicBezTo>
                      <a:pt x="936859" y="502182"/>
                      <a:pt x="940489" y="492687"/>
                      <a:pt x="943276" y="482931"/>
                    </a:cubicBezTo>
                    <a:cubicBezTo>
                      <a:pt x="961055" y="420706"/>
                      <a:pt x="963274" y="389666"/>
                      <a:pt x="943276" y="309677"/>
                    </a:cubicBezTo>
                    <a:cubicBezTo>
                      <a:pt x="937665" y="287231"/>
                      <a:pt x="917609" y="271176"/>
                      <a:pt x="904775" y="251925"/>
                    </a:cubicBezTo>
                    <a:cubicBezTo>
                      <a:pt x="898358" y="242300"/>
                      <a:pt x="893705" y="231229"/>
                      <a:pt x="885525" y="223049"/>
                    </a:cubicBezTo>
                    <a:cubicBezTo>
                      <a:pt x="848469" y="185994"/>
                      <a:pt x="864200" y="205500"/>
                      <a:pt x="837398" y="165298"/>
                    </a:cubicBezTo>
                    <a:lnTo>
                      <a:pt x="779647" y="203799"/>
                    </a:lnTo>
                    <a:lnTo>
                      <a:pt x="750771" y="223049"/>
                    </a:lnTo>
                    <a:cubicBezTo>
                      <a:pt x="709062" y="219841"/>
                      <a:pt x="664896" y="227886"/>
                      <a:pt x="625643" y="213424"/>
                    </a:cubicBezTo>
                    <a:cubicBezTo>
                      <a:pt x="600097" y="204012"/>
                      <a:pt x="590543" y="170773"/>
                      <a:pt x="567891" y="155672"/>
                    </a:cubicBezTo>
                    <a:cubicBezTo>
                      <a:pt x="558266" y="149255"/>
                      <a:pt x="547902" y="143828"/>
                      <a:pt x="539015" y="136422"/>
                    </a:cubicBezTo>
                    <a:cubicBezTo>
                      <a:pt x="528558" y="127708"/>
                      <a:pt x="521465" y="115097"/>
                      <a:pt x="510139" y="107546"/>
                    </a:cubicBezTo>
                    <a:cubicBezTo>
                      <a:pt x="501697" y="101918"/>
                      <a:pt x="490889" y="101129"/>
                      <a:pt x="481264" y="97921"/>
                    </a:cubicBezTo>
                    <a:cubicBezTo>
                      <a:pt x="471639" y="91504"/>
                      <a:pt x="462735" y="83843"/>
                      <a:pt x="452388" y="78670"/>
                    </a:cubicBezTo>
                    <a:cubicBezTo>
                      <a:pt x="372679" y="38815"/>
                      <a:pt x="477400" y="104969"/>
                      <a:pt x="394636" y="49795"/>
                    </a:cubicBezTo>
                    <a:cubicBezTo>
                      <a:pt x="383407" y="32951"/>
                      <a:pt x="370573" y="5678"/>
                      <a:pt x="346510" y="1668"/>
                    </a:cubicBezTo>
                    <a:cubicBezTo>
                      <a:pt x="336502" y="0"/>
                      <a:pt x="327259" y="8085"/>
                      <a:pt x="317634" y="11294"/>
                    </a:cubicBezTo>
                    <a:cubicBezTo>
                      <a:pt x="311217" y="24128"/>
                      <a:pt x="308530" y="39649"/>
                      <a:pt x="298384" y="49795"/>
                    </a:cubicBezTo>
                    <a:cubicBezTo>
                      <a:pt x="281550" y="66629"/>
                      <a:pt x="247287" y="57935"/>
                      <a:pt x="231007" y="49795"/>
                    </a:cubicBezTo>
                    <a:cubicBezTo>
                      <a:pt x="228137" y="48360"/>
                      <a:pt x="259882" y="40169"/>
                      <a:pt x="250257" y="40169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6095998" y="5769165"/>
                <a:ext cx="528367" cy="331354"/>
              </a:xfrm>
              <a:custGeom>
                <a:avLst/>
                <a:gdLst>
                  <a:gd name="connsiteX0" fmla="*/ 250257 w 963274"/>
                  <a:gd name="connsiteY0" fmla="*/ 40169 h 964195"/>
                  <a:gd name="connsiteX1" fmla="*/ 173255 w 963274"/>
                  <a:gd name="connsiteY1" fmla="*/ 49795 h 964195"/>
                  <a:gd name="connsiteX2" fmla="*/ 96253 w 963274"/>
                  <a:gd name="connsiteY2" fmla="*/ 117171 h 964195"/>
                  <a:gd name="connsiteX3" fmla="*/ 86628 w 963274"/>
                  <a:gd name="connsiteY3" fmla="*/ 146047 h 964195"/>
                  <a:gd name="connsiteX4" fmla="*/ 67377 w 963274"/>
                  <a:gd name="connsiteY4" fmla="*/ 174923 h 964195"/>
                  <a:gd name="connsiteX5" fmla="*/ 86628 w 963274"/>
                  <a:gd name="connsiteY5" fmla="*/ 319302 h 964195"/>
                  <a:gd name="connsiteX6" fmla="*/ 125129 w 963274"/>
                  <a:gd name="connsiteY6" fmla="*/ 377054 h 964195"/>
                  <a:gd name="connsiteX7" fmla="*/ 134754 w 963274"/>
                  <a:gd name="connsiteY7" fmla="*/ 415555 h 964195"/>
                  <a:gd name="connsiteX8" fmla="*/ 163630 w 963274"/>
                  <a:gd name="connsiteY8" fmla="*/ 482931 h 964195"/>
                  <a:gd name="connsiteX9" fmla="*/ 154005 w 963274"/>
                  <a:gd name="connsiteY9" fmla="*/ 579184 h 964195"/>
                  <a:gd name="connsiteX10" fmla="*/ 134754 w 963274"/>
                  <a:gd name="connsiteY10" fmla="*/ 608060 h 964195"/>
                  <a:gd name="connsiteX11" fmla="*/ 67377 w 963274"/>
                  <a:gd name="connsiteY11" fmla="*/ 675437 h 964195"/>
                  <a:gd name="connsiteX12" fmla="*/ 38502 w 963274"/>
                  <a:gd name="connsiteY12" fmla="*/ 713938 h 964195"/>
                  <a:gd name="connsiteX13" fmla="*/ 0 w 963274"/>
                  <a:gd name="connsiteY13" fmla="*/ 771689 h 964195"/>
                  <a:gd name="connsiteX14" fmla="*/ 19251 w 963274"/>
                  <a:gd name="connsiteY14" fmla="*/ 829441 h 964195"/>
                  <a:gd name="connsiteX15" fmla="*/ 86628 w 963274"/>
                  <a:gd name="connsiteY15" fmla="*/ 896818 h 964195"/>
                  <a:gd name="connsiteX16" fmla="*/ 115504 w 963274"/>
                  <a:gd name="connsiteY16" fmla="*/ 916068 h 964195"/>
                  <a:gd name="connsiteX17" fmla="*/ 144379 w 963274"/>
                  <a:gd name="connsiteY17" fmla="*/ 944944 h 964195"/>
                  <a:gd name="connsiteX18" fmla="*/ 202131 w 963274"/>
                  <a:gd name="connsiteY18" fmla="*/ 964195 h 964195"/>
                  <a:gd name="connsiteX19" fmla="*/ 317634 w 963274"/>
                  <a:gd name="connsiteY19" fmla="*/ 954569 h 964195"/>
                  <a:gd name="connsiteX20" fmla="*/ 346510 w 963274"/>
                  <a:gd name="connsiteY20" fmla="*/ 944944 h 964195"/>
                  <a:gd name="connsiteX21" fmla="*/ 394636 w 963274"/>
                  <a:gd name="connsiteY21" fmla="*/ 935319 h 964195"/>
                  <a:gd name="connsiteX22" fmla="*/ 423512 w 963274"/>
                  <a:gd name="connsiteY22" fmla="*/ 906443 h 964195"/>
                  <a:gd name="connsiteX23" fmla="*/ 490889 w 963274"/>
                  <a:gd name="connsiteY23" fmla="*/ 877567 h 964195"/>
                  <a:gd name="connsiteX24" fmla="*/ 519765 w 963274"/>
                  <a:gd name="connsiteY24" fmla="*/ 848691 h 964195"/>
                  <a:gd name="connsiteX25" fmla="*/ 539015 w 963274"/>
                  <a:gd name="connsiteY25" fmla="*/ 790940 h 964195"/>
                  <a:gd name="connsiteX26" fmla="*/ 529390 w 963274"/>
                  <a:gd name="connsiteY26" fmla="*/ 617685 h 964195"/>
                  <a:gd name="connsiteX27" fmla="*/ 510139 w 963274"/>
                  <a:gd name="connsiteY27" fmla="*/ 559934 h 964195"/>
                  <a:gd name="connsiteX28" fmla="*/ 770022 w 963274"/>
                  <a:gd name="connsiteY28" fmla="*/ 569559 h 964195"/>
                  <a:gd name="connsiteX29" fmla="*/ 798897 w 963274"/>
                  <a:gd name="connsiteY29" fmla="*/ 588809 h 964195"/>
                  <a:gd name="connsiteX30" fmla="*/ 827773 w 963274"/>
                  <a:gd name="connsiteY30" fmla="*/ 598435 h 964195"/>
                  <a:gd name="connsiteX31" fmla="*/ 895150 w 963274"/>
                  <a:gd name="connsiteY31" fmla="*/ 569559 h 964195"/>
                  <a:gd name="connsiteX32" fmla="*/ 933651 w 963274"/>
                  <a:gd name="connsiteY32" fmla="*/ 511807 h 964195"/>
                  <a:gd name="connsiteX33" fmla="*/ 943276 w 963274"/>
                  <a:gd name="connsiteY33" fmla="*/ 482931 h 964195"/>
                  <a:gd name="connsiteX34" fmla="*/ 943276 w 963274"/>
                  <a:gd name="connsiteY34" fmla="*/ 309677 h 964195"/>
                  <a:gd name="connsiteX35" fmla="*/ 904775 w 963274"/>
                  <a:gd name="connsiteY35" fmla="*/ 251925 h 964195"/>
                  <a:gd name="connsiteX36" fmla="*/ 885525 w 963274"/>
                  <a:gd name="connsiteY36" fmla="*/ 223049 h 964195"/>
                  <a:gd name="connsiteX37" fmla="*/ 837398 w 963274"/>
                  <a:gd name="connsiteY37" fmla="*/ 165298 h 964195"/>
                  <a:gd name="connsiteX38" fmla="*/ 779647 w 963274"/>
                  <a:gd name="connsiteY38" fmla="*/ 203799 h 964195"/>
                  <a:gd name="connsiteX39" fmla="*/ 750771 w 963274"/>
                  <a:gd name="connsiteY39" fmla="*/ 223049 h 964195"/>
                  <a:gd name="connsiteX40" fmla="*/ 625643 w 963274"/>
                  <a:gd name="connsiteY40" fmla="*/ 213424 h 964195"/>
                  <a:gd name="connsiteX41" fmla="*/ 567891 w 963274"/>
                  <a:gd name="connsiteY41" fmla="*/ 155672 h 964195"/>
                  <a:gd name="connsiteX42" fmla="*/ 539015 w 963274"/>
                  <a:gd name="connsiteY42" fmla="*/ 136422 h 964195"/>
                  <a:gd name="connsiteX43" fmla="*/ 510139 w 963274"/>
                  <a:gd name="connsiteY43" fmla="*/ 107546 h 964195"/>
                  <a:gd name="connsiteX44" fmla="*/ 481264 w 963274"/>
                  <a:gd name="connsiteY44" fmla="*/ 97921 h 964195"/>
                  <a:gd name="connsiteX45" fmla="*/ 452388 w 963274"/>
                  <a:gd name="connsiteY45" fmla="*/ 78670 h 964195"/>
                  <a:gd name="connsiteX46" fmla="*/ 394636 w 963274"/>
                  <a:gd name="connsiteY46" fmla="*/ 49795 h 964195"/>
                  <a:gd name="connsiteX47" fmla="*/ 346510 w 963274"/>
                  <a:gd name="connsiteY47" fmla="*/ 1668 h 964195"/>
                  <a:gd name="connsiteX48" fmla="*/ 317634 w 963274"/>
                  <a:gd name="connsiteY48" fmla="*/ 11294 h 964195"/>
                  <a:gd name="connsiteX49" fmla="*/ 298384 w 963274"/>
                  <a:gd name="connsiteY49" fmla="*/ 49795 h 964195"/>
                  <a:gd name="connsiteX50" fmla="*/ 231007 w 963274"/>
                  <a:gd name="connsiteY50" fmla="*/ 49795 h 964195"/>
                  <a:gd name="connsiteX51" fmla="*/ 250257 w 963274"/>
                  <a:gd name="connsiteY51" fmla="*/ 40169 h 96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963274" h="964195">
                    <a:moveTo>
                      <a:pt x="250257" y="40169"/>
                    </a:moveTo>
                    <a:cubicBezTo>
                      <a:pt x="240632" y="40169"/>
                      <a:pt x="198211" y="42989"/>
                      <a:pt x="173255" y="49795"/>
                    </a:cubicBezTo>
                    <a:cubicBezTo>
                      <a:pt x="151367" y="55765"/>
                      <a:pt x="101835" y="111589"/>
                      <a:pt x="96253" y="117171"/>
                    </a:cubicBezTo>
                    <a:cubicBezTo>
                      <a:pt x="93045" y="126796"/>
                      <a:pt x="91165" y="136972"/>
                      <a:pt x="86628" y="146047"/>
                    </a:cubicBezTo>
                    <a:cubicBezTo>
                      <a:pt x="81455" y="156394"/>
                      <a:pt x="68338" y="163395"/>
                      <a:pt x="67377" y="174923"/>
                    </a:cubicBezTo>
                    <a:cubicBezTo>
                      <a:pt x="67338" y="175394"/>
                      <a:pt x="80167" y="303796"/>
                      <a:pt x="86628" y="319302"/>
                    </a:cubicBezTo>
                    <a:cubicBezTo>
                      <a:pt x="95526" y="340659"/>
                      <a:pt x="125129" y="377054"/>
                      <a:pt x="125129" y="377054"/>
                    </a:cubicBezTo>
                    <a:cubicBezTo>
                      <a:pt x="128337" y="389888"/>
                      <a:pt x="129543" y="403396"/>
                      <a:pt x="134754" y="415555"/>
                    </a:cubicBezTo>
                    <a:cubicBezTo>
                      <a:pt x="174637" y="508614"/>
                      <a:pt x="135997" y="372397"/>
                      <a:pt x="163630" y="482931"/>
                    </a:cubicBezTo>
                    <a:cubicBezTo>
                      <a:pt x="160422" y="515015"/>
                      <a:pt x="161255" y="547765"/>
                      <a:pt x="154005" y="579184"/>
                    </a:cubicBezTo>
                    <a:cubicBezTo>
                      <a:pt x="151404" y="590456"/>
                      <a:pt x="142493" y="599461"/>
                      <a:pt x="134754" y="608060"/>
                    </a:cubicBezTo>
                    <a:cubicBezTo>
                      <a:pt x="113506" y="631668"/>
                      <a:pt x="86434" y="650027"/>
                      <a:pt x="67377" y="675437"/>
                    </a:cubicBezTo>
                    <a:cubicBezTo>
                      <a:pt x="57752" y="688271"/>
                      <a:pt x="47701" y="700796"/>
                      <a:pt x="38502" y="713938"/>
                    </a:cubicBezTo>
                    <a:cubicBezTo>
                      <a:pt x="25234" y="732892"/>
                      <a:pt x="0" y="771689"/>
                      <a:pt x="0" y="771689"/>
                    </a:cubicBezTo>
                    <a:cubicBezTo>
                      <a:pt x="6417" y="790940"/>
                      <a:pt x="4902" y="815092"/>
                      <a:pt x="19251" y="829441"/>
                    </a:cubicBezTo>
                    <a:cubicBezTo>
                      <a:pt x="41710" y="851900"/>
                      <a:pt x="60200" y="879200"/>
                      <a:pt x="86628" y="896818"/>
                    </a:cubicBezTo>
                    <a:cubicBezTo>
                      <a:pt x="96253" y="903235"/>
                      <a:pt x="106617" y="908662"/>
                      <a:pt x="115504" y="916068"/>
                    </a:cubicBezTo>
                    <a:cubicBezTo>
                      <a:pt x="125961" y="924782"/>
                      <a:pt x="132480" y="938333"/>
                      <a:pt x="144379" y="944944"/>
                    </a:cubicBezTo>
                    <a:cubicBezTo>
                      <a:pt x="162117" y="954799"/>
                      <a:pt x="202131" y="964195"/>
                      <a:pt x="202131" y="964195"/>
                    </a:cubicBezTo>
                    <a:cubicBezTo>
                      <a:pt x="240632" y="960986"/>
                      <a:pt x="279338" y="959675"/>
                      <a:pt x="317634" y="954569"/>
                    </a:cubicBezTo>
                    <a:cubicBezTo>
                      <a:pt x="327691" y="953228"/>
                      <a:pt x="336667" y="947405"/>
                      <a:pt x="346510" y="944944"/>
                    </a:cubicBezTo>
                    <a:cubicBezTo>
                      <a:pt x="362381" y="940976"/>
                      <a:pt x="378594" y="938527"/>
                      <a:pt x="394636" y="935319"/>
                    </a:cubicBezTo>
                    <a:cubicBezTo>
                      <a:pt x="404261" y="925694"/>
                      <a:pt x="412435" y="914355"/>
                      <a:pt x="423512" y="906443"/>
                    </a:cubicBezTo>
                    <a:cubicBezTo>
                      <a:pt x="444328" y="891574"/>
                      <a:pt x="467322" y="885422"/>
                      <a:pt x="490889" y="877567"/>
                    </a:cubicBezTo>
                    <a:cubicBezTo>
                      <a:pt x="500514" y="867942"/>
                      <a:pt x="513154" y="860590"/>
                      <a:pt x="519765" y="848691"/>
                    </a:cubicBezTo>
                    <a:cubicBezTo>
                      <a:pt x="529619" y="830953"/>
                      <a:pt x="539015" y="790940"/>
                      <a:pt x="539015" y="790940"/>
                    </a:cubicBezTo>
                    <a:cubicBezTo>
                      <a:pt x="535807" y="733188"/>
                      <a:pt x="540213" y="674504"/>
                      <a:pt x="529390" y="617685"/>
                    </a:cubicBezTo>
                    <a:cubicBezTo>
                      <a:pt x="511911" y="525921"/>
                      <a:pt x="482368" y="643248"/>
                      <a:pt x="510139" y="559934"/>
                    </a:cubicBezTo>
                    <a:cubicBezTo>
                      <a:pt x="596767" y="563142"/>
                      <a:pt x="683765" y="560934"/>
                      <a:pt x="770022" y="569559"/>
                    </a:cubicBezTo>
                    <a:cubicBezTo>
                      <a:pt x="781532" y="570710"/>
                      <a:pt x="788550" y="583636"/>
                      <a:pt x="798897" y="588809"/>
                    </a:cubicBezTo>
                    <a:cubicBezTo>
                      <a:pt x="807972" y="593347"/>
                      <a:pt x="818148" y="595226"/>
                      <a:pt x="827773" y="598435"/>
                    </a:cubicBezTo>
                    <a:cubicBezTo>
                      <a:pt x="853171" y="592085"/>
                      <a:pt x="876539" y="590828"/>
                      <a:pt x="895150" y="569559"/>
                    </a:cubicBezTo>
                    <a:cubicBezTo>
                      <a:pt x="910385" y="552147"/>
                      <a:pt x="933651" y="511807"/>
                      <a:pt x="933651" y="511807"/>
                    </a:cubicBezTo>
                    <a:cubicBezTo>
                      <a:pt x="936859" y="502182"/>
                      <a:pt x="940489" y="492687"/>
                      <a:pt x="943276" y="482931"/>
                    </a:cubicBezTo>
                    <a:cubicBezTo>
                      <a:pt x="961055" y="420706"/>
                      <a:pt x="963274" y="389666"/>
                      <a:pt x="943276" y="309677"/>
                    </a:cubicBezTo>
                    <a:cubicBezTo>
                      <a:pt x="937665" y="287231"/>
                      <a:pt x="917609" y="271176"/>
                      <a:pt x="904775" y="251925"/>
                    </a:cubicBezTo>
                    <a:cubicBezTo>
                      <a:pt x="898358" y="242300"/>
                      <a:pt x="893705" y="231229"/>
                      <a:pt x="885525" y="223049"/>
                    </a:cubicBezTo>
                    <a:cubicBezTo>
                      <a:pt x="848469" y="185994"/>
                      <a:pt x="864200" y="205500"/>
                      <a:pt x="837398" y="165298"/>
                    </a:cubicBezTo>
                    <a:lnTo>
                      <a:pt x="779647" y="203799"/>
                    </a:lnTo>
                    <a:lnTo>
                      <a:pt x="750771" y="223049"/>
                    </a:lnTo>
                    <a:cubicBezTo>
                      <a:pt x="709062" y="219841"/>
                      <a:pt x="664896" y="227886"/>
                      <a:pt x="625643" y="213424"/>
                    </a:cubicBezTo>
                    <a:cubicBezTo>
                      <a:pt x="600097" y="204012"/>
                      <a:pt x="590543" y="170773"/>
                      <a:pt x="567891" y="155672"/>
                    </a:cubicBezTo>
                    <a:cubicBezTo>
                      <a:pt x="558266" y="149255"/>
                      <a:pt x="547902" y="143828"/>
                      <a:pt x="539015" y="136422"/>
                    </a:cubicBezTo>
                    <a:cubicBezTo>
                      <a:pt x="528558" y="127708"/>
                      <a:pt x="521465" y="115097"/>
                      <a:pt x="510139" y="107546"/>
                    </a:cubicBezTo>
                    <a:cubicBezTo>
                      <a:pt x="501697" y="101918"/>
                      <a:pt x="490889" y="101129"/>
                      <a:pt x="481264" y="97921"/>
                    </a:cubicBezTo>
                    <a:cubicBezTo>
                      <a:pt x="471639" y="91504"/>
                      <a:pt x="462735" y="83843"/>
                      <a:pt x="452388" y="78670"/>
                    </a:cubicBezTo>
                    <a:cubicBezTo>
                      <a:pt x="372679" y="38815"/>
                      <a:pt x="477400" y="104969"/>
                      <a:pt x="394636" y="49795"/>
                    </a:cubicBezTo>
                    <a:cubicBezTo>
                      <a:pt x="383407" y="32951"/>
                      <a:pt x="370573" y="5678"/>
                      <a:pt x="346510" y="1668"/>
                    </a:cubicBezTo>
                    <a:cubicBezTo>
                      <a:pt x="336502" y="0"/>
                      <a:pt x="327259" y="8085"/>
                      <a:pt x="317634" y="11294"/>
                    </a:cubicBezTo>
                    <a:cubicBezTo>
                      <a:pt x="311217" y="24128"/>
                      <a:pt x="308530" y="39649"/>
                      <a:pt x="298384" y="49795"/>
                    </a:cubicBezTo>
                    <a:cubicBezTo>
                      <a:pt x="281550" y="66629"/>
                      <a:pt x="247287" y="57935"/>
                      <a:pt x="231007" y="49795"/>
                    </a:cubicBezTo>
                    <a:cubicBezTo>
                      <a:pt x="228137" y="48360"/>
                      <a:pt x="259882" y="40169"/>
                      <a:pt x="250257" y="40169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2666999" y="5944103"/>
                <a:ext cx="528367" cy="331355"/>
              </a:xfrm>
              <a:custGeom>
                <a:avLst/>
                <a:gdLst>
                  <a:gd name="connsiteX0" fmla="*/ 250257 w 963274"/>
                  <a:gd name="connsiteY0" fmla="*/ 40169 h 964195"/>
                  <a:gd name="connsiteX1" fmla="*/ 173255 w 963274"/>
                  <a:gd name="connsiteY1" fmla="*/ 49795 h 964195"/>
                  <a:gd name="connsiteX2" fmla="*/ 96253 w 963274"/>
                  <a:gd name="connsiteY2" fmla="*/ 117171 h 964195"/>
                  <a:gd name="connsiteX3" fmla="*/ 86628 w 963274"/>
                  <a:gd name="connsiteY3" fmla="*/ 146047 h 964195"/>
                  <a:gd name="connsiteX4" fmla="*/ 67377 w 963274"/>
                  <a:gd name="connsiteY4" fmla="*/ 174923 h 964195"/>
                  <a:gd name="connsiteX5" fmla="*/ 86628 w 963274"/>
                  <a:gd name="connsiteY5" fmla="*/ 319302 h 964195"/>
                  <a:gd name="connsiteX6" fmla="*/ 125129 w 963274"/>
                  <a:gd name="connsiteY6" fmla="*/ 377054 h 964195"/>
                  <a:gd name="connsiteX7" fmla="*/ 134754 w 963274"/>
                  <a:gd name="connsiteY7" fmla="*/ 415555 h 964195"/>
                  <a:gd name="connsiteX8" fmla="*/ 163630 w 963274"/>
                  <a:gd name="connsiteY8" fmla="*/ 482931 h 964195"/>
                  <a:gd name="connsiteX9" fmla="*/ 154005 w 963274"/>
                  <a:gd name="connsiteY9" fmla="*/ 579184 h 964195"/>
                  <a:gd name="connsiteX10" fmla="*/ 134754 w 963274"/>
                  <a:gd name="connsiteY10" fmla="*/ 608060 h 964195"/>
                  <a:gd name="connsiteX11" fmla="*/ 67377 w 963274"/>
                  <a:gd name="connsiteY11" fmla="*/ 675437 h 964195"/>
                  <a:gd name="connsiteX12" fmla="*/ 38502 w 963274"/>
                  <a:gd name="connsiteY12" fmla="*/ 713938 h 964195"/>
                  <a:gd name="connsiteX13" fmla="*/ 0 w 963274"/>
                  <a:gd name="connsiteY13" fmla="*/ 771689 h 964195"/>
                  <a:gd name="connsiteX14" fmla="*/ 19251 w 963274"/>
                  <a:gd name="connsiteY14" fmla="*/ 829441 h 964195"/>
                  <a:gd name="connsiteX15" fmla="*/ 86628 w 963274"/>
                  <a:gd name="connsiteY15" fmla="*/ 896818 h 964195"/>
                  <a:gd name="connsiteX16" fmla="*/ 115504 w 963274"/>
                  <a:gd name="connsiteY16" fmla="*/ 916068 h 964195"/>
                  <a:gd name="connsiteX17" fmla="*/ 144379 w 963274"/>
                  <a:gd name="connsiteY17" fmla="*/ 944944 h 964195"/>
                  <a:gd name="connsiteX18" fmla="*/ 202131 w 963274"/>
                  <a:gd name="connsiteY18" fmla="*/ 964195 h 964195"/>
                  <a:gd name="connsiteX19" fmla="*/ 317634 w 963274"/>
                  <a:gd name="connsiteY19" fmla="*/ 954569 h 964195"/>
                  <a:gd name="connsiteX20" fmla="*/ 346510 w 963274"/>
                  <a:gd name="connsiteY20" fmla="*/ 944944 h 964195"/>
                  <a:gd name="connsiteX21" fmla="*/ 394636 w 963274"/>
                  <a:gd name="connsiteY21" fmla="*/ 935319 h 964195"/>
                  <a:gd name="connsiteX22" fmla="*/ 423512 w 963274"/>
                  <a:gd name="connsiteY22" fmla="*/ 906443 h 964195"/>
                  <a:gd name="connsiteX23" fmla="*/ 490889 w 963274"/>
                  <a:gd name="connsiteY23" fmla="*/ 877567 h 964195"/>
                  <a:gd name="connsiteX24" fmla="*/ 519765 w 963274"/>
                  <a:gd name="connsiteY24" fmla="*/ 848691 h 964195"/>
                  <a:gd name="connsiteX25" fmla="*/ 539015 w 963274"/>
                  <a:gd name="connsiteY25" fmla="*/ 790940 h 964195"/>
                  <a:gd name="connsiteX26" fmla="*/ 529390 w 963274"/>
                  <a:gd name="connsiteY26" fmla="*/ 617685 h 964195"/>
                  <a:gd name="connsiteX27" fmla="*/ 510139 w 963274"/>
                  <a:gd name="connsiteY27" fmla="*/ 559934 h 964195"/>
                  <a:gd name="connsiteX28" fmla="*/ 770022 w 963274"/>
                  <a:gd name="connsiteY28" fmla="*/ 569559 h 964195"/>
                  <a:gd name="connsiteX29" fmla="*/ 798897 w 963274"/>
                  <a:gd name="connsiteY29" fmla="*/ 588809 h 964195"/>
                  <a:gd name="connsiteX30" fmla="*/ 827773 w 963274"/>
                  <a:gd name="connsiteY30" fmla="*/ 598435 h 964195"/>
                  <a:gd name="connsiteX31" fmla="*/ 895150 w 963274"/>
                  <a:gd name="connsiteY31" fmla="*/ 569559 h 964195"/>
                  <a:gd name="connsiteX32" fmla="*/ 933651 w 963274"/>
                  <a:gd name="connsiteY32" fmla="*/ 511807 h 964195"/>
                  <a:gd name="connsiteX33" fmla="*/ 943276 w 963274"/>
                  <a:gd name="connsiteY33" fmla="*/ 482931 h 964195"/>
                  <a:gd name="connsiteX34" fmla="*/ 943276 w 963274"/>
                  <a:gd name="connsiteY34" fmla="*/ 309677 h 964195"/>
                  <a:gd name="connsiteX35" fmla="*/ 904775 w 963274"/>
                  <a:gd name="connsiteY35" fmla="*/ 251925 h 964195"/>
                  <a:gd name="connsiteX36" fmla="*/ 885525 w 963274"/>
                  <a:gd name="connsiteY36" fmla="*/ 223049 h 964195"/>
                  <a:gd name="connsiteX37" fmla="*/ 837398 w 963274"/>
                  <a:gd name="connsiteY37" fmla="*/ 165298 h 964195"/>
                  <a:gd name="connsiteX38" fmla="*/ 779647 w 963274"/>
                  <a:gd name="connsiteY38" fmla="*/ 203799 h 964195"/>
                  <a:gd name="connsiteX39" fmla="*/ 750771 w 963274"/>
                  <a:gd name="connsiteY39" fmla="*/ 223049 h 964195"/>
                  <a:gd name="connsiteX40" fmla="*/ 625643 w 963274"/>
                  <a:gd name="connsiteY40" fmla="*/ 213424 h 964195"/>
                  <a:gd name="connsiteX41" fmla="*/ 567891 w 963274"/>
                  <a:gd name="connsiteY41" fmla="*/ 155672 h 964195"/>
                  <a:gd name="connsiteX42" fmla="*/ 539015 w 963274"/>
                  <a:gd name="connsiteY42" fmla="*/ 136422 h 964195"/>
                  <a:gd name="connsiteX43" fmla="*/ 510139 w 963274"/>
                  <a:gd name="connsiteY43" fmla="*/ 107546 h 964195"/>
                  <a:gd name="connsiteX44" fmla="*/ 481264 w 963274"/>
                  <a:gd name="connsiteY44" fmla="*/ 97921 h 964195"/>
                  <a:gd name="connsiteX45" fmla="*/ 452388 w 963274"/>
                  <a:gd name="connsiteY45" fmla="*/ 78670 h 964195"/>
                  <a:gd name="connsiteX46" fmla="*/ 394636 w 963274"/>
                  <a:gd name="connsiteY46" fmla="*/ 49795 h 964195"/>
                  <a:gd name="connsiteX47" fmla="*/ 346510 w 963274"/>
                  <a:gd name="connsiteY47" fmla="*/ 1668 h 964195"/>
                  <a:gd name="connsiteX48" fmla="*/ 317634 w 963274"/>
                  <a:gd name="connsiteY48" fmla="*/ 11294 h 964195"/>
                  <a:gd name="connsiteX49" fmla="*/ 298384 w 963274"/>
                  <a:gd name="connsiteY49" fmla="*/ 49795 h 964195"/>
                  <a:gd name="connsiteX50" fmla="*/ 231007 w 963274"/>
                  <a:gd name="connsiteY50" fmla="*/ 49795 h 964195"/>
                  <a:gd name="connsiteX51" fmla="*/ 250257 w 963274"/>
                  <a:gd name="connsiteY51" fmla="*/ 40169 h 96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963274" h="964195">
                    <a:moveTo>
                      <a:pt x="250257" y="40169"/>
                    </a:moveTo>
                    <a:cubicBezTo>
                      <a:pt x="240632" y="40169"/>
                      <a:pt x="198211" y="42989"/>
                      <a:pt x="173255" y="49795"/>
                    </a:cubicBezTo>
                    <a:cubicBezTo>
                      <a:pt x="151367" y="55765"/>
                      <a:pt x="101835" y="111589"/>
                      <a:pt x="96253" y="117171"/>
                    </a:cubicBezTo>
                    <a:cubicBezTo>
                      <a:pt x="93045" y="126796"/>
                      <a:pt x="91165" y="136972"/>
                      <a:pt x="86628" y="146047"/>
                    </a:cubicBezTo>
                    <a:cubicBezTo>
                      <a:pt x="81455" y="156394"/>
                      <a:pt x="68338" y="163395"/>
                      <a:pt x="67377" y="174923"/>
                    </a:cubicBezTo>
                    <a:cubicBezTo>
                      <a:pt x="67338" y="175394"/>
                      <a:pt x="80167" y="303796"/>
                      <a:pt x="86628" y="319302"/>
                    </a:cubicBezTo>
                    <a:cubicBezTo>
                      <a:pt x="95526" y="340659"/>
                      <a:pt x="125129" y="377054"/>
                      <a:pt x="125129" y="377054"/>
                    </a:cubicBezTo>
                    <a:cubicBezTo>
                      <a:pt x="128337" y="389888"/>
                      <a:pt x="129543" y="403396"/>
                      <a:pt x="134754" y="415555"/>
                    </a:cubicBezTo>
                    <a:cubicBezTo>
                      <a:pt x="174637" y="508614"/>
                      <a:pt x="135997" y="372397"/>
                      <a:pt x="163630" y="482931"/>
                    </a:cubicBezTo>
                    <a:cubicBezTo>
                      <a:pt x="160422" y="515015"/>
                      <a:pt x="161255" y="547765"/>
                      <a:pt x="154005" y="579184"/>
                    </a:cubicBezTo>
                    <a:cubicBezTo>
                      <a:pt x="151404" y="590456"/>
                      <a:pt x="142493" y="599461"/>
                      <a:pt x="134754" y="608060"/>
                    </a:cubicBezTo>
                    <a:cubicBezTo>
                      <a:pt x="113506" y="631668"/>
                      <a:pt x="86434" y="650027"/>
                      <a:pt x="67377" y="675437"/>
                    </a:cubicBezTo>
                    <a:cubicBezTo>
                      <a:pt x="57752" y="688271"/>
                      <a:pt x="47701" y="700796"/>
                      <a:pt x="38502" y="713938"/>
                    </a:cubicBezTo>
                    <a:cubicBezTo>
                      <a:pt x="25234" y="732892"/>
                      <a:pt x="0" y="771689"/>
                      <a:pt x="0" y="771689"/>
                    </a:cubicBezTo>
                    <a:cubicBezTo>
                      <a:pt x="6417" y="790940"/>
                      <a:pt x="4902" y="815092"/>
                      <a:pt x="19251" y="829441"/>
                    </a:cubicBezTo>
                    <a:cubicBezTo>
                      <a:pt x="41710" y="851900"/>
                      <a:pt x="60200" y="879200"/>
                      <a:pt x="86628" y="896818"/>
                    </a:cubicBezTo>
                    <a:cubicBezTo>
                      <a:pt x="96253" y="903235"/>
                      <a:pt x="106617" y="908662"/>
                      <a:pt x="115504" y="916068"/>
                    </a:cubicBezTo>
                    <a:cubicBezTo>
                      <a:pt x="125961" y="924782"/>
                      <a:pt x="132480" y="938333"/>
                      <a:pt x="144379" y="944944"/>
                    </a:cubicBezTo>
                    <a:cubicBezTo>
                      <a:pt x="162117" y="954799"/>
                      <a:pt x="202131" y="964195"/>
                      <a:pt x="202131" y="964195"/>
                    </a:cubicBezTo>
                    <a:cubicBezTo>
                      <a:pt x="240632" y="960986"/>
                      <a:pt x="279338" y="959675"/>
                      <a:pt x="317634" y="954569"/>
                    </a:cubicBezTo>
                    <a:cubicBezTo>
                      <a:pt x="327691" y="953228"/>
                      <a:pt x="336667" y="947405"/>
                      <a:pt x="346510" y="944944"/>
                    </a:cubicBezTo>
                    <a:cubicBezTo>
                      <a:pt x="362381" y="940976"/>
                      <a:pt x="378594" y="938527"/>
                      <a:pt x="394636" y="935319"/>
                    </a:cubicBezTo>
                    <a:cubicBezTo>
                      <a:pt x="404261" y="925694"/>
                      <a:pt x="412435" y="914355"/>
                      <a:pt x="423512" y="906443"/>
                    </a:cubicBezTo>
                    <a:cubicBezTo>
                      <a:pt x="444328" y="891574"/>
                      <a:pt x="467322" y="885422"/>
                      <a:pt x="490889" y="877567"/>
                    </a:cubicBezTo>
                    <a:cubicBezTo>
                      <a:pt x="500514" y="867942"/>
                      <a:pt x="513154" y="860590"/>
                      <a:pt x="519765" y="848691"/>
                    </a:cubicBezTo>
                    <a:cubicBezTo>
                      <a:pt x="529619" y="830953"/>
                      <a:pt x="539015" y="790940"/>
                      <a:pt x="539015" y="790940"/>
                    </a:cubicBezTo>
                    <a:cubicBezTo>
                      <a:pt x="535807" y="733188"/>
                      <a:pt x="540213" y="674504"/>
                      <a:pt x="529390" y="617685"/>
                    </a:cubicBezTo>
                    <a:cubicBezTo>
                      <a:pt x="511911" y="525921"/>
                      <a:pt x="482368" y="643248"/>
                      <a:pt x="510139" y="559934"/>
                    </a:cubicBezTo>
                    <a:cubicBezTo>
                      <a:pt x="596767" y="563142"/>
                      <a:pt x="683765" y="560934"/>
                      <a:pt x="770022" y="569559"/>
                    </a:cubicBezTo>
                    <a:cubicBezTo>
                      <a:pt x="781532" y="570710"/>
                      <a:pt x="788550" y="583636"/>
                      <a:pt x="798897" y="588809"/>
                    </a:cubicBezTo>
                    <a:cubicBezTo>
                      <a:pt x="807972" y="593347"/>
                      <a:pt x="818148" y="595226"/>
                      <a:pt x="827773" y="598435"/>
                    </a:cubicBezTo>
                    <a:cubicBezTo>
                      <a:pt x="853171" y="592085"/>
                      <a:pt x="876539" y="590828"/>
                      <a:pt x="895150" y="569559"/>
                    </a:cubicBezTo>
                    <a:cubicBezTo>
                      <a:pt x="910385" y="552147"/>
                      <a:pt x="933651" y="511807"/>
                      <a:pt x="933651" y="511807"/>
                    </a:cubicBezTo>
                    <a:cubicBezTo>
                      <a:pt x="936859" y="502182"/>
                      <a:pt x="940489" y="492687"/>
                      <a:pt x="943276" y="482931"/>
                    </a:cubicBezTo>
                    <a:cubicBezTo>
                      <a:pt x="961055" y="420706"/>
                      <a:pt x="963274" y="389666"/>
                      <a:pt x="943276" y="309677"/>
                    </a:cubicBezTo>
                    <a:cubicBezTo>
                      <a:pt x="937665" y="287231"/>
                      <a:pt x="917609" y="271176"/>
                      <a:pt x="904775" y="251925"/>
                    </a:cubicBezTo>
                    <a:cubicBezTo>
                      <a:pt x="898358" y="242300"/>
                      <a:pt x="893705" y="231229"/>
                      <a:pt x="885525" y="223049"/>
                    </a:cubicBezTo>
                    <a:cubicBezTo>
                      <a:pt x="848469" y="185994"/>
                      <a:pt x="864200" y="205500"/>
                      <a:pt x="837398" y="165298"/>
                    </a:cubicBezTo>
                    <a:lnTo>
                      <a:pt x="779647" y="203799"/>
                    </a:lnTo>
                    <a:lnTo>
                      <a:pt x="750771" y="223049"/>
                    </a:lnTo>
                    <a:cubicBezTo>
                      <a:pt x="709062" y="219841"/>
                      <a:pt x="664896" y="227886"/>
                      <a:pt x="625643" y="213424"/>
                    </a:cubicBezTo>
                    <a:cubicBezTo>
                      <a:pt x="600097" y="204012"/>
                      <a:pt x="590543" y="170773"/>
                      <a:pt x="567891" y="155672"/>
                    </a:cubicBezTo>
                    <a:cubicBezTo>
                      <a:pt x="558266" y="149255"/>
                      <a:pt x="547902" y="143828"/>
                      <a:pt x="539015" y="136422"/>
                    </a:cubicBezTo>
                    <a:cubicBezTo>
                      <a:pt x="528558" y="127708"/>
                      <a:pt x="521465" y="115097"/>
                      <a:pt x="510139" y="107546"/>
                    </a:cubicBezTo>
                    <a:cubicBezTo>
                      <a:pt x="501697" y="101918"/>
                      <a:pt x="490889" y="101129"/>
                      <a:pt x="481264" y="97921"/>
                    </a:cubicBezTo>
                    <a:cubicBezTo>
                      <a:pt x="471639" y="91504"/>
                      <a:pt x="462735" y="83843"/>
                      <a:pt x="452388" y="78670"/>
                    </a:cubicBezTo>
                    <a:cubicBezTo>
                      <a:pt x="372679" y="38815"/>
                      <a:pt x="477400" y="104969"/>
                      <a:pt x="394636" y="49795"/>
                    </a:cubicBezTo>
                    <a:cubicBezTo>
                      <a:pt x="383407" y="32951"/>
                      <a:pt x="370573" y="5678"/>
                      <a:pt x="346510" y="1668"/>
                    </a:cubicBezTo>
                    <a:cubicBezTo>
                      <a:pt x="336502" y="0"/>
                      <a:pt x="327259" y="8085"/>
                      <a:pt x="317634" y="11294"/>
                    </a:cubicBezTo>
                    <a:cubicBezTo>
                      <a:pt x="311217" y="24128"/>
                      <a:pt x="308530" y="39649"/>
                      <a:pt x="298384" y="49795"/>
                    </a:cubicBezTo>
                    <a:cubicBezTo>
                      <a:pt x="281550" y="66629"/>
                      <a:pt x="247287" y="57935"/>
                      <a:pt x="231007" y="49795"/>
                    </a:cubicBezTo>
                    <a:cubicBezTo>
                      <a:pt x="228137" y="48360"/>
                      <a:pt x="259882" y="40169"/>
                      <a:pt x="250257" y="40169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52600" y="3630795"/>
                <a:ext cx="2600863" cy="151888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409534" y="3630795"/>
                <a:ext cx="2600863" cy="151888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409534" y="5186721"/>
                <a:ext cx="2600863" cy="151888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5186721"/>
                <a:ext cx="2600863" cy="1518880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4724398" y="4419049"/>
                <a:ext cx="528367" cy="331354"/>
              </a:xfrm>
              <a:custGeom>
                <a:avLst/>
                <a:gdLst>
                  <a:gd name="connsiteX0" fmla="*/ 250257 w 963274"/>
                  <a:gd name="connsiteY0" fmla="*/ 40169 h 964195"/>
                  <a:gd name="connsiteX1" fmla="*/ 173255 w 963274"/>
                  <a:gd name="connsiteY1" fmla="*/ 49795 h 964195"/>
                  <a:gd name="connsiteX2" fmla="*/ 96253 w 963274"/>
                  <a:gd name="connsiteY2" fmla="*/ 117171 h 964195"/>
                  <a:gd name="connsiteX3" fmla="*/ 86628 w 963274"/>
                  <a:gd name="connsiteY3" fmla="*/ 146047 h 964195"/>
                  <a:gd name="connsiteX4" fmla="*/ 67377 w 963274"/>
                  <a:gd name="connsiteY4" fmla="*/ 174923 h 964195"/>
                  <a:gd name="connsiteX5" fmla="*/ 86628 w 963274"/>
                  <a:gd name="connsiteY5" fmla="*/ 319302 h 964195"/>
                  <a:gd name="connsiteX6" fmla="*/ 125129 w 963274"/>
                  <a:gd name="connsiteY6" fmla="*/ 377054 h 964195"/>
                  <a:gd name="connsiteX7" fmla="*/ 134754 w 963274"/>
                  <a:gd name="connsiteY7" fmla="*/ 415555 h 964195"/>
                  <a:gd name="connsiteX8" fmla="*/ 163630 w 963274"/>
                  <a:gd name="connsiteY8" fmla="*/ 482931 h 964195"/>
                  <a:gd name="connsiteX9" fmla="*/ 154005 w 963274"/>
                  <a:gd name="connsiteY9" fmla="*/ 579184 h 964195"/>
                  <a:gd name="connsiteX10" fmla="*/ 134754 w 963274"/>
                  <a:gd name="connsiteY10" fmla="*/ 608060 h 964195"/>
                  <a:gd name="connsiteX11" fmla="*/ 67377 w 963274"/>
                  <a:gd name="connsiteY11" fmla="*/ 675437 h 964195"/>
                  <a:gd name="connsiteX12" fmla="*/ 38502 w 963274"/>
                  <a:gd name="connsiteY12" fmla="*/ 713938 h 964195"/>
                  <a:gd name="connsiteX13" fmla="*/ 0 w 963274"/>
                  <a:gd name="connsiteY13" fmla="*/ 771689 h 964195"/>
                  <a:gd name="connsiteX14" fmla="*/ 19251 w 963274"/>
                  <a:gd name="connsiteY14" fmla="*/ 829441 h 964195"/>
                  <a:gd name="connsiteX15" fmla="*/ 86628 w 963274"/>
                  <a:gd name="connsiteY15" fmla="*/ 896818 h 964195"/>
                  <a:gd name="connsiteX16" fmla="*/ 115504 w 963274"/>
                  <a:gd name="connsiteY16" fmla="*/ 916068 h 964195"/>
                  <a:gd name="connsiteX17" fmla="*/ 144379 w 963274"/>
                  <a:gd name="connsiteY17" fmla="*/ 944944 h 964195"/>
                  <a:gd name="connsiteX18" fmla="*/ 202131 w 963274"/>
                  <a:gd name="connsiteY18" fmla="*/ 964195 h 964195"/>
                  <a:gd name="connsiteX19" fmla="*/ 317634 w 963274"/>
                  <a:gd name="connsiteY19" fmla="*/ 954569 h 964195"/>
                  <a:gd name="connsiteX20" fmla="*/ 346510 w 963274"/>
                  <a:gd name="connsiteY20" fmla="*/ 944944 h 964195"/>
                  <a:gd name="connsiteX21" fmla="*/ 394636 w 963274"/>
                  <a:gd name="connsiteY21" fmla="*/ 935319 h 964195"/>
                  <a:gd name="connsiteX22" fmla="*/ 423512 w 963274"/>
                  <a:gd name="connsiteY22" fmla="*/ 906443 h 964195"/>
                  <a:gd name="connsiteX23" fmla="*/ 490889 w 963274"/>
                  <a:gd name="connsiteY23" fmla="*/ 877567 h 964195"/>
                  <a:gd name="connsiteX24" fmla="*/ 519765 w 963274"/>
                  <a:gd name="connsiteY24" fmla="*/ 848691 h 964195"/>
                  <a:gd name="connsiteX25" fmla="*/ 539015 w 963274"/>
                  <a:gd name="connsiteY25" fmla="*/ 790940 h 964195"/>
                  <a:gd name="connsiteX26" fmla="*/ 529390 w 963274"/>
                  <a:gd name="connsiteY26" fmla="*/ 617685 h 964195"/>
                  <a:gd name="connsiteX27" fmla="*/ 510139 w 963274"/>
                  <a:gd name="connsiteY27" fmla="*/ 559934 h 964195"/>
                  <a:gd name="connsiteX28" fmla="*/ 770022 w 963274"/>
                  <a:gd name="connsiteY28" fmla="*/ 569559 h 964195"/>
                  <a:gd name="connsiteX29" fmla="*/ 798897 w 963274"/>
                  <a:gd name="connsiteY29" fmla="*/ 588809 h 964195"/>
                  <a:gd name="connsiteX30" fmla="*/ 827773 w 963274"/>
                  <a:gd name="connsiteY30" fmla="*/ 598435 h 964195"/>
                  <a:gd name="connsiteX31" fmla="*/ 895150 w 963274"/>
                  <a:gd name="connsiteY31" fmla="*/ 569559 h 964195"/>
                  <a:gd name="connsiteX32" fmla="*/ 933651 w 963274"/>
                  <a:gd name="connsiteY32" fmla="*/ 511807 h 964195"/>
                  <a:gd name="connsiteX33" fmla="*/ 943276 w 963274"/>
                  <a:gd name="connsiteY33" fmla="*/ 482931 h 964195"/>
                  <a:gd name="connsiteX34" fmla="*/ 943276 w 963274"/>
                  <a:gd name="connsiteY34" fmla="*/ 309677 h 964195"/>
                  <a:gd name="connsiteX35" fmla="*/ 904775 w 963274"/>
                  <a:gd name="connsiteY35" fmla="*/ 251925 h 964195"/>
                  <a:gd name="connsiteX36" fmla="*/ 885525 w 963274"/>
                  <a:gd name="connsiteY36" fmla="*/ 223049 h 964195"/>
                  <a:gd name="connsiteX37" fmla="*/ 837398 w 963274"/>
                  <a:gd name="connsiteY37" fmla="*/ 165298 h 964195"/>
                  <a:gd name="connsiteX38" fmla="*/ 779647 w 963274"/>
                  <a:gd name="connsiteY38" fmla="*/ 203799 h 964195"/>
                  <a:gd name="connsiteX39" fmla="*/ 750771 w 963274"/>
                  <a:gd name="connsiteY39" fmla="*/ 223049 h 964195"/>
                  <a:gd name="connsiteX40" fmla="*/ 625643 w 963274"/>
                  <a:gd name="connsiteY40" fmla="*/ 213424 h 964195"/>
                  <a:gd name="connsiteX41" fmla="*/ 567891 w 963274"/>
                  <a:gd name="connsiteY41" fmla="*/ 155672 h 964195"/>
                  <a:gd name="connsiteX42" fmla="*/ 539015 w 963274"/>
                  <a:gd name="connsiteY42" fmla="*/ 136422 h 964195"/>
                  <a:gd name="connsiteX43" fmla="*/ 510139 w 963274"/>
                  <a:gd name="connsiteY43" fmla="*/ 107546 h 964195"/>
                  <a:gd name="connsiteX44" fmla="*/ 481264 w 963274"/>
                  <a:gd name="connsiteY44" fmla="*/ 97921 h 964195"/>
                  <a:gd name="connsiteX45" fmla="*/ 452388 w 963274"/>
                  <a:gd name="connsiteY45" fmla="*/ 78670 h 964195"/>
                  <a:gd name="connsiteX46" fmla="*/ 394636 w 963274"/>
                  <a:gd name="connsiteY46" fmla="*/ 49795 h 964195"/>
                  <a:gd name="connsiteX47" fmla="*/ 346510 w 963274"/>
                  <a:gd name="connsiteY47" fmla="*/ 1668 h 964195"/>
                  <a:gd name="connsiteX48" fmla="*/ 317634 w 963274"/>
                  <a:gd name="connsiteY48" fmla="*/ 11294 h 964195"/>
                  <a:gd name="connsiteX49" fmla="*/ 298384 w 963274"/>
                  <a:gd name="connsiteY49" fmla="*/ 49795 h 964195"/>
                  <a:gd name="connsiteX50" fmla="*/ 231007 w 963274"/>
                  <a:gd name="connsiteY50" fmla="*/ 49795 h 964195"/>
                  <a:gd name="connsiteX51" fmla="*/ 250257 w 963274"/>
                  <a:gd name="connsiteY51" fmla="*/ 40169 h 96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963274" h="964195">
                    <a:moveTo>
                      <a:pt x="250257" y="40169"/>
                    </a:moveTo>
                    <a:cubicBezTo>
                      <a:pt x="240632" y="40169"/>
                      <a:pt x="198211" y="42989"/>
                      <a:pt x="173255" y="49795"/>
                    </a:cubicBezTo>
                    <a:cubicBezTo>
                      <a:pt x="151367" y="55765"/>
                      <a:pt x="101835" y="111589"/>
                      <a:pt x="96253" y="117171"/>
                    </a:cubicBezTo>
                    <a:cubicBezTo>
                      <a:pt x="93045" y="126796"/>
                      <a:pt x="91165" y="136972"/>
                      <a:pt x="86628" y="146047"/>
                    </a:cubicBezTo>
                    <a:cubicBezTo>
                      <a:pt x="81455" y="156394"/>
                      <a:pt x="68338" y="163395"/>
                      <a:pt x="67377" y="174923"/>
                    </a:cubicBezTo>
                    <a:cubicBezTo>
                      <a:pt x="67338" y="175394"/>
                      <a:pt x="80167" y="303796"/>
                      <a:pt x="86628" y="319302"/>
                    </a:cubicBezTo>
                    <a:cubicBezTo>
                      <a:pt x="95526" y="340659"/>
                      <a:pt x="125129" y="377054"/>
                      <a:pt x="125129" y="377054"/>
                    </a:cubicBezTo>
                    <a:cubicBezTo>
                      <a:pt x="128337" y="389888"/>
                      <a:pt x="129543" y="403396"/>
                      <a:pt x="134754" y="415555"/>
                    </a:cubicBezTo>
                    <a:cubicBezTo>
                      <a:pt x="174637" y="508614"/>
                      <a:pt x="135997" y="372397"/>
                      <a:pt x="163630" y="482931"/>
                    </a:cubicBezTo>
                    <a:cubicBezTo>
                      <a:pt x="160422" y="515015"/>
                      <a:pt x="161255" y="547765"/>
                      <a:pt x="154005" y="579184"/>
                    </a:cubicBezTo>
                    <a:cubicBezTo>
                      <a:pt x="151404" y="590456"/>
                      <a:pt x="142493" y="599461"/>
                      <a:pt x="134754" y="608060"/>
                    </a:cubicBezTo>
                    <a:cubicBezTo>
                      <a:pt x="113506" y="631668"/>
                      <a:pt x="86434" y="650027"/>
                      <a:pt x="67377" y="675437"/>
                    </a:cubicBezTo>
                    <a:cubicBezTo>
                      <a:pt x="57752" y="688271"/>
                      <a:pt x="47701" y="700796"/>
                      <a:pt x="38502" y="713938"/>
                    </a:cubicBezTo>
                    <a:cubicBezTo>
                      <a:pt x="25234" y="732892"/>
                      <a:pt x="0" y="771689"/>
                      <a:pt x="0" y="771689"/>
                    </a:cubicBezTo>
                    <a:cubicBezTo>
                      <a:pt x="6417" y="790940"/>
                      <a:pt x="4902" y="815092"/>
                      <a:pt x="19251" y="829441"/>
                    </a:cubicBezTo>
                    <a:cubicBezTo>
                      <a:pt x="41710" y="851900"/>
                      <a:pt x="60200" y="879200"/>
                      <a:pt x="86628" y="896818"/>
                    </a:cubicBezTo>
                    <a:cubicBezTo>
                      <a:pt x="96253" y="903235"/>
                      <a:pt x="106617" y="908662"/>
                      <a:pt x="115504" y="916068"/>
                    </a:cubicBezTo>
                    <a:cubicBezTo>
                      <a:pt x="125961" y="924782"/>
                      <a:pt x="132480" y="938333"/>
                      <a:pt x="144379" y="944944"/>
                    </a:cubicBezTo>
                    <a:cubicBezTo>
                      <a:pt x="162117" y="954799"/>
                      <a:pt x="202131" y="964195"/>
                      <a:pt x="202131" y="964195"/>
                    </a:cubicBezTo>
                    <a:cubicBezTo>
                      <a:pt x="240632" y="960986"/>
                      <a:pt x="279338" y="959675"/>
                      <a:pt x="317634" y="954569"/>
                    </a:cubicBezTo>
                    <a:cubicBezTo>
                      <a:pt x="327691" y="953228"/>
                      <a:pt x="336667" y="947405"/>
                      <a:pt x="346510" y="944944"/>
                    </a:cubicBezTo>
                    <a:cubicBezTo>
                      <a:pt x="362381" y="940976"/>
                      <a:pt x="378594" y="938527"/>
                      <a:pt x="394636" y="935319"/>
                    </a:cubicBezTo>
                    <a:cubicBezTo>
                      <a:pt x="404261" y="925694"/>
                      <a:pt x="412435" y="914355"/>
                      <a:pt x="423512" y="906443"/>
                    </a:cubicBezTo>
                    <a:cubicBezTo>
                      <a:pt x="444328" y="891574"/>
                      <a:pt x="467322" y="885422"/>
                      <a:pt x="490889" y="877567"/>
                    </a:cubicBezTo>
                    <a:cubicBezTo>
                      <a:pt x="500514" y="867942"/>
                      <a:pt x="513154" y="860590"/>
                      <a:pt x="519765" y="848691"/>
                    </a:cubicBezTo>
                    <a:cubicBezTo>
                      <a:pt x="529619" y="830953"/>
                      <a:pt x="539015" y="790940"/>
                      <a:pt x="539015" y="790940"/>
                    </a:cubicBezTo>
                    <a:cubicBezTo>
                      <a:pt x="535807" y="733188"/>
                      <a:pt x="540213" y="674504"/>
                      <a:pt x="529390" y="617685"/>
                    </a:cubicBezTo>
                    <a:cubicBezTo>
                      <a:pt x="511911" y="525921"/>
                      <a:pt x="482368" y="643248"/>
                      <a:pt x="510139" y="559934"/>
                    </a:cubicBezTo>
                    <a:cubicBezTo>
                      <a:pt x="596767" y="563142"/>
                      <a:pt x="683765" y="560934"/>
                      <a:pt x="770022" y="569559"/>
                    </a:cubicBezTo>
                    <a:cubicBezTo>
                      <a:pt x="781532" y="570710"/>
                      <a:pt x="788550" y="583636"/>
                      <a:pt x="798897" y="588809"/>
                    </a:cubicBezTo>
                    <a:cubicBezTo>
                      <a:pt x="807972" y="593347"/>
                      <a:pt x="818148" y="595226"/>
                      <a:pt x="827773" y="598435"/>
                    </a:cubicBezTo>
                    <a:cubicBezTo>
                      <a:pt x="853171" y="592085"/>
                      <a:pt x="876539" y="590828"/>
                      <a:pt x="895150" y="569559"/>
                    </a:cubicBezTo>
                    <a:cubicBezTo>
                      <a:pt x="910385" y="552147"/>
                      <a:pt x="933651" y="511807"/>
                      <a:pt x="933651" y="511807"/>
                    </a:cubicBezTo>
                    <a:cubicBezTo>
                      <a:pt x="936859" y="502182"/>
                      <a:pt x="940489" y="492687"/>
                      <a:pt x="943276" y="482931"/>
                    </a:cubicBezTo>
                    <a:cubicBezTo>
                      <a:pt x="961055" y="420706"/>
                      <a:pt x="963274" y="389666"/>
                      <a:pt x="943276" y="309677"/>
                    </a:cubicBezTo>
                    <a:cubicBezTo>
                      <a:pt x="937665" y="287231"/>
                      <a:pt x="917609" y="271176"/>
                      <a:pt x="904775" y="251925"/>
                    </a:cubicBezTo>
                    <a:cubicBezTo>
                      <a:pt x="898358" y="242300"/>
                      <a:pt x="893705" y="231229"/>
                      <a:pt x="885525" y="223049"/>
                    </a:cubicBezTo>
                    <a:cubicBezTo>
                      <a:pt x="848469" y="185994"/>
                      <a:pt x="864200" y="205500"/>
                      <a:pt x="837398" y="165298"/>
                    </a:cubicBezTo>
                    <a:lnTo>
                      <a:pt x="779647" y="203799"/>
                    </a:lnTo>
                    <a:lnTo>
                      <a:pt x="750771" y="223049"/>
                    </a:lnTo>
                    <a:cubicBezTo>
                      <a:pt x="709062" y="219841"/>
                      <a:pt x="664896" y="227886"/>
                      <a:pt x="625643" y="213424"/>
                    </a:cubicBezTo>
                    <a:cubicBezTo>
                      <a:pt x="600097" y="204012"/>
                      <a:pt x="590543" y="170773"/>
                      <a:pt x="567891" y="155672"/>
                    </a:cubicBezTo>
                    <a:cubicBezTo>
                      <a:pt x="558266" y="149255"/>
                      <a:pt x="547902" y="143828"/>
                      <a:pt x="539015" y="136422"/>
                    </a:cubicBezTo>
                    <a:cubicBezTo>
                      <a:pt x="528558" y="127708"/>
                      <a:pt x="521465" y="115097"/>
                      <a:pt x="510139" y="107546"/>
                    </a:cubicBezTo>
                    <a:cubicBezTo>
                      <a:pt x="501697" y="101918"/>
                      <a:pt x="490889" y="101129"/>
                      <a:pt x="481264" y="97921"/>
                    </a:cubicBezTo>
                    <a:cubicBezTo>
                      <a:pt x="471639" y="91504"/>
                      <a:pt x="462735" y="83843"/>
                      <a:pt x="452388" y="78670"/>
                    </a:cubicBezTo>
                    <a:cubicBezTo>
                      <a:pt x="372679" y="38815"/>
                      <a:pt x="477400" y="104969"/>
                      <a:pt x="394636" y="49795"/>
                    </a:cubicBezTo>
                    <a:cubicBezTo>
                      <a:pt x="383407" y="32951"/>
                      <a:pt x="370573" y="5678"/>
                      <a:pt x="346510" y="1668"/>
                    </a:cubicBezTo>
                    <a:cubicBezTo>
                      <a:pt x="336502" y="0"/>
                      <a:pt x="327259" y="8085"/>
                      <a:pt x="317634" y="11294"/>
                    </a:cubicBezTo>
                    <a:cubicBezTo>
                      <a:pt x="311217" y="24128"/>
                      <a:pt x="308530" y="39649"/>
                      <a:pt x="298384" y="49795"/>
                    </a:cubicBezTo>
                    <a:cubicBezTo>
                      <a:pt x="281550" y="66629"/>
                      <a:pt x="247287" y="57935"/>
                      <a:pt x="231007" y="49795"/>
                    </a:cubicBezTo>
                    <a:cubicBezTo>
                      <a:pt x="228137" y="48360"/>
                      <a:pt x="259882" y="40169"/>
                      <a:pt x="250257" y="40169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6095998" y="4600162"/>
                <a:ext cx="765593" cy="393097"/>
              </a:xfrm>
              <a:custGeom>
                <a:avLst/>
                <a:gdLst>
                  <a:gd name="connsiteX0" fmla="*/ 269507 w 1395663"/>
                  <a:gd name="connsiteY0" fmla="*/ 4813 h 1140594"/>
                  <a:gd name="connsiteX1" fmla="*/ 77002 w 1395663"/>
                  <a:gd name="connsiteY1" fmla="*/ 14438 h 1140594"/>
                  <a:gd name="connsiteX2" fmla="*/ 48126 w 1395663"/>
                  <a:gd name="connsiteY2" fmla="*/ 24063 h 1140594"/>
                  <a:gd name="connsiteX3" fmla="*/ 19250 w 1395663"/>
                  <a:gd name="connsiteY3" fmla="*/ 43314 h 1140594"/>
                  <a:gd name="connsiteX4" fmla="*/ 0 w 1395663"/>
                  <a:gd name="connsiteY4" fmla="*/ 81815 h 1140594"/>
                  <a:gd name="connsiteX5" fmla="*/ 19250 w 1395663"/>
                  <a:gd name="connsiteY5" fmla="*/ 158817 h 1140594"/>
                  <a:gd name="connsiteX6" fmla="*/ 38501 w 1395663"/>
                  <a:gd name="connsiteY6" fmla="*/ 457200 h 1140594"/>
                  <a:gd name="connsiteX7" fmla="*/ 57751 w 1395663"/>
                  <a:gd name="connsiteY7" fmla="*/ 505326 h 1140594"/>
                  <a:gd name="connsiteX8" fmla="*/ 144379 w 1395663"/>
                  <a:gd name="connsiteY8" fmla="*/ 630455 h 1140594"/>
                  <a:gd name="connsiteX9" fmla="*/ 163629 w 1395663"/>
                  <a:gd name="connsiteY9" fmla="*/ 697832 h 1140594"/>
                  <a:gd name="connsiteX10" fmla="*/ 173255 w 1395663"/>
                  <a:gd name="connsiteY10" fmla="*/ 1025091 h 1140594"/>
                  <a:gd name="connsiteX11" fmla="*/ 182880 w 1395663"/>
                  <a:gd name="connsiteY11" fmla="*/ 1053966 h 1140594"/>
                  <a:gd name="connsiteX12" fmla="*/ 279132 w 1395663"/>
                  <a:gd name="connsiteY12" fmla="*/ 1121343 h 1140594"/>
                  <a:gd name="connsiteX13" fmla="*/ 356135 w 1395663"/>
                  <a:gd name="connsiteY13" fmla="*/ 1140594 h 1140594"/>
                  <a:gd name="connsiteX14" fmla="*/ 625642 w 1395663"/>
                  <a:gd name="connsiteY14" fmla="*/ 1130969 h 1140594"/>
                  <a:gd name="connsiteX15" fmla="*/ 654518 w 1395663"/>
                  <a:gd name="connsiteY15" fmla="*/ 1121343 h 1140594"/>
                  <a:gd name="connsiteX16" fmla="*/ 721895 w 1395663"/>
                  <a:gd name="connsiteY16" fmla="*/ 1111718 h 1140594"/>
                  <a:gd name="connsiteX17" fmla="*/ 741145 w 1395663"/>
                  <a:gd name="connsiteY17" fmla="*/ 1082842 h 1140594"/>
                  <a:gd name="connsiteX18" fmla="*/ 770021 w 1395663"/>
                  <a:gd name="connsiteY18" fmla="*/ 1053966 h 1140594"/>
                  <a:gd name="connsiteX19" fmla="*/ 760396 w 1395663"/>
                  <a:gd name="connsiteY19" fmla="*/ 1015465 h 1140594"/>
                  <a:gd name="connsiteX20" fmla="*/ 770021 w 1395663"/>
                  <a:gd name="connsiteY20" fmla="*/ 948089 h 1140594"/>
                  <a:gd name="connsiteX21" fmla="*/ 779646 w 1395663"/>
                  <a:gd name="connsiteY21" fmla="*/ 851836 h 1140594"/>
                  <a:gd name="connsiteX22" fmla="*/ 808522 w 1395663"/>
                  <a:gd name="connsiteY22" fmla="*/ 832585 h 1140594"/>
                  <a:gd name="connsiteX23" fmla="*/ 1010652 w 1395663"/>
                  <a:gd name="connsiteY23" fmla="*/ 822960 h 1140594"/>
                  <a:gd name="connsiteX24" fmla="*/ 1145406 w 1395663"/>
                  <a:gd name="connsiteY24" fmla="*/ 803710 h 1140594"/>
                  <a:gd name="connsiteX25" fmla="*/ 1183907 w 1395663"/>
                  <a:gd name="connsiteY25" fmla="*/ 794084 h 1140594"/>
                  <a:gd name="connsiteX26" fmla="*/ 1251284 w 1395663"/>
                  <a:gd name="connsiteY26" fmla="*/ 784459 h 1140594"/>
                  <a:gd name="connsiteX27" fmla="*/ 1309036 w 1395663"/>
                  <a:gd name="connsiteY27" fmla="*/ 765209 h 1140594"/>
                  <a:gd name="connsiteX28" fmla="*/ 1395663 w 1395663"/>
                  <a:gd name="connsiteY28" fmla="*/ 697832 h 1140594"/>
                  <a:gd name="connsiteX29" fmla="*/ 1386038 w 1395663"/>
                  <a:gd name="connsiteY29" fmla="*/ 668956 h 1140594"/>
                  <a:gd name="connsiteX30" fmla="*/ 1106905 w 1395663"/>
                  <a:gd name="connsiteY30" fmla="*/ 640080 h 1140594"/>
                  <a:gd name="connsiteX31" fmla="*/ 972151 w 1395663"/>
                  <a:gd name="connsiteY31" fmla="*/ 620830 h 1140594"/>
                  <a:gd name="connsiteX32" fmla="*/ 943276 w 1395663"/>
                  <a:gd name="connsiteY32" fmla="*/ 611204 h 1140594"/>
                  <a:gd name="connsiteX33" fmla="*/ 914400 w 1395663"/>
                  <a:gd name="connsiteY33" fmla="*/ 572703 h 1140594"/>
                  <a:gd name="connsiteX34" fmla="*/ 885524 w 1395663"/>
                  <a:gd name="connsiteY34" fmla="*/ 553453 h 1140594"/>
                  <a:gd name="connsiteX35" fmla="*/ 837398 w 1395663"/>
                  <a:gd name="connsiteY35" fmla="*/ 505326 h 1140594"/>
                  <a:gd name="connsiteX36" fmla="*/ 808522 w 1395663"/>
                  <a:gd name="connsiteY36" fmla="*/ 476451 h 1140594"/>
                  <a:gd name="connsiteX37" fmla="*/ 779646 w 1395663"/>
                  <a:gd name="connsiteY37" fmla="*/ 457200 h 1140594"/>
                  <a:gd name="connsiteX38" fmla="*/ 721895 w 1395663"/>
                  <a:gd name="connsiteY38" fmla="*/ 399449 h 1140594"/>
                  <a:gd name="connsiteX39" fmla="*/ 683393 w 1395663"/>
                  <a:gd name="connsiteY39" fmla="*/ 360947 h 1140594"/>
                  <a:gd name="connsiteX40" fmla="*/ 654518 w 1395663"/>
                  <a:gd name="connsiteY40" fmla="*/ 322446 h 1140594"/>
                  <a:gd name="connsiteX41" fmla="*/ 577516 w 1395663"/>
                  <a:gd name="connsiteY41" fmla="*/ 274320 h 1140594"/>
                  <a:gd name="connsiteX42" fmla="*/ 558265 w 1395663"/>
                  <a:gd name="connsiteY42" fmla="*/ 245444 h 1140594"/>
                  <a:gd name="connsiteX43" fmla="*/ 529389 w 1395663"/>
                  <a:gd name="connsiteY43" fmla="*/ 235819 h 1140594"/>
                  <a:gd name="connsiteX44" fmla="*/ 404261 w 1395663"/>
                  <a:gd name="connsiteY44" fmla="*/ 206943 h 1140594"/>
                  <a:gd name="connsiteX45" fmla="*/ 375385 w 1395663"/>
                  <a:gd name="connsiteY45" fmla="*/ 178067 h 1140594"/>
                  <a:gd name="connsiteX46" fmla="*/ 336884 w 1395663"/>
                  <a:gd name="connsiteY46" fmla="*/ 120316 h 1140594"/>
                  <a:gd name="connsiteX47" fmla="*/ 308008 w 1395663"/>
                  <a:gd name="connsiteY47" fmla="*/ 101065 h 1140594"/>
                  <a:gd name="connsiteX48" fmla="*/ 288758 w 1395663"/>
                  <a:gd name="connsiteY48" fmla="*/ 62564 h 1140594"/>
                  <a:gd name="connsiteX49" fmla="*/ 259882 w 1395663"/>
                  <a:gd name="connsiteY49" fmla="*/ 43314 h 1140594"/>
                  <a:gd name="connsiteX50" fmla="*/ 269507 w 1395663"/>
                  <a:gd name="connsiteY50" fmla="*/ 4813 h 114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5663" h="1140594">
                    <a:moveTo>
                      <a:pt x="269507" y="4813"/>
                    </a:moveTo>
                    <a:cubicBezTo>
                      <a:pt x="239027" y="0"/>
                      <a:pt x="141009" y="8872"/>
                      <a:pt x="77002" y="14438"/>
                    </a:cubicBezTo>
                    <a:cubicBezTo>
                      <a:pt x="66894" y="15317"/>
                      <a:pt x="57201" y="19526"/>
                      <a:pt x="48126" y="24063"/>
                    </a:cubicBezTo>
                    <a:cubicBezTo>
                      <a:pt x="37779" y="29236"/>
                      <a:pt x="28875" y="36897"/>
                      <a:pt x="19250" y="43314"/>
                    </a:cubicBezTo>
                    <a:cubicBezTo>
                      <a:pt x="12833" y="56148"/>
                      <a:pt x="0" y="67467"/>
                      <a:pt x="0" y="81815"/>
                    </a:cubicBezTo>
                    <a:cubicBezTo>
                      <a:pt x="0" y="108272"/>
                      <a:pt x="19250" y="158817"/>
                      <a:pt x="19250" y="158817"/>
                    </a:cubicBezTo>
                    <a:cubicBezTo>
                      <a:pt x="25667" y="258278"/>
                      <a:pt x="27495" y="358142"/>
                      <a:pt x="38501" y="457200"/>
                    </a:cubicBezTo>
                    <a:cubicBezTo>
                      <a:pt x="40409" y="474372"/>
                      <a:pt x="49620" y="490081"/>
                      <a:pt x="57751" y="505326"/>
                    </a:cubicBezTo>
                    <a:cubicBezTo>
                      <a:pt x="107088" y="597833"/>
                      <a:pt x="94655" y="580731"/>
                      <a:pt x="144379" y="630455"/>
                    </a:cubicBezTo>
                    <a:cubicBezTo>
                      <a:pt x="149497" y="645810"/>
                      <a:pt x="162874" y="683480"/>
                      <a:pt x="163629" y="697832"/>
                    </a:cubicBezTo>
                    <a:cubicBezTo>
                      <a:pt x="169365" y="806815"/>
                      <a:pt x="167364" y="916117"/>
                      <a:pt x="173255" y="1025091"/>
                    </a:cubicBezTo>
                    <a:cubicBezTo>
                      <a:pt x="173803" y="1035222"/>
                      <a:pt x="178343" y="1044891"/>
                      <a:pt x="182880" y="1053966"/>
                    </a:cubicBezTo>
                    <a:cubicBezTo>
                      <a:pt x="202970" y="1094147"/>
                      <a:pt x="229186" y="1108856"/>
                      <a:pt x="279132" y="1121343"/>
                    </a:cubicBezTo>
                    <a:lnTo>
                      <a:pt x="356135" y="1140594"/>
                    </a:lnTo>
                    <a:cubicBezTo>
                      <a:pt x="445971" y="1137386"/>
                      <a:pt x="535936" y="1136757"/>
                      <a:pt x="625642" y="1130969"/>
                    </a:cubicBezTo>
                    <a:cubicBezTo>
                      <a:pt x="635767" y="1130316"/>
                      <a:pt x="644569" y="1123333"/>
                      <a:pt x="654518" y="1121343"/>
                    </a:cubicBezTo>
                    <a:cubicBezTo>
                      <a:pt x="676764" y="1116894"/>
                      <a:pt x="699436" y="1114926"/>
                      <a:pt x="721895" y="1111718"/>
                    </a:cubicBezTo>
                    <a:cubicBezTo>
                      <a:pt x="728312" y="1102093"/>
                      <a:pt x="733739" y="1091729"/>
                      <a:pt x="741145" y="1082842"/>
                    </a:cubicBezTo>
                    <a:cubicBezTo>
                      <a:pt x="749859" y="1072385"/>
                      <a:pt x="766281" y="1067055"/>
                      <a:pt x="770021" y="1053966"/>
                    </a:cubicBezTo>
                    <a:cubicBezTo>
                      <a:pt x="773655" y="1041246"/>
                      <a:pt x="763604" y="1028299"/>
                      <a:pt x="760396" y="1015465"/>
                    </a:cubicBezTo>
                    <a:cubicBezTo>
                      <a:pt x="763604" y="993006"/>
                      <a:pt x="767370" y="970620"/>
                      <a:pt x="770021" y="948089"/>
                    </a:cubicBezTo>
                    <a:cubicBezTo>
                      <a:pt x="773788" y="916065"/>
                      <a:pt x="769450" y="882426"/>
                      <a:pt x="779646" y="851836"/>
                    </a:cubicBezTo>
                    <a:cubicBezTo>
                      <a:pt x="783304" y="840861"/>
                      <a:pt x="797043" y="834020"/>
                      <a:pt x="808522" y="832585"/>
                    </a:cubicBezTo>
                    <a:cubicBezTo>
                      <a:pt x="875454" y="824218"/>
                      <a:pt x="943275" y="826168"/>
                      <a:pt x="1010652" y="822960"/>
                    </a:cubicBezTo>
                    <a:cubicBezTo>
                      <a:pt x="1080193" y="799781"/>
                      <a:pt x="1004816" y="822456"/>
                      <a:pt x="1145406" y="803710"/>
                    </a:cubicBezTo>
                    <a:cubicBezTo>
                      <a:pt x="1158519" y="801962"/>
                      <a:pt x="1170892" y="796450"/>
                      <a:pt x="1183907" y="794084"/>
                    </a:cubicBezTo>
                    <a:cubicBezTo>
                      <a:pt x="1206228" y="790026"/>
                      <a:pt x="1228825" y="787667"/>
                      <a:pt x="1251284" y="784459"/>
                    </a:cubicBezTo>
                    <a:cubicBezTo>
                      <a:pt x="1270535" y="778042"/>
                      <a:pt x="1292152" y="776465"/>
                      <a:pt x="1309036" y="765209"/>
                    </a:cubicBezTo>
                    <a:cubicBezTo>
                      <a:pt x="1378113" y="719156"/>
                      <a:pt x="1350427" y="743067"/>
                      <a:pt x="1395663" y="697832"/>
                    </a:cubicBezTo>
                    <a:cubicBezTo>
                      <a:pt x="1392455" y="688207"/>
                      <a:pt x="1394907" y="673883"/>
                      <a:pt x="1386038" y="668956"/>
                    </a:cubicBezTo>
                    <a:cubicBezTo>
                      <a:pt x="1329283" y="637425"/>
                      <a:pt x="1117005" y="640561"/>
                      <a:pt x="1106905" y="640080"/>
                    </a:cubicBezTo>
                    <a:cubicBezTo>
                      <a:pt x="1035351" y="616230"/>
                      <a:pt x="1119772" y="641919"/>
                      <a:pt x="972151" y="620830"/>
                    </a:cubicBezTo>
                    <a:cubicBezTo>
                      <a:pt x="962107" y="619395"/>
                      <a:pt x="952901" y="614413"/>
                      <a:pt x="943276" y="611204"/>
                    </a:cubicBezTo>
                    <a:cubicBezTo>
                      <a:pt x="933651" y="598370"/>
                      <a:pt x="925744" y="584046"/>
                      <a:pt x="914400" y="572703"/>
                    </a:cubicBezTo>
                    <a:cubicBezTo>
                      <a:pt x="906220" y="564523"/>
                      <a:pt x="892930" y="562340"/>
                      <a:pt x="885524" y="553453"/>
                    </a:cubicBezTo>
                    <a:cubicBezTo>
                      <a:pt x="839776" y="498557"/>
                      <a:pt x="895412" y="524666"/>
                      <a:pt x="837398" y="505326"/>
                    </a:cubicBezTo>
                    <a:cubicBezTo>
                      <a:pt x="827773" y="495701"/>
                      <a:pt x="818979" y="485165"/>
                      <a:pt x="808522" y="476451"/>
                    </a:cubicBezTo>
                    <a:cubicBezTo>
                      <a:pt x="799635" y="469045"/>
                      <a:pt x="788292" y="464886"/>
                      <a:pt x="779646" y="457200"/>
                    </a:cubicBezTo>
                    <a:cubicBezTo>
                      <a:pt x="759298" y="439113"/>
                      <a:pt x="741145" y="418699"/>
                      <a:pt x="721895" y="399449"/>
                    </a:cubicBezTo>
                    <a:cubicBezTo>
                      <a:pt x="709061" y="386615"/>
                      <a:pt x="694283" y="375467"/>
                      <a:pt x="683393" y="360947"/>
                    </a:cubicBezTo>
                    <a:cubicBezTo>
                      <a:pt x="673768" y="348113"/>
                      <a:pt x="665861" y="333789"/>
                      <a:pt x="654518" y="322446"/>
                    </a:cubicBezTo>
                    <a:cubicBezTo>
                      <a:pt x="629531" y="297459"/>
                      <a:pt x="608011" y="289568"/>
                      <a:pt x="577516" y="274320"/>
                    </a:cubicBezTo>
                    <a:cubicBezTo>
                      <a:pt x="571099" y="264695"/>
                      <a:pt x="567298" y="252671"/>
                      <a:pt x="558265" y="245444"/>
                    </a:cubicBezTo>
                    <a:cubicBezTo>
                      <a:pt x="550342" y="239106"/>
                      <a:pt x="538464" y="240356"/>
                      <a:pt x="529389" y="235819"/>
                    </a:cubicBezTo>
                    <a:cubicBezTo>
                      <a:pt x="450473" y="196362"/>
                      <a:pt x="576721" y="224190"/>
                      <a:pt x="404261" y="206943"/>
                    </a:cubicBezTo>
                    <a:cubicBezTo>
                      <a:pt x="394636" y="197318"/>
                      <a:pt x="383742" y="188812"/>
                      <a:pt x="375385" y="178067"/>
                    </a:cubicBezTo>
                    <a:cubicBezTo>
                      <a:pt x="361181" y="159805"/>
                      <a:pt x="356134" y="133150"/>
                      <a:pt x="336884" y="120316"/>
                    </a:cubicBezTo>
                    <a:lnTo>
                      <a:pt x="308008" y="101065"/>
                    </a:lnTo>
                    <a:cubicBezTo>
                      <a:pt x="301591" y="88231"/>
                      <a:pt x="297944" y="73587"/>
                      <a:pt x="288758" y="62564"/>
                    </a:cubicBezTo>
                    <a:cubicBezTo>
                      <a:pt x="281352" y="53677"/>
                      <a:pt x="269137" y="50255"/>
                      <a:pt x="259882" y="43314"/>
                    </a:cubicBezTo>
                    <a:cubicBezTo>
                      <a:pt x="256252" y="40592"/>
                      <a:pt x="299987" y="9626"/>
                      <a:pt x="269507" y="4813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52600" y="3581401"/>
                <a:ext cx="271732" cy="3498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r>
                  <a:rPr lang="en-US" sz="2400" b="1" u="none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52600" y="5124978"/>
                <a:ext cx="271732" cy="3498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r>
                  <a:rPr lang="en-US" sz="2400" b="1" u="none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409535" y="5124978"/>
                <a:ext cx="269575" cy="3498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r>
                  <a:rPr lang="en-US" sz="2400" b="1" u="none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409535" y="3581402"/>
                <a:ext cx="269575" cy="4610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r>
                  <a:rPr lang="en-US" sz="2400" b="1" u="none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402401" y="3809852"/>
                <a:ext cx="439947" cy="362226"/>
              </a:xfrm>
              <a:custGeom>
                <a:avLst/>
                <a:gdLst>
                  <a:gd name="connsiteX0" fmla="*/ 144379 w 481263"/>
                  <a:gd name="connsiteY0" fmla="*/ 238642 h 469648"/>
                  <a:gd name="connsiteX1" fmla="*/ 115503 w 481263"/>
                  <a:gd name="connsiteY1" fmla="*/ 248267 h 469648"/>
                  <a:gd name="connsiteX2" fmla="*/ 57752 w 481263"/>
                  <a:gd name="connsiteY2" fmla="*/ 200141 h 469648"/>
                  <a:gd name="connsiteX3" fmla="*/ 28876 w 481263"/>
                  <a:gd name="connsiteY3" fmla="*/ 123139 h 469648"/>
                  <a:gd name="connsiteX4" fmla="*/ 0 w 481263"/>
                  <a:gd name="connsiteY4" fmla="*/ 84638 h 469648"/>
                  <a:gd name="connsiteX5" fmla="*/ 9626 w 481263"/>
                  <a:gd name="connsiteY5" fmla="*/ 36512 h 469648"/>
                  <a:gd name="connsiteX6" fmla="*/ 134754 w 481263"/>
                  <a:gd name="connsiteY6" fmla="*/ 26886 h 469648"/>
                  <a:gd name="connsiteX7" fmla="*/ 308009 w 481263"/>
                  <a:gd name="connsiteY7" fmla="*/ 7636 h 469648"/>
                  <a:gd name="connsiteX8" fmla="*/ 404261 w 481263"/>
                  <a:gd name="connsiteY8" fmla="*/ 55762 h 469648"/>
                  <a:gd name="connsiteX9" fmla="*/ 462013 w 481263"/>
                  <a:gd name="connsiteY9" fmla="*/ 113514 h 469648"/>
                  <a:gd name="connsiteX10" fmla="*/ 481263 w 481263"/>
                  <a:gd name="connsiteY10" fmla="*/ 219392 h 469648"/>
                  <a:gd name="connsiteX11" fmla="*/ 471638 w 481263"/>
                  <a:gd name="connsiteY11" fmla="*/ 354145 h 469648"/>
                  <a:gd name="connsiteX12" fmla="*/ 452388 w 481263"/>
                  <a:gd name="connsiteY12" fmla="*/ 383021 h 469648"/>
                  <a:gd name="connsiteX13" fmla="*/ 385011 w 481263"/>
                  <a:gd name="connsiteY13" fmla="*/ 450398 h 469648"/>
                  <a:gd name="connsiteX14" fmla="*/ 317634 w 481263"/>
                  <a:gd name="connsiteY14" fmla="*/ 469648 h 469648"/>
                  <a:gd name="connsiteX15" fmla="*/ 308009 w 481263"/>
                  <a:gd name="connsiteY15" fmla="*/ 373396 h 469648"/>
                  <a:gd name="connsiteX16" fmla="*/ 279133 w 481263"/>
                  <a:gd name="connsiteY16" fmla="*/ 363771 h 469648"/>
                  <a:gd name="connsiteX17" fmla="*/ 221381 w 481263"/>
                  <a:gd name="connsiteY17" fmla="*/ 392646 h 469648"/>
                  <a:gd name="connsiteX18" fmla="*/ 173255 w 481263"/>
                  <a:gd name="connsiteY18" fmla="*/ 450398 h 469648"/>
                  <a:gd name="connsiteX19" fmla="*/ 134754 w 481263"/>
                  <a:gd name="connsiteY19" fmla="*/ 460023 h 469648"/>
                  <a:gd name="connsiteX20" fmla="*/ 105878 w 481263"/>
                  <a:gd name="connsiteY20" fmla="*/ 431147 h 469648"/>
                  <a:gd name="connsiteX21" fmla="*/ 77002 w 481263"/>
                  <a:gd name="connsiteY21" fmla="*/ 344520 h 469648"/>
                  <a:gd name="connsiteX22" fmla="*/ 67377 w 481263"/>
                  <a:gd name="connsiteY22" fmla="*/ 315644 h 469648"/>
                  <a:gd name="connsiteX23" fmla="*/ 105878 w 481263"/>
                  <a:gd name="connsiteY23" fmla="*/ 286768 h 469648"/>
                  <a:gd name="connsiteX24" fmla="*/ 125129 w 481263"/>
                  <a:gd name="connsiteY24" fmla="*/ 257893 h 469648"/>
                  <a:gd name="connsiteX25" fmla="*/ 144379 w 481263"/>
                  <a:gd name="connsiteY25" fmla="*/ 238642 h 46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81263" h="469648">
                    <a:moveTo>
                      <a:pt x="144379" y="238642"/>
                    </a:moveTo>
                    <a:cubicBezTo>
                      <a:pt x="142775" y="237038"/>
                      <a:pt x="125511" y="249935"/>
                      <a:pt x="115503" y="248267"/>
                    </a:cubicBezTo>
                    <a:cubicBezTo>
                      <a:pt x="99423" y="245587"/>
                      <a:pt x="66424" y="208813"/>
                      <a:pt x="57752" y="200141"/>
                    </a:cubicBezTo>
                    <a:cubicBezTo>
                      <a:pt x="50547" y="178526"/>
                      <a:pt x="38470" y="140407"/>
                      <a:pt x="28876" y="123139"/>
                    </a:cubicBezTo>
                    <a:cubicBezTo>
                      <a:pt x="21085" y="109116"/>
                      <a:pt x="9625" y="97472"/>
                      <a:pt x="0" y="84638"/>
                    </a:cubicBezTo>
                    <a:cubicBezTo>
                      <a:pt x="3209" y="68596"/>
                      <a:pt x="117" y="49824"/>
                      <a:pt x="9626" y="36512"/>
                    </a:cubicBezTo>
                    <a:cubicBezTo>
                      <a:pt x="35706" y="0"/>
                      <a:pt x="111634" y="24317"/>
                      <a:pt x="134754" y="26886"/>
                    </a:cubicBezTo>
                    <a:cubicBezTo>
                      <a:pt x="192506" y="20469"/>
                      <a:pt x="249902" y="7636"/>
                      <a:pt x="308009" y="7636"/>
                    </a:cubicBezTo>
                    <a:cubicBezTo>
                      <a:pt x="374637" y="7636"/>
                      <a:pt x="366934" y="23767"/>
                      <a:pt x="404261" y="55762"/>
                    </a:cubicBezTo>
                    <a:cubicBezTo>
                      <a:pt x="459977" y="103520"/>
                      <a:pt x="428123" y="62680"/>
                      <a:pt x="462013" y="113514"/>
                    </a:cubicBezTo>
                    <a:cubicBezTo>
                      <a:pt x="465143" y="129163"/>
                      <a:pt x="481263" y="207076"/>
                      <a:pt x="481263" y="219392"/>
                    </a:cubicBezTo>
                    <a:cubicBezTo>
                      <a:pt x="481263" y="264424"/>
                      <a:pt x="479464" y="309798"/>
                      <a:pt x="471638" y="354145"/>
                    </a:cubicBezTo>
                    <a:cubicBezTo>
                      <a:pt x="469628" y="365537"/>
                      <a:pt x="459112" y="373608"/>
                      <a:pt x="452388" y="383021"/>
                    </a:cubicBezTo>
                    <a:cubicBezTo>
                      <a:pt x="428049" y="417095"/>
                      <a:pt x="422183" y="429157"/>
                      <a:pt x="385011" y="450398"/>
                    </a:cubicBezTo>
                    <a:cubicBezTo>
                      <a:pt x="374272" y="456535"/>
                      <a:pt x="325968" y="467565"/>
                      <a:pt x="317634" y="469648"/>
                    </a:cubicBezTo>
                    <a:cubicBezTo>
                      <a:pt x="314426" y="437564"/>
                      <a:pt x="319028" y="403699"/>
                      <a:pt x="308009" y="373396"/>
                    </a:cubicBezTo>
                    <a:cubicBezTo>
                      <a:pt x="304542" y="363861"/>
                      <a:pt x="289279" y="363771"/>
                      <a:pt x="279133" y="363771"/>
                    </a:cubicBezTo>
                    <a:cubicBezTo>
                      <a:pt x="259208" y="363771"/>
                      <a:pt x="235981" y="382913"/>
                      <a:pt x="221381" y="392646"/>
                    </a:cubicBezTo>
                    <a:cubicBezTo>
                      <a:pt x="209114" y="411047"/>
                      <a:pt x="193209" y="438996"/>
                      <a:pt x="173255" y="450398"/>
                    </a:cubicBezTo>
                    <a:cubicBezTo>
                      <a:pt x="161769" y="456961"/>
                      <a:pt x="147588" y="456815"/>
                      <a:pt x="134754" y="460023"/>
                    </a:cubicBezTo>
                    <a:cubicBezTo>
                      <a:pt x="125129" y="450398"/>
                      <a:pt x="113790" y="442224"/>
                      <a:pt x="105878" y="431147"/>
                    </a:cubicBezTo>
                    <a:cubicBezTo>
                      <a:pt x="81248" y="396665"/>
                      <a:pt x="87235" y="385450"/>
                      <a:pt x="77002" y="344520"/>
                    </a:cubicBezTo>
                    <a:cubicBezTo>
                      <a:pt x="74541" y="334677"/>
                      <a:pt x="70585" y="325269"/>
                      <a:pt x="67377" y="315644"/>
                    </a:cubicBezTo>
                    <a:cubicBezTo>
                      <a:pt x="80211" y="306019"/>
                      <a:pt x="94534" y="298111"/>
                      <a:pt x="105878" y="286768"/>
                    </a:cubicBezTo>
                    <a:cubicBezTo>
                      <a:pt x="114058" y="278588"/>
                      <a:pt x="116949" y="266073"/>
                      <a:pt x="125129" y="257893"/>
                    </a:cubicBezTo>
                    <a:cubicBezTo>
                      <a:pt x="127398" y="255624"/>
                      <a:pt x="145983" y="240246"/>
                      <a:pt x="144379" y="238642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505918" y="6172554"/>
                <a:ext cx="573656" cy="343703"/>
              </a:xfrm>
              <a:custGeom>
                <a:avLst/>
                <a:gdLst>
                  <a:gd name="connsiteX0" fmla="*/ 389937 w 726821"/>
                  <a:gd name="connsiteY0" fmla="*/ 318355 h 433858"/>
                  <a:gd name="connsiteX1" fmla="*/ 178181 w 726821"/>
                  <a:gd name="connsiteY1" fmla="*/ 270229 h 433858"/>
                  <a:gd name="connsiteX2" fmla="*/ 101179 w 726821"/>
                  <a:gd name="connsiteY2" fmla="*/ 222102 h 433858"/>
                  <a:gd name="connsiteX3" fmla="*/ 33803 w 726821"/>
                  <a:gd name="connsiteY3" fmla="*/ 145100 h 433858"/>
                  <a:gd name="connsiteX4" fmla="*/ 14552 w 726821"/>
                  <a:gd name="connsiteY4" fmla="*/ 106599 h 433858"/>
                  <a:gd name="connsiteX5" fmla="*/ 4927 w 726821"/>
                  <a:gd name="connsiteY5" fmla="*/ 77723 h 433858"/>
                  <a:gd name="connsiteX6" fmla="*/ 101179 w 726821"/>
                  <a:gd name="connsiteY6" fmla="*/ 10347 h 433858"/>
                  <a:gd name="connsiteX7" fmla="*/ 264809 w 726821"/>
                  <a:gd name="connsiteY7" fmla="*/ 19972 h 433858"/>
                  <a:gd name="connsiteX8" fmla="*/ 293685 w 726821"/>
                  <a:gd name="connsiteY8" fmla="*/ 39222 h 433858"/>
                  <a:gd name="connsiteX9" fmla="*/ 332186 w 726821"/>
                  <a:gd name="connsiteY9" fmla="*/ 48848 h 433858"/>
                  <a:gd name="connsiteX10" fmla="*/ 457314 w 726821"/>
                  <a:gd name="connsiteY10" fmla="*/ 68098 h 433858"/>
                  <a:gd name="connsiteX11" fmla="*/ 515066 w 726821"/>
                  <a:gd name="connsiteY11" fmla="*/ 96974 h 433858"/>
                  <a:gd name="connsiteX12" fmla="*/ 563192 w 726821"/>
                  <a:gd name="connsiteY12" fmla="*/ 135475 h 433858"/>
                  <a:gd name="connsiteX13" fmla="*/ 582443 w 726821"/>
                  <a:gd name="connsiteY13" fmla="*/ 68098 h 433858"/>
                  <a:gd name="connsiteX14" fmla="*/ 572817 w 726821"/>
                  <a:gd name="connsiteY14" fmla="*/ 10347 h 433858"/>
                  <a:gd name="connsiteX15" fmla="*/ 601693 w 726821"/>
                  <a:gd name="connsiteY15" fmla="*/ 29597 h 433858"/>
                  <a:gd name="connsiteX16" fmla="*/ 640194 w 726821"/>
                  <a:gd name="connsiteY16" fmla="*/ 68098 h 433858"/>
                  <a:gd name="connsiteX17" fmla="*/ 669070 w 726821"/>
                  <a:gd name="connsiteY17" fmla="*/ 106599 h 433858"/>
                  <a:gd name="connsiteX18" fmla="*/ 697946 w 726821"/>
                  <a:gd name="connsiteY18" fmla="*/ 116224 h 433858"/>
                  <a:gd name="connsiteX19" fmla="*/ 707571 w 726821"/>
                  <a:gd name="connsiteY19" fmla="*/ 222102 h 433858"/>
                  <a:gd name="connsiteX20" fmla="*/ 717196 w 726821"/>
                  <a:gd name="connsiteY20" fmla="*/ 260603 h 433858"/>
                  <a:gd name="connsiteX21" fmla="*/ 726821 w 726821"/>
                  <a:gd name="connsiteY21" fmla="*/ 337606 h 433858"/>
                  <a:gd name="connsiteX22" fmla="*/ 717196 w 726821"/>
                  <a:gd name="connsiteY22" fmla="*/ 404982 h 433858"/>
                  <a:gd name="connsiteX23" fmla="*/ 649819 w 726821"/>
                  <a:gd name="connsiteY23" fmla="*/ 433858 h 433858"/>
                  <a:gd name="connsiteX24" fmla="*/ 505440 w 726821"/>
                  <a:gd name="connsiteY24" fmla="*/ 424233 h 433858"/>
                  <a:gd name="connsiteX25" fmla="*/ 476565 w 726821"/>
                  <a:gd name="connsiteY25" fmla="*/ 414608 h 433858"/>
                  <a:gd name="connsiteX26" fmla="*/ 418813 w 726821"/>
                  <a:gd name="connsiteY26" fmla="*/ 366481 h 433858"/>
                  <a:gd name="connsiteX27" fmla="*/ 399563 w 726821"/>
                  <a:gd name="connsiteY27" fmla="*/ 337606 h 433858"/>
                  <a:gd name="connsiteX28" fmla="*/ 389937 w 726821"/>
                  <a:gd name="connsiteY28" fmla="*/ 318355 h 43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26821" h="433858">
                    <a:moveTo>
                      <a:pt x="389937" y="318355"/>
                    </a:moveTo>
                    <a:cubicBezTo>
                      <a:pt x="353040" y="307126"/>
                      <a:pt x="228251" y="295264"/>
                      <a:pt x="178181" y="270229"/>
                    </a:cubicBezTo>
                    <a:cubicBezTo>
                      <a:pt x="151108" y="256693"/>
                      <a:pt x="126846" y="238144"/>
                      <a:pt x="101179" y="222102"/>
                    </a:cubicBezTo>
                    <a:cubicBezTo>
                      <a:pt x="56261" y="154726"/>
                      <a:pt x="81928" y="177185"/>
                      <a:pt x="33803" y="145100"/>
                    </a:cubicBezTo>
                    <a:cubicBezTo>
                      <a:pt x="27386" y="132266"/>
                      <a:pt x="20204" y="119787"/>
                      <a:pt x="14552" y="106599"/>
                    </a:cubicBezTo>
                    <a:cubicBezTo>
                      <a:pt x="10555" y="97273"/>
                      <a:pt x="0" y="86592"/>
                      <a:pt x="4927" y="77723"/>
                    </a:cubicBezTo>
                    <a:cubicBezTo>
                      <a:pt x="37397" y="19276"/>
                      <a:pt x="53096" y="22367"/>
                      <a:pt x="101179" y="10347"/>
                    </a:cubicBezTo>
                    <a:cubicBezTo>
                      <a:pt x="155722" y="13555"/>
                      <a:pt x="210776" y="11867"/>
                      <a:pt x="264809" y="19972"/>
                    </a:cubicBezTo>
                    <a:cubicBezTo>
                      <a:pt x="276249" y="21688"/>
                      <a:pt x="283052" y="34665"/>
                      <a:pt x="293685" y="39222"/>
                    </a:cubicBezTo>
                    <a:cubicBezTo>
                      <a:pt x="305844" y="44433"/>
                      <a:pt x="319466" y="45214"/>
                      <a:pt x="332186" y="48848"/>
                    </a:cubicBezTo>
                    <a:cubicBezTo>
                      <a:pt x="406894" y="70194"/>
                      <a:pt x="302522" y="52619"/>
                      <a:pt x="457314" y="68098"/>
                    </a:cubicBezTo>
                    <a:cubicBezTo>
                      <a:pt x="480800" y="75926"/>
                      <a:pt x="496407" y="78314"/>
                      <a:pt x="515066" y="96974"/>
                    </a:cubicBezTo>
                    <a:cubicBezTo>
                      <a:pt x="558602" y="140511"/>
                      <a:pt x="506977" y="116737"/>
                      <a:pt x="563192" y="135475"/>
                    </a:cubicBezTo>
                    <a:cubicBezTo>
                      <a:pt x="567730" y="121861"/>
                      <a:pt x="582443" y="80180"/>
                      <a:pt x="582443" y="68098"/>
                    </a:cubicBezTo>
                    <a:cubicBezTo>
                      <a:pt x="582443" y="48582"/>
                      <a:pt x="564089" y="27803"/>
                      <a:pt x="572817" y="10347"/>
                    </a:cubicBezTo>
                    <a:cubicBezTo>
                      <a:pt x="577990" y="0"/>
                      <a:pt x="592910" y="22069"/>
                      <a:pt x="601693" y="29597"/>
                    </a:cubicBezTo>
                    <a:cubicBezTo>
                      <a:pt x="615473" y="41408"/>
                      <a:pt x="628242" y="54439"/>
                      <a:pt x="640194" y="68098"/>
                    </a:cubicBezTo>
                    <a:cubicBezTo>
                      <a:pt x="650758" y="80171"/>
                      <a:pt x="656746" y="96329"/>
                      <a:pt x="669070" y="106599"/>
                    </a:cubicBezTo>
                    <a:cubicBezTo>
                      <a:pt x="676864" y="113094"/>
                      <a:pt x="688321" y="113016"/>
                      <a:pt x="697946" y="116224"/>
                    </a:cubicBezTo>
                    <a:cubicBezTo>
                      <a:pt x="701154" y="151517"/>
                      <a:pt x="702887" y="186975"/>
                      <a:pt x="707571" y="222102"/>
                    </a:cubicBezTo>
                    <a:cubicBezTo>
                      <a:pt x="709319" y="235215"/>
                      <a:pt x="715021" y="247554"/>
                      <a:pt x="717196" y="260603"/>
                    </a:cubicBezTo>
                    <a:cubicBezTo>
                      <a:pt x="721448" y="286118"/>
                      <a:pt x="723613" y="311938"/>
                      <a:pt x="726821" y="337606"/>
                    </a:cubicBezTo>
                    <a:cubicBezTo>
                      <a:pt x="723613" y="360065"/>
                      <a:pt x="726410" y="384251"/>
                      <a:pt x="717196" y="404982"/>
                    </a:cubicBezTo>
                    <a:cubicBezTo>
                      <a:pt x="708887" y="423678"/>
                      <a:pt x="663438" y="430453"/>
                      <a:pt x="649819" y="433858"/>
                    </a:cubicBezTo>
                    <a:cubicBezTo>
                      <a:pt x="601693" y="430650"/>
                      <a:pt x="553378" y="429559"/>
                      <a:pt x="505440" y="424233"/>
                    </a:cubicBezTo>
                    <a:cubicBezTo>
                      <a:pt x="495356" y="423113"/>
                      <a:pt x="484359" y="421103"/>
                      <a:pt x="476565" y="414608"/>
                    </a:cubicBezTo>
                    <a:cubicBezTo>
                      <a:pt x="406637" y="356335"/>
                      <a:pt x="485021" y="388552"/>
                      <a:pt x="418813" y="366481"/>
                    </a:cubicBezTo>
                    <a:cubicBezTo>
                      <a:pt x="412396" y="356856"/>
                      <a:pt x="404736" y="347953"/>
                      <a:pt x="399563" y="337606"/>
                    </a:cubicBezTo>
                    <a:cubicBezTo>
                      <a:pt x="395025" y="328531"/>
                      <a:pt x="426834" y="329584"/>
                      <a:pt x="389937" y="318355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4877517" y="6172554"/>
                <a:ext cx="457200" cy="391040"/>
              </a:xfrm>
              <a:custGeom>
                <a:avLst/>
                <a:gdLst>
                  <a:gd name="connsiteX0" fmla="*/ 375385 w 748814"/>
                  <a:gd name="connsiteY0" fmla="*/ 606392 h 619323"/>
                  <a:gd name="connsiteX1" fmla="*/ 336884 w 748814"/>
                  <a:gd name="connsiteY1" fmla="*/ 577516 h 619323"/>
                  <a:gd name="connsiteX2" fmla="*/ 221381 w 748814"/>
                  <a:gd name="connsiteY2" fmla="*/ 481263 h 619323"/>
                  <a:gd name="connsiteX3" fmla="*/ 173255 w 748814"/>
                  <a:gd name="connsiteY3" fmla="*/ 423512 h 619323"/>
                  <a:gd name="connsiteX4" fmla="*/ 77002 w 748814"/>
                  <a:gd name="connsiteY4" fmla="*/ 375385 h 619323"/>
                  <a:gd name="connsiteX5" fmla="*/ 57751 w 748814"/>
                  <a:gd name="connsiteY5" fmla="*/ 346509 h 619323"/>
                  <a:gd name="connsiteX6" fmla="*/ 28876 w 748814"/>
                  <a:gd name="connsiteY6" fmla="*/ 308008 h 619323"/>
                  <a:gd name="connsiteX7" fmla="*/ 0 w 748814"/>
                  <a:gd name="connsiteY7" fmla="*/ 259882 h 619323"/>
                  <a:gd name="connsiteX8" fmla="*/ 9625 w 748814"/>
                  <a:gd name="connsiteY8" fmla="*/ 77002 h 619323"/>
                  <a:gd name="connsiteX9" fmla="*/ 19250 w 748814"/>
                  <a:gd name="connsiteY9" fmla="*/ 48126 h 619323"/>
                  <a:gd name="connsiteX10" fmla="*/ 86627 w 748814"/>
                  <a:gd name="connsiteY10" fmla="*/ 0 h 619323"/>
                  <a:gd name="connsiteX11" fmla="*/ 211756 w 748814"/>
                  <a:gd name="connsiteY11" fmla="*/ 9625 h 619323"/>
                  <a:gd name="connsiteX12" fmla="*/ 240631 w 748814"/>
                  <a:gd name="connsiteY12" fmla="*/ 19250 h 619323"/>
                  <a:gd name="connsiteX13" fmla="*/ 298383 w 748814"/>
                  <a:gd name="connsiteY13" fmla="*/ 28876 h 619323"/>
                  <a:gd name="connsiteX14" fmla="*/ 423511 w 748814"/>
                  <a:gd name="connsiteY14" fmla="*/ 48126 h 619323"/>
                  <a:gd name="connsiteX15" fmla="*/ 558265 w 748814"/>
                  <a:gd name="connsiteY15" fmla="*/ 86627 h 619323"/>
                  <a:gd name="connsiteX16" fmla="*/ 587141 w 748814"/>
                  <a:gd name="connsiteY16" fmla="*/ 105878 h 619323"/>
                  <a:gd name="connsiteX17" fmla="*/ 673768 w 748814"/>
                  <a:gd name="connsiteY17" fmla="*/ 182880 h 619323"/>
                  <a:gd name="connsiteX18" fmla="*/ 712269 w 748814"/>
                  <a:gd name="connsiteY18" fmla="*/ 240632 h 619323"/>
                  <a:gd name="connsiteX19" fmla="*/ 731520 w 748814"/>
                  <a:gd name="connsiteY19" fmla="*/ 269507 h 619323"/>
                  <a:gd name="connsiteX20" fmla="*/ 731520 w 748814"/>
                  <a:gd name="connsiteY20" fmla="*/ 394636 h 619323"/>
                  <a:gd name="connsiteX21" fmla="*/ 712269 w 748814"/>
                  <a:gd name="connsiteY21" fmla="*/ 433137 h 619323"/>
                  <a:gd name="connsiteX22" fmla="*/ 702644 w 748814"/>
                  <a:gd name="connsiteY22" fmla="*/ 471638 h 619323"/>
                  <a:gd name="connsiteX23" fmla="*/ 664143 w 748814"/>
                  <a:gd name="connsiteY23" fmla="*/ 529389 h 619323"/>
                  <a:gd name="connsiteX24" fmla="*/ 654518 w 748814"/>
                  <a:gd name="connsiteY24" fmla="*/ 567890 h 619323"/>
                  <a:gd name="connsiteX25" fmla="*/ 596766 w 748814"/>
                  <a:gd name="connsiteY25" fmla="*/ 606392 h 619323"/>
                  <a:gd name="connsiteX26" fmla="*/ 539015 w 748814"/>
                  <a:gd name="connsiteY26" fmla="*/ 558265 h 619323"/>
                  <a:gd name="connsiteX27" fmla="*/ 519764 w 748814"/>
                  <a:gd name="connsiteY27" fmla="*/ 529389 h 619323"/>
                  <a:gd name="connsiteX28" fmla="*/ 490888 w 748814"/>
                  <a:gd name="connsiteY28" fmla="*/ 500514 h 619323"/>
                  <a:gd name="connsiteX29" fmla="*/ 462012 w 748814"/>
                  <a:gd name="connsiteY29" fmla="*/ 462013 h 619323"/>
                  <a:gd name="connsiteX30" fmla="*/ 433137 w 748814"/>
                  <a:gd name="connsiteY30" fmla="*/ 452387 h 619323"/>
                  <a:gd name="connsiteX31" fmla="*/ 413886 w 748814"/>
                  <a:gd name="connsiteY31" fmla="*/ 481263 h 619323"/>
                  <a:gd name="connsiteX32" fmla="*/ 385010 w 748814"/>
                  <a:gd name="connsiteY32" fmla="*/ 500514 h 619323"/>
                  <a:gd name="connsiteX33" fmla="*/ 375385 w 748814"/>
                  <a:gd name="connsiteY33" fmla="*/ 529389 h 619323"/>
                  <a:gd name="connsiteX34" fmla="*/ 356135 w 748814"/>
                  <a:gd name="connsiteY34" fmla="*/ 558265 h 619323"/>
                  <a:gd name="connsiteX35" fmla="*/ 346509 w 748814"/>
                  <a:gd name="connsiteY35" fmla="*/ 587141 h 619323"/>
                  <a:gd name="connsiteX36" fmla="*/ 375385 w 748814"/>
                  <a:gd name="connsiteY36" fmla="*/ 606392 h 61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48814" h="619323">
                    <a:moveTo>
                      <a:pt x="375385" y="606392"/>
                    </a:moveTo>
                    <a:cubicBezTo>
                      <a:pt x="362551" y="596767"/>
                      <a:pt x="348672" y="588397"/>
                      <a:pt x="336884" y="577516"/>
                    </a:cubicBezTo>
                    <a:cubicBezTo>
                      <a:pt x="230848" y="479636"/>
                      <a:pt x="292038" y="504814"/>
                      <a:pt x="221381" y="481263"/>
                    </a:cubicBezTo>
                    <a:cubicBezTo>
                      <a:pt x="205339" y="462013"/>
                      <a:pt x="193462" y="438331"/>
                      <a:pt x="173255" y="423512"/>
                    </a:cubicBezTo>
                    <a:cubicBezTo>
                      <a:pt x="144328" y="402299"/>
                      <a:pt x="77002" y="375385"/>
                      <a:pt x="77002" y="375385"/>
                    </a:cubicBezTo>
                    <a:cubicBezTo>
                      <a:pt x="70585" y="365760"/>
                      <a:pt x="64475" y="355923"/>
                      <a:pt x="57751" y="346509"/>
                    </a:cubicBezTo>
                    <a:cubicBezTo>
                      <a:pt x="48427" y="333455"/>
                      <a:pt x="37774" y="321356"/>
                      <a:pt x="28876" y="308008"/>
                    </a:cubicBezTo>
                    <a:cubicBezTo>
                      <a:pt x="18499" y="292442"/>
                      <a:pt x="9625" y="275924"/>
                      <a:pt x="0" y="259882"/>
                    </a:cubicBezTo>
                    <a:cubicBezTo>
                      <a:pt x="3208" y="198922"/>
                      <a:pt x="4098" y="137796"/>
                      <a:pt x="9625" y="77002"/>
                    </a:cubicBezTo>
                    <a:cubicBezTo>
                      <a:pt x="10544" y="66898"/>
                      <a:pt x="12755" y="55920"/>
                      <a:pt x="19250" y="48126"/>
                    </a:cubicBezTo>
                    <a:cubicBezTo>
                      <a:pt x="26714" y="39169"/>
                      <a:pt x="73458" y="8779"/>
                      <a:pt x="86627" y="0"/>
                    </a:cubicBezTo>
                    <a:cubicBezTo>
                      <a:pt x="128337" y="3208"/>
                      <a:pt x="170246" y="4436"/>
                      <a:pt x="211756" y="9625"/>
                    </a:cubicBezTo>
                    <a:cubicBezTo>
                      <a:pt x="221823" y="10883"/>
                      <a:pt x="230727" y="17049"/>
                      <a:pt x="240631" y="19250"/>
                    </a:cubicBezTo>
                    <a:cubicBezTo>
                      <a:pt x="259682" y="23484"/>
                      <a:pt x="279246" y="25048"/>
                      <a:pt x="298383" y="28876"/>
                    </a:cubicBezTo>
                    <a:cubicBezTo>
                      <a:pt x="402571" y="49714"/>
                      <a:pt x="241376" y="27889"/>
                      <a:pt x="423511" y="48126"/>
                    </a:cubicBezTo>
                    <a:cubicBezTo>
                      <a:pt x="525659" y="82175"/>
                      <a:pt x="480292" y="71033"/>
                      <a:pt x="558265" y="86627"/>
                    </a:cubicBezTo>
                    <a:cubicBezTo>
                      <a:pt x="567890" y="93044"/>
                      <a:pt x="578495" y="98192"/>
                      <a:pt x="587141" y="105878"/>
                    </a:cubicBezTo>
                    <a:cubicBezTo>
                      <a:pt x="686038" y="193787"/>
                      <a:pt x="608232" y="139189"/>
                      <a:pt x="673768" y="182880"/>
                    </a:cubicBezTo>
                    <a:lnTo>
                      <a:pt x="712269" y="240632"/>
                    </a:lnTo>
                    <a:lnTo>
                      <a:pt x="731520" y="269507"/>
                    </a:lnTo>
                    <a:cubicBezTo>
                      <a:pt x="745365" y="324887"/>
                      <a:pt x="748814" y="319695"/>
                      <a:pt x="731520" y="394636"/>
                    </a:cubicBezTo>
                    <a:cubicBezTo>
                      <a:pt x="728294" y="408617"/>
                      <a:pt x="718686" y="420303"/>
                      <a:pt x="712269" y="433137"/>
                    </a:cubicBezTo>
                    <a:cubicBezTo>
                      <a:pt x="709061" y="445971"/>
                      <a:pt x="708560" y="459806"/>
                      <a:pt x="702644" y="471638"/>
                    </a:cubicBezTo>
                    <a:cubicBezTo>
                      <a:pt x="692297" y="492332"/>
                      <a:pt x="664143" y="529389"/>
                      <a:pt x="664143" y="529389"/>
                    </a:cubicBezTo>
                    <a:cubicBezTo>
                      <a:pt x="660935" y="542223"/>
                      <a:pt x="661081" y="556404"/>
                      <a:pt x="654518" y="567890"/>
                    </a:cubicBezTo>
                    <a:cubicBezTo>
                      <a:pt x="637554" y="597578"/>
                      <a:pt x="624330" y="597203"/>
                      <a:pt x="596766" y="606392"/>
                    </a:cubicBezTo>
                    <a:cubicBezTo>
                      <a:pt x="549868" y="536042"/>
                      <a:pt x="612284" y="619323"/>
                      <a:pt x="539015" y="558265"/>
                    </a:cubicBezTo>
                    <a:cubicBezTo>
                      <a:pt x="530128" y="550859"/>
                      <a:pt x="527170" y="538276"/>
                      <a:pt x="519764" y="529389"/>
                    </a:cubicBezTo>
                    <a:cubicBezTo>
                      <a:pt x="511050" y="518932"/>
                      <a:pt x="499747" y="510849"/>
                      <a:pt x="490888" y="500514"/>
                    </a:cubicBezTo>
                    <a:cubicBezTo>
                      <a:pt x="480448" y="488334"/>
                      <a:pt x="474336" y="472283"/>
                      <a:pt x="462012" y="462013"/>
                    </a:cubicBezTo>
                    <a:cubicBezTo>
                      <a:pt x="454218" y="455518"/>
                      <a:pt x="442762" y="455596"/>
                      <a:pt x="433137" y="452387"/>
                    </a:cubicBezTo>
                    <a:cubicBezTo>
                      <a:pt x="426720" y="462012"/>
                      <a:pt x="422066" y="473083"/>
                      <a:pt x="413886" y="481263"/>
                    </a:cubicBezTo>
                    <a:cubicBezTo>
                      <a:pt x="405706" y="489443"/>
                      <a:pt x="392237" y="491481"/>
                      <a:pt x="385010" y="500514"/>
                    </a:cubicBezTo>
                    <a:cubicBezTo>
                      <a:pt x="378672" y="508436"/>
                      <a:pt x="379922" y="520314"/>
                      <a:pt x="375385" y="529389"/>
                    </a:cubicBezTo>
                    <a:cubicBezTo>
                      <a:pt x="370212" y="539736"/>
                      <a:pt x="361308" y="547918"/>
                      <a:pt x="356135" y="558265"/>
                    </a:cubicBezTo>
                    <a:cubicBezTo>
                      <a:pt x="351598" y="567340"/>
                      <a:pt x="353683" y="579967"/>
                      <a:pt x="346509" y="587141"/>
                    </a:cubicBezTo>
                    <a:lnTo>
                      <a:pt x="375385" y="606392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101970" y="6186960"/>
                <a:ext cx="472295" cy="417796"/>
              </a:xfrm>
              <a:custGeom>
                <a:avLst/>
                <a:gdLst>
                  <a:gd name="connsiteX0" fmla="*/ 174765 w 704154"/>
                  <a:gd name="connsiteY0" fmla="*/ 449566 h 584320"/>
                  <a:gd name="connsiteX1" fmla="*/ 68887 w 704154"/>
                  <a:gd name="connsiteY1" fmla="*/ 285937 h 584320"/>
                  <a:gd name="connsiteX2" fmla="*/ 59262 w 704154"/>
                  <a:gd name="connsiteY2" fmla="*/ 237810 h 584320"/>
                  <a:gd name="connsiteX3" fmla="*/ 59262 w 704154"/>
                  <a:gd name="connsiteY3" fmla="*/ 112682 h 584320"/>
                  <a:gd name="connsiteX4" fmla="*/ 88137 w 704154"/>
                  <a:gd name="connsiteY4" fmla="*/ 103057 h 584320"/>
                  <a:gd name="connsiteX5" fmla="*/ 194015 w 704154"/>
                  <a:gd name="connsiteY5" fmla="*/ 103057 h 584320"/>
                  <a:gd name="connsiteX6" fmla="*/ 232516 w 704154"/>
                  <a:gd name="connsiteY6" fmla="*/ 93432 h 584320"/>
                  <a:gd name="connsiteX7" fmla="*/ 271017 w 704154"/>
                  <a:gd name="connsiteY7" fmla="*/ 64556 h 584320"/>
                  <a:gd name="connsiteX8" fmla="*/ 338394 w 704154"/>
                  <a:gd name="connsiteY8" fmla="*/ 35680 h 584320"/>
                  <a:gd name="connsiteX9" fmla="*/ 405771 w 704154"/>
                  <a:gd name="connsiteY9" fmla="*/ 6804 h 584320"/>
                  <a:gd name="connsiteX10" fmla="*/ 482773 w 704154"/>
                  <a:gd name="connsiteY10" fmla="*/ 16429 h 584320"/>
                  <a:gd name="connsiteX11" fmla="*/ 588651 w 704154"/>
                  <a:gd name="connsiteY11" fmla="*/ 131933 h 584320"/>
                  <a:gd name="connsiteX12" fmla="*/ 598276 w 704154"/>
                  <a:gd name="connsiteY12" fmla="*/ 189684 h 584320"/>
                  <a:gd name="connsiteX13" fmla="*/ 675279 w 704154"/>
                  <a:gd name="connsiteY13" fmla="*/ 285937 h 584320"/>
                  <a:gd name="connsiteX14" fmla="*/ 684904 w 704154"/>
                  <a:gd name="connsiteY14" fmla="*/ 343688 h 584320"/>
                  <a:gd name="connsiteX15" fmla="*/ 704154 w 704154"/>
                  <a:gd name="connsiteY15" fmla="*/ 401440 h 584320"/>
                  <a:gd name="connsiteX16" fmla="*/ 665653 w 704154"/>
                  <a:gd name="connsiteY16" fmla="*/ 478442 h 584320"/>
                  <a:gd name="connsiteX17" fmla="*/ 607902 w 704154"/>
                  <a:gd name="connsiteY17" fmla="*/ 516943 h 584320"/>
                  <a:gd name="connsiteX18" fmla="*/ 550150 w 704154"/>
                  <a:gd name="connsiteY18" fmla="*/ 507318 h 584320"/>
                  <a:gd name="connsiteX19" fmla="*/ 530900 w 704154"/>
                  <a:gd name="connsiteY19" fmla="*/ 536194 h 584320"/>
                  <a:gd name="connsiteX20" fmla="*/ 473148 w 704154"/>
                  <a:gd name="connsiteY20" fmla="*/ 574695 h 584320"/>
                  <a:gd name="connsiteX21" fmla="*/ 271017 w 704154"/>
                  <a:gd name="connsiteY21" fmla="*/ 565069 h 584320"/>
                  <a:gd name="connsiteX22" fmla="*/ 242142 w 704154"/>
                  <a:gd name="connsiteY22" fmla="*/ 545819 h 584320"/>
                  <a:gd name="connsiteX23" fmla="*/ 232516 w 704154"/>
                  <a:gd name="connsiteY23" fmla="*/ 584320 h 584320"/>
                  <a:gd name="connsiteX24" fmla="*/ 213266 w 704154"/>
                  <a:gd name="connsiteY24" fmla="*/ 555444 h 584320"/>
                  <a:gd name="connsiteX25" fmla="*/ 213266 w 704154"/>
                  <a:gd name="connsiteY25" fmla="*/ 411065 h 584320"/>
                  <a:gd name="connsiteX26" fmla="*/ 165140 w 704154"/>
                  <a:gd name="connsiteY26" fmla="*/ 372564 h 584320"/>
                  <a:gd name="connsiteX27" fmla="*/ 174765 w 704154"/>
                  <a:gd name="connsiteY27" fmla="*/ 449566 h 58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04154" h="584320">
                    <a:moveTo>
                      <a:pt x="174765" y="449566"/>
                    </a:moveTo>
                    <a:cubicBezTo>
                      <a:pt x="158723" y="435128"/>
                      <a:pt x="135232" y="368868"/>
                      <a:pt x="68887" y="285937"/>
                    </a:cubicBezTo>
                    <a:cubicBezTo>
                      <a:pt x="65679" y="269895"/>
                      <a:pt x="65006" y="253128"/>
                      <a:pt x="59262" y="237810"/>
                    </a:cubicBezTo>
                    <a:cubicBezTo>
                      <a:pt x="35204" y="173657"/>
                      <a:pt x="0" y="243059"/>
                      <a:pt x="59262" y="112682"/>
                    </a:cubicBezTo>
                    <a:cubicBezTo>
                      <a:pt x="63460" y="103446"/>
                      <a:pt x="78512" y="106265"/>
                      <a:pt x="88137" y="103057"/>
                    </a:cubicBezTo>
                    <a:cubicBezTo>
                      <a:pt x="147599" y="63415"/>
                      <a:pt x="86185" y="94070"/>
                      <a:pt x="194015" y="103057"/>
                    </a:cubicBezTo>
                    <a:cubicBezTo>
                      <a:pt x="207198" y="104156"/>
                      <a:pt x="219682" y="96640"/>
                      <a:pt x="232516" y="93432"/>
                    </a:cubicBezTo>
                    <a:cubicBezTo>
                      <a:pt x="245350" y="83807"/>
                      <a:pt x="257413" y="73058"/>
                      <a:pt x="271017" y="64556"/>
                    </a:cubicBezTo>
                    <a:cubicBezTo>
                      <a:pt x="317454" y="35533"/>
                      <a:pt x="296712" y="53544"/>
                      <a:pt x="338394" y="35680"/>
                    </a:cubicBezTo>
                    <a:cubicBezTo>
                      <a:pt x="421646" y="0"/>
                      <a:pt x="338056" y="29375"/>
                      <a:pt x="405771" y="6804"/>
                    </a:cubicBezTo>
                    <a:cubicBezTo>
                      <a:pt x="431438" y="10012"/>
                      <a:pt x="460228" y="3747"/>
                      <a:pt x="482773" y="16429"/>
                    </a:cubicBezTo>
                    <a:cubicBezTo>
                      <a:pt x="520974" y="37917"/>
                      <a:pt x="560156" y="93940"/>
                      <a:pt x="588651" y="131933"/>
                    </a:cubicBezTo>
                    <a:cubicBezTo>
                      <a:pt x="591859" y="151183"/>
                      <a:pt x="590770" y="171669"/>
                      <a:pt x="598276" y="189684"/>
                    </a:cubicBezTo>
                    <a:cubicBezTo>
                      <a:pt x="615623" y="231317"/>
                      <a:pt x="644909" y="255568"/>
                      <a:pt x="675279" y="285937"/>
                    </a:cubicBezTo>
                    <a:cubicBezTo>
                      <a:pt x="678487" y="305187"/>
                      <a:pt x="680171" y="324755"/>
                      <a:pt x="684904" y="343688"/>
                    </a:cubicBezTo>
                    <a:cubicBezTo>
                      <a:pt x="689825" y="363374"/>
                      <a:pt x="704154" y="401440"/>
                      <a:pt x="704154" y="401440"/>
                    </a:cubicBezTo>
                    <a:cubicBezTo>
                      <a:pt x="694418" y="450123"/>
                      <a:pt x="703969" y="448641"/>
                      <a:pt x="665653" y="478442"/>
                    </a:cubicBezTo>
                    <a:cubicBezTo>
                      <a:pt x="647391" y="492646"/>
                      <a:pt x="607902" y="516943"/>
                      <a:pt x="607902" y="516943"/>
                    </a:cubicBezTo>
                    <a:cubicBezTo>
                      <a:pt x="588651" y="513735"/>
                      <a:pt x="569083" y="502585"/>
                      <a:pt x="550150" y="507318"/>
                    </a:cubicBezTo>
                    <a:cubicBezTo>
                      <a:pt x="538927" y="510124"/>
                      <a:pt x="539606" y="528576"/>
                      <a:pt x="530900" y="536194"/>
                    </a:cubicBezTo>
                    <a:cubicBezTo>
                      <a:pt x="513488" y="551429"/>
                      <a:pt x="492399" y="561861"/>
                      <a:pt x="473148" y="574695"/>
                    </a:cubicBezTo>
                    <a:cubicBezTo>
                      <a:pt x="405771" y="571486"/>
                      <a:pt x="337949" y="573436"/>
                      <a:pt x="271017" y="565069"/>
                    </a:cubicBezTo>
                    <a:cubicBezTo>
                      <a:pt x="259539" y="563634"/>
                      <a:pt x="252489" y="540646"/>
                      <a:pt x="242142" y="545819"/>
                    </a:cubicBezTo>
                    <a:cubicBezTo>
                      <a:pt x="230310" y="551735"/>
                      <a:pt x="235725" y="571486"/>
                      <a:pt x="232516" y="584320"/>
                    </a:cubicBezTo>
                    <a:cubicBezTo>
                      <a:pt x="226099" y="574695"/>
                      <a:pt x="217328" y="566276"/>
                      <a:pt x="213266" y="555444"/>
                    </a:cubicBezTo>
                    <a:cubicBezTo>
                      <a:pt x="194380" y="505079"/>
                      <a:pt x="207804" y="465691"/>
                      <a:pt x="213266" y="411065"/>
                    </a:cubicBezTo>
                    <a:cubicBezTo>
                      <a:pt x="210265" y="406563"/>
                      <a:pt x="185802" y="357067"/>
                      <a:pt x="165140" y="372564"/>
                    </a:cubicBezTo>
                    <a:cubicBezTo>
                      <a:pt x="109656" y="414178"/>
                      <a:pt x="190807" y="464004"/>
                      <a:pt x="174765" y="449566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734517" y="4254402"/>
                <a:ext cx="401128" cy="436318"/>
              </a:xfrm>
              <a:custGeom>
                <a:avLst/>
                <a:gdLst>
                  <a:gd name="connsiteX0" fmla="*/ 416812 w 734446"/>
                  <a:gd name="connsiteY0" fmla="*/ 67376 h 1270534"/>
                  <a:gd name="connsiteX1" fmla="*/ 387936 w 734446"/>
                  <a:gd name="connsiteY1" fmla="*/ 48126 h 1270534"/>
                  <a:gd name="connsiteX2" fmla="*/ 310934 w 734446"/>
                  <a:gd name="connsiteY2" fmla="*/ 96252 h 1270534"/>
                  <a:gd name="connsiteX3" fmla="*/ 253183 w 734446"/>
                  <a:gd name="connsiteY3" fmla="*/ 154004 h 1270534"/>
                  <a:gd name="connsiteX4" fmla="*/ 214682 w 734446"/>
                  <a:gd name="connsiteY4" fmla="*/ 211755 h 1270534"/>
                  <a:gd name="connsiteX5" fmla="*/ 176181 w 734446"/>
                  <a:gd name="connsiteY5" fmla="*/ 269507 h 1270534"/>
                  <a:gd name="connsiteX6" fmla="*/ 156930 w 734446"/>
                  <a:gd name="connsiteY6" fmla="*/ 298383 h 1270534"/>
                  <a:gd name="connsiteX7" fmla="*/ 118429 w 734446"/>
                  <a:gd name="connsiteY7" fmla="*/ 375385 h 1270534"/>
                  <a:gd name="connsiteX8" fmla="*/ 128054 w 734446"/>
                  <a:gd name="connsiteY8" fmla="*/ 462012 h 1270534"/>
                  <a:gd name="connsiteX9" fmla="*/ 128054 w 734446"/>
                  <a:gd name="connsiteY9" fmla="*/ 664143 h 1270534"/>
                  <a:gd name="connsiteX10" fmla="*/ 108804 w 734446"/>
                  <a:gd name="connsiteY10" fmla="*/ 702644 h 1270534"/>
                  <a:gd name="connsiteX11" fmla="*/ 70303 w 734446"/>
                  <a:gd name="connsiteY11" fmla="*/ 760395 h 1270534"/>
                  <a:gd name="connsiteX12" fmla="*/ 41427 w 734446"/>
                  <a:gd name="connsiteY12" fmla="*/ 779646 h 1270534"/>
                  <a:gd name="connsiteX13" fmla="*/ 22176 w 734446"/>
                  <a:gd name="connsiteY13" fmla="*/ 808522 h 1270534"/>
                  <a:gd name="connsiteX14" fmla="*/ 22176 w 734446"/>
                  <a:gd name="connsiteY14" fmla="*/ 943275 h 1270534"/>
                  <a:gd name="connsiteX15" fmla="*/ 41427 w 734446"/>
                  <a:gd name="connsiteY15" fmla="*/ 1039528 h 1270534"/>
                  <a:gd name="connsiteX16" fmla="*/ 51052 w 734446"/>
                  <a:gd name="connsiteY16" fmla="*/ 1106905 h 1270534"/>
                  <a:gd name="connsiteX17" fmla="*/ 79928 w 734446"/>
                  <a:gd name="connsiteY17" fmla="*/ 1174282 h 1270534"/>
                  <a:gd name="connsiteX18" fmla="*/ 118429 w 734446"/>
                  <a:gd name="connsiteY18" fmla="*/ 1232033 h 1270534"/>
                  <a:gd name="connsiteX19" fmla="*/ 176181 w 734446"/>
                  <a:gd name="connsiteY19" fmla="*/ 1251284 h 1270534"/>
                  <a:gd name="connsiteX20" fmla="*/ 301309 w 734446"/>
                  <a:gd name="connsiteY20" fmla="*/ 1270534 h 1270534"/>
                  <a:gd name="connsiteX21" fmla="*/ 368686 w 734446"/>
                  <a:gd name="connsiteY21" fmla="*/ 1260909 h 1270534"/>
                  <a:gd name="connsiteX22" fmla="*/ 397562 w 734446"/>
                  <a:gd name="connsiteY22" fmla="*/ 1241659 h 1270534"/>
                  <a:gd name="connsiteX23" fmla="*/ 436063 w 734446"/>
                  <a:gd name="connsiteY23" fmla="*/ 1232033 h 1270534"/>
                  <a:gd name="connsiteX24" fmla="*/ 522690 w 734446"/>
                  <a:gd name="connsiteY24" fmla="*/ 1164656 h 1270534"/>
                  <a:gd name="connsiteX25" fmla="*/ 541941 w 734446"/>
                  <a:gd name="connsiteY25" fmla="*/ 1135781 h 1270534"/>
                  <a:gd name="connsiteX26" fmla="*/ 532315 w 734446"/>
                  <a:gd name="connsiteY26" fmla="*/ 1049153 h 1270534"/>
                  <a:gd name="connsiteX27" fmla="*/ 513065 w 734446"/>
                  <a:gd name="connsiteY27" fmla="*/ 1020277 h 1270534"/>
                  <a:gd name="connsiteX28" fmla="*/ 532315 w 734446"/>
                  <a:gd name="connsiteY28" fmla="*/ 981776 h 1270534"/>
                  <a:gd name="connsiteX29" fmla="*/ 541941 w 734446"/>
                  <a:gd name="connsiteY29" fmla="*/ 933650 h 1270534"/>
                  <a:gd name="connsiteX30" fmla="*/ 513065 w 734446"/>
                  <a:gd name="connsiteY30" fmla="*/ 847023 h 1270534"/>
                  <a:gd name="connsiteX31" fmla="*/ 484189 w 734446"/>
                  <a:gd name="connsiteY31" fmla="*/ 789271 h 1270534"/>
                  <a:gd name="connsiteX32" fmla="*/ 474564 w 734446"/>
                  <a:gd name="connsiteY32" fmla="*/ 760395 h 1270534"/>
                  <a:gd name="connsiteX33" fmla="*/ 532315 w 734446"/>
                  <a:gd name="connsiteY33" fmla="*/ 644892 h 1270534"/>
                  <a:gd name="connsiteX34" fmla="*/ 551566 w 734446"/>
                  <a:gd name="connsiteY34" fmla="*/ 616016 h 1270534"/>
                  <a:gd name="connsiteX35" fmla="*/ 570816 w 734446"/>
                  <a:gd name="connsiteY35" fmla="*/ 587141 h 1270534"/>
                  <a:gd name="connsiteX36" fmla="*/ 628568 w 734446"/>
                  <a:gd name="connsiteY36" fmla="*/ 548640 h 1270534"/>
                  <a:gd name="connsiteX37" fmla="*/ 686320 w 734446"/>
                  <a:gd name="connsiteY37" fmla="*/ 510139 h 1270534"/>
                  <a:gd name="connsiteX38" fmla="*/ 734446 w 734446"/>
                  <a:gd name="connsiteY38" fmla="*/ 413886 h 1270534"/>
                  <a:gd name="connsiteX39" fmla="*/ 724821 w 734446"/>
                  <a:gd name="connsiteY39" fmla="*/ 317633 h 1270534"/>
                  <a:gd name="connsiteX40" fmla="*/ 695945 w 734446"/>
                  <a:gd name="connsiteY40" fmla="*/ 279132 h 1270534"/>
                  <a:gd name="connsiteX41" fmla="*/ 686320 w 734446"/>
                  <a:gd name="connsiteY41" fmla="*/ 211755 h 1270534"/>
                  <a:gd name="connsiteX42" fmla="*/ 657444 w 734446"/>
                  <a:gd name="connsiteY42" fmla="*/ 182880 h 1270534"/>
                  <a:gd name="connsiteX43" fmla="*/ 638193 w 734446"/>
                  <a:gd name="connsiteY43" fmla="*/ 154004 h 1270534"/>
                  <a:gd name="connsiteX44" fmla="*/ 599692 w 734446"/>
                  <a:gd name="connsiteY44" fmla="*/ 77002 h 1270534"/>
                  <a:gd name="connsiteX45" fmla="*/ 551566 w 734446"/>
                  <a:gd name="connsiteY45" fmla="*/ 9625 h 1270534"/>
                  <a:gd name="connsiteX46" fmla="*/ 522690 w 734446"/>
                  <a:gd name="connsiteY46" fmla="*/ 0 h 1270534"/>
                  <a:gd name="connsiteX47" fmla="*/ 445688 w 734446"/>
                  <a:gd name="connsiteY47" fmla="*/ 9625 h 1270534"/>
                  <a:gd name="connsiteX48" fmla="*/ 416812 w 734446"/>
                  <a:gd name="connsiteY48" fmla="*/ 38501 h 1270534"/>
                  <a:gd name="connsiteX49" fmla="*/ 416812 w 734446"/>
                  <a:gd name="connsiteY49" fmla="*/ 67376 h 1270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34446" h="1270534">
                    <a:moveTo>
                      <a:pt x="416812" y="67376"/>
                    </a:moveTo>
                    <a:cubicBezTo>
                      <a:pt x="411999" y="68980"/>
                      <a:pt x="399415" y="49561"/>
                      <a:pt x="387936" y="48126"/>
                    </a:cubicBezTo>
                    <a:cubicBezTo>
                      <a:pt x="333775" y="41356"/>
                      <a:pt x="340118" y="63825"/>
                      <a:pt x="310934" y="96252"/>
                    </a:cubicBezTo>
                    <a:cubicBezTo>
                      <a:pt x="292722" y="116488"/>
                      <a:pt x="253183" y="154004"/>
                      <a:pt x="253183" y="154004"/>
                    </a:cubicBezTo>
                    <a:cubicBezTo>
                      <a:pt x="234773" y="209230"/>
                      <a:pt x="256741" y="157679"/>
                      <a:pt x="214682" y="211755"/>
                    </a:cubicBezTo>
                    <a:cubicBezTo>
                      <a:pt x="200478" y="230018"/>
                      <a:pt x="189015" y="250256"/>
                      <a:pt x="176181" y="269507"/>
                    </a:cubicBezTo>
                    <a:cubicBezTo>
                      <a:pt x="169764" y="279132"/>
                      <a:pt x="162103" y="288036"/>
                      <a:pt x="156930" y="298383"/>
                    </a:cubicBezTo>
                    <a:lnTo>
                      <a:pt x="118429" y="375385"/>
                    </a:lnTo>
                    <a:cubicBezTo>
                      <a:pt x="121637" y="404261"/>
                      <a:pt x="125537" y="433068"/>
                      <a:pt x="128054" y="462012"/>
                    </a:cubicBezTo>
                    <a:cubicBezTo>
                      <a:pt x="134172" y="532370"/>
                      <a:pt x="146631" y="596029"/>
                      <a:pt x="128054" y="664143"/>
                    </a:cubicBezTo>
                    <a:cubicBezTo>
                      <a:pt x="124279" y="677986"/>
                      <a:pt x="116186" y="690340"/>
                      <a:pt x="108804" y="702644"/>
                    </a:cubicBezTo>
                    <a:cubicBezTo>
                      <a:pt x="96901" y="722483"/>
                      <a:pt x="89553" y="747561"/>
                      <a:pt x="70303" y="760395"/>
                    </a:cubicBezTo>
                    <a:lnTo>
                      <a:pt x="41427" y="779646"/>
                    </a:lnTo>
                    <a:cubicBezTo>
                      <a:pt x="35010" y="789271"/>
                      <a:pt x="27350" y="798175"/>
                      <a:pt x="22176" y="808522"/>
                    </a:cubicBezTo>
                    <a:cubicBezTo>
                      <a:pt x="0" y="852874"/>
                      <a:pt x="16330" y="890664"/>
                      <a:pt x="22176" y="943275"/>
                    </a:cubicBezTo>
                    <a:cubicBezTo>
                      <a:pt x="29549" y="1009632"/>
                      <a:pt x="26277" y="994077"/>
                      <a:pt x="41427" y="1039528"/>
                    </a:cubicBezTo>
                    <a:cubicBezTo>
                      <a:pt x="44635" y="1061987"/>
                      <a:pt x="46603" y="1084659"/>
                      <a:pt x="51052" y="1106905"/>
                    </a:cubicBezTo>
                    <a:cubicBezTo>
                      <a:pt x="55035" y="1126822"/>
                      <a:pt x="70535" y="1158627"/>
                      <a:pt x="79928" y="1174282"/>
                    </a:cubicBezTo>
                    <a:cubicBezTo>
                      <a:pt x="91832" y="1194121"/>
                      <a:pt x="96480" y="1224717"/>
                      <a:pt x="118429" y="1232033"/>
                    </a:cubicBezTo>
                    <a:cubicBezTo>
                      <a:pt x="137680" y="1238450"/>
                      <a:pt x="156283" y="1247304"/>
                      <a:pt x="176181" y="1251284"/>
                    </a:cubicBezTo>
                    <a:cubicBezTo>
                      <a:pt x="249672" y="1265982"/>
                      <a:pt x="208074" y="1258880"/>
                      <a:pt x="301309" y="1270534"/>
                    </a:cubicBezTo>
                    <a:cubicBezTo>
                      <a:pt x="323768" y="1267326"/>
                      <a:pt x="346956" y="1267428"/>
                      <a:pt x="368686" y="1260909"/>
                    </a:cubicBezTo>
                    <a:cubicBezTo>
                      <a:pt x="379766" y="1257585"/>
                      <a:pt x="386929" y="1246216"/>
                      <a:pt x="397562" y="1241659"/>
                    </a:cubicBezTo>
                    <a:cubicBezTo>
                      <a:pt x="409721" y="1236448"/>
                      <a:pt x="423229" y="1235242"/>
                      <a:pt x="436063" y="1232033"/>
                    </a:cubicBezTo>
                    <a:cubicBezTo>
                      <a:pt x="476311" y="1205201"/>
                      <a:pt x="494416" y="1198584"/>
                      <a:pt x="522690" y="1164656"/>
                    </a:cubicBezTo>
                    <a:cubicBezTo>
                      <a:pt x="530096" y="1155769"/>
                      <a:pt x="535524" y="1145406"/>
                      <a:pt x="541941" y="1135781"/>
                    </a:cubicBezTo>
                    <a:cubicBezTo>
                      <a:pt x="538732" y="1106905"/>
                      <a:pt x="539362" y="1077339"/>
                      <a:pt x="532315" y="1049153"/>
                    </a:cubicBezTo>
                    <a:cubicBezTo>
                      <a:pt x="529509" y="1037930"/>
                      <a:pt x="513065" y="1031845"/>
                      <a:pt x="513065" y="1020277"/>
                    </a:cubicBezTo>
                    <a:cubicBezTo>
                      <a:pt x="513065" y="1005929"/>
                      <a:pt x="525898" y="994610"/>
                      <a:pt x="532315" y="981776"/>
                    </a:cubicBezTo>
                    <a:cubicBezTo>
                      <a:pt x="535524" y="965734"/>
                      <a:pt x="541941" y="950010"/>
                      <a:pt x="541941" y="933650"/>
                    </a:cubicBezTo>
                    <a:cubicBezTo>
                      <a:pt x="541941" y="862175"/>
                      <a:pt x="536307" y="893509"/>
                      <a:pt x="513065" y="847023"/>
                    </a:cubicBezTo>
                    <a:cubicBezTo>
                      <a:pt x="473220" y="767330"/>
                      <a:pt x="539354" y="872017"/>
                      <a:pt x="484189" y="789271"/>
                    </a:cubicBezTo>
                    <a:cubicBezTo>
                      <a:pt x="480981" y="779646"/>
                      <a:pt x="473444" y="770479"/>
                      <a:pt x="474564" y="760395"/>
                    </a:cubicBezTo>
                    <a:cubicBezTo>
                      <a:pt x="479877" y="712575"/>
                      <a:pt x="506791" y="683178"/>
                      <a:pt x="532315" y="644892"/>
                    </a:cubicBezTo>
                    <a:lnTo>
                      <a:pt x="551566" y="616016"/>
                    </a:lnTo>
                    <a:cubicBezTo>
                      <a:pt x="557983" y="606391"/>
                      <a:pt x="561191" y="593558"/>
                      <a:pt x="570816" y="587141"/>
                    </a:cubicBezTo>
                    <a:cubicBezTo>
                      <a:pt x="590067" y="574307"/>
                      <a:pt x="612208" y="565000"/>
                      <a:pt x="628568" y="548640"/>
                    </a:cubicBezTo>
                    <a:cubicBezTo>
                      <a:pt x="664618" y="512590"/>
                      <a:pt x="644530" y="524068"/>
                      <a:pt x="686320" y="510139"/>
                    </a:cubicBezTo>
                    <a:cubicBezTo>
                      <a:pt x="732159" y="441380"/>
                      <a:pt x="719210" y="474833"/>
                      <a:pt x="734446" y="413886"/>
                    </a:cubicBezTo>
                    <a:cubicBezTo>
                      <a:pt x="731238" y="381802"/>
                      <a:pt x="733679" y="348637"/>
                      <a:pt x="724821" y="317633"/>
                    </a:cubicBezTo>
                    <a:cubicBezTo>
                      <a:pt x="720414" y="302208"/>
                      <a:pt x="701427" y="294208"/>
                      <a:pt x="695945" y="279132"/>
                    </a:cubicBezTo>
                    <a:cubicBezTo>
                      <a:pt x="688192" y="257811"/>
                      <a:pt x="694746" y="232819"/>
                      <a:pt x="686320" y="211755"/>
                    </a:cubicBezTo>
                    <a:cubicBezTo>
                      <a:pt x="681265" y="199117"/>
                      <a:pt x="666158" y="193337"/>
                      <a:pt x="657444" y="182880"/>
                    </a:cubicBezTo>
                    <a:cubicBezTo>
                      <a:pt x="650038" y="173993"/>
                      <a:pt x="643733" y="164160"/>
                      <a:pt x="638193" y="154004"/>
                    </a:cubicBezTo>
                    <a:cubicBezTo>
                      <a:pt x="624451" y="128811"/>
                      <a:pt x="612526" y="102669"/>
                      <a:pt x="599692" y="77002"/>
                    </a:cubicBezTo>
                    <a:cubicBezTo>
                      <a:pt x="584637" y="46892"/>
                      <a:pt x="580833" y="29136"/>
                      <a:pt x="551566" y="9625"/>
                    </a:cubicBezTo>
                    <a:cubicBezTo>
                      <a:pt x="543124" y="3997"/>
                      <a:pt x="532315" y="3208"/>
                      <a:pt x="522690" y="0"/>
                    </a:cubicBezTo>
                    <a:cubicBezTo>
                      <a:pt x="497023" y="3208"/>
                      <a:pt x="469998" y="785"/>
                      <a:pt x="445688" y="9625"/>
                    </a:cubicBezTo>
                    <a:cubicBezTo>
                      <a:pt x="432895" y="14277"/>
                      <a:pt x="428138" y="30950"/>
                      <a:pt x="416812" y="38501"/>
                    </a:cubicBezTo>
                    <a:cubicBezTo>
                      <a:pt x="408370" y="44129"/>
                      <a:pt x="421625" y="65772"/>
                      <a:pt x="416812" y="67376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4724399" y="5258756"/>
                <a:ext cx="508958" cy="621547"/>
              </a:xfrm>
              <a:custGeom>
                <a:avLst/>
                <a:gdLst>
                  <a:gd name="connsiteX0" fmla="*/ 176980 w 580103"/>
                  <a:gd name="connsiteY0" fmla="*/ 652763 h 741253"/>
                  <a:gd name="connsiteX1" fmla="*/ 88490 w 580103"/>
                  <a:gd name="connsiteY1" fmla="*/ 642931 h 741253"/>
                  <a:gd name="connsiteX2" fmla="*/ 58993 w 580103"/>
                  <a:gd name="connsiteY2" fmla="*/ 603602 h 741253"/>
                  <a:gd name="connsiteX3" fmla="*/ 0 w 580103"/>
                  <a:gd name="connsiteY3" fmla="*/ 505279 h 741253"/>
                  <a:gd name="connsiteX4" fmla="*/ 9832 w 580103"/>
                  <a:gd name="connsiteY4" fmla="*/ 446286 h 741253"/>
                  <a:gd name="connsiteX5" fmla="*/ 88490 w 580103"/>
                  <a:gd name="connsiteY5" fmla="*/ 357795 h 741253"/>
                  <a:gd name="connsiteX6" fmla="*/ 127819 w 580103"/>
                  <a:gd name="connsiteY6" fmla="*/ 298802 h 741253"/>
                  <a:gd name="connsiteX7" fmla="*/ 147484 w 580103"/>
                  <a:gd name="connsiteY7" fmla="*/ 220144 h 741253"/>
                  <a:gd name="connsiteX8" fmla="*/ 167148 w 580103"/>
                  <a:gd name="connsiteY8" fmla="*/ 111989 h 741253"/>
                  <a:gd name="connsiteX9" fmla="*/ 186813 w 580103"/>
                  <a:gd name="connsiteY9" fmla="*/ 82492 h 741253"/>
                  <a:gd name="connsiteX10" fmla="*/ 216309 w 580103"/>
                  <a:gd name="connsiteY10" fmla="*/ 72660 h 741253"/>
                  <a:gd name="connsiteX11" fmla="*/ 314632 w 580103"/>
                  <a:gd name="connsiteY11" fmla="*/ 13666 h 741253"/>
                  <a:gd name="connsiteX12" fmla="*/ 344129 w 580103"/>
                  <a:gd name="connsiteY12" fmla="*/ 3834 h 741253"/>
                  <a:gd name="connsiteX13" fmla="*/ 412954 w 580103"/>
                  <a:gd name="connsiteY13" fmla="*/ 43163 h 741253"/>
                  <a:gd name="connsiteX14" fmla="*/ 501445 w 580103"/>
                  <a:gd name="connsiteY14" fmla="*/ 111989 h 741253"/>
                  <a:gd name="connsiteX15" fmla="*/ 540774 w 580103"/>
                  <a:gd name="connsiteY15" fmla="*/ 200479 h 741253"/>
                  <a:gd name="connsiteX16" fmla="*/ 550606 w 580103"/>
                  <a:gd name="connsiteY16" fmla="*/ 229976 h 741253"/>
                  <a:gd name="connsiteX17" fmla="*/ 580103 w 580103"/>
                  <a:gd name="connsiteY17" fmla="*/ 298802 h 741253"/>
                  <a:gd name="connsiteX18" fmla="*/ 570271 w 580103"/>
                  <a:gd name="connsiteY18" fmla="*/ 367628 h 741253"/>
                  <a:gd name="connsiteX19" fmla="*/ 560438 w 580103"/>
                  <a:gd name="connsiteY19" fmla="*/ 406957 h 741253"/>
                  <a:gd name="connsiteX20" fmla="*/ 501445 w 580103"/>
                  <a:gd name="connsiteY20" fmla="*/ 446286 h 741253"/>
                  <a:gd name="connsiteX21" fmla="*/ 481780 w 580103"/>
                  <a:gd name="connsiteY21" fmla="*/ 475782 h 741253"/>
                  <a:gd name="connsiteX22" fmla="*/ 501445 w 580103"/>
                  <a:gd name="connsiteY22" fmla="*/ 574105 h 741253"/>
                  <a:gd name="connsiteX23" fmla="*/ 521109 w 580103"/>
                  <a:gd name="connsiteY23" fmla="*/ 603602 h 741253"/>
                  <a:gd name="connsiteX24" fmla="*/ 540774 w 580103"/>
                  <a:gd name="connsiteY24" fmla="*/ 642931 h 741253"/>
                  <a:gd name="connsiteX25" fmla="*/ 511277 w 580103"/>
                  <a:gd name="connsiteY25" fmla="*/ 672428 h 741253"/>
                  <a:gd name="connsiteX26" fmla="*/ 462116 w 580103"/>
                  <a:gd name="connsiteY26" fmla="*/ 731421 h 741253"/>
                  <a:gd name="connsiteX27" fmla="*/ 403122 w 580103"/>
                  <a:gd name="connsiteY27" fmla="*/ 741253 h 741253"/>
                  <a:gd name="connsiteX28" fmla="*/ 294967 w 580103"/>
                  <a:gd name="connsiteY28" fmla="*/ 731421 h 741253"/>
                  <a:gd name="connsiteX29" fmla="*/ 255638 w 580103"/>
                  <a:gd name="connsiteY29" fmla="*/ 701924 h 741253"/>
                  <a:gd name="connsiteX30" fmla="*/ 226142 w 580103"/>
                  <a:gd name="connsiteY30" fmla="*/ 682260 h 741253"/>
                  <a:gd name="connsiteX31" fmla="*/ 176980 w 580103"/>
                  <a:gd name="connsiteY31" fmla="*/ 652763 h 74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0103" h="741253">
                    <a:moveTo>
                      <a:pt x="176980" y="652763"/>
                    </a:moveTo>
                    <a:cubicBezTo>
                      <a:pt x="154038" y="646208"/>
                      <a:pt x="115885" y="654346"/>
                      <a:pt x="88490" y="642931"/>
                    </a:cubicBezTo>
                    <a:cubicBezTo>
                      <a:pt x="73363" y="636628"/>
                      <a:pt x="68390" y="617027"/>
                      <a:pt x="58993" y="603602"/>
                    </a:cubicBezTo>
                    <a:cubicBezTo>
                      <a:pt x="17467" y="544278"/>
                      <a:pt x="26554" y="558388"/>
                      <a:pt x="0" y="505279"/>
                    </a:cubicBezTo>
                    <a:cubicBezTo>
                      <a:pt x="3277" y="485615"/>
                      <a:pt x="3528" y="465199"/>
                      <a:pt x="9832" y="446286"/>
                    </a:cubicBezTo>
                    <a:cubicBezTo>
                      <a:pt x="19372" y="417665"/>
                      <a:pt x="81270" y="368625"/>
                      <a:pt x="88490" y="357795"/>
                    </a:cubicBezTo>
                    <a:lnTo>
                      <a:pt x="127819" y="298802"/>
                    </a:lnTo>
                    <a:cubicBezTo>
                      <a:pt x="134374" y="272583"/>
                      <a:pt x="143662" y="246899"/>
                      <a:pt x="147484" y="220144"/>
                    </a:cubicBezTo>
                    <a:cubicBezTo>
                      <a:pt x="149762" y="204197"/>
                      <a:pt x="157214" y="135168"/>
                      <a:pt x="167148" y="111989"/>
                    </a:cubicBezTo>
                    <a:cubicBezTo>
                      <a:pt x="171803" y="101127"/>
                      <a:pt x="177585" y="89874"/>
                      <a:pt x="186813" y="82492"/>
                    </a:cubicBezTo>
                    <a:cubicBezTo>
                      <a:pt x="194906" y="76018"/>
                      <a:pt x="206477" y="75937"/>
                      <a:pt x="216309" y="72660"/>
                    </a:cubicBezTo>
                    <a:cubicBezTo>
                      <a:pt x="258243" y="44704"/>
                      <a:pt x="272308" y="31805"/>
                      <a:pt x="314632" y="13666"/>
                    </a:cubicBezTo>
                    <a:cubicBezTo>
                      <a:pt x="324158" y="9583"/>
                      <a:pt x="334297" y="7111"/>
                      <a:pt x="344129" y="3834"/>
                    </a:cubicBezTo>
                    <a:cubicBezTo>
                      <a:pt x="412929" y="21034"/>
                      <a:pt x="357459" y="0"/>
                      <a:pt x="412954" y="43163"/>
                    </a:cubicBezTo>
                    <a:cubicBezTo>
                      <a:pt x="464883" y="83553"/>
                      <a:pt x="466200" y="69694"/>
                      <a:pt x="501445" y="111989"/>
                    </a:cubicBezTo>
                    <a:cubicBezTo>
                      <a:pt x="527412" y="143150"/>
                      <a:pt x="526484" y="157611"/>
                      <a:pt x="540774" y="200479"/>
                    </a:cubicBezTo>
                    <a:cubicBezTo>
                      <a:pt x="544051" y="210311"/>
                      <a:pt x="545971" y="220706"/>
                      <a:pt x="550606" y="229976"/>
                    </a:cubicBezTo>
                    <a:cubicBezTo>
                      <a:pt x="574906" y="278575"/>
                      <a:pt x="565636" y="255400"/>
                      <a:pt x="580103" y="298802"/>
                    </a:cubicBezTo>
                    <a:cubicBezTo>
                      <a:pt x="576826" y="321744"/>
                      <a:pt x="574417" y="344827"/>
                      <a:pt x="570271" y="367628"/>
                    </a:cubicBezTo>
                    <a:cubicBezTo>
                      <a:pt x="567854" y="380923"/>
                      <a:pt x="569337" y="396787"/>
                      <a:pt x="560438" y="406957"/>
                    </a:cubicBezTo>
                    <a:cubicBezTo>
                      <a:pt x="544875" y="424743"/>
                      <a:pt x="501445" y="446286"/>
                      <a:pt x="501445" y="446286"/>
                    </a:cubicBezTo>
                    <a:cubicBezTo>
                      <a:pt x="494890" y="456118"/>
                      <a:pt x="481780" y="463965"/>
                      <a:pt x="481780" y="475782"/>
                    </a:cubicBezTo>
                    <a:cubicBezTo>
                      <a:pt x="481780" y="509205"/>
                      <a:pt x="491616" y="542160"/>
                      <a:pt x="501445" y="574105"/>
                    </a:cubicBezTo>
                    <a:cubicBezTo>
                      <a:pt x="504920" y="585399"/>
                      <a:pt x="515246" y="593342"/>
                      <a:pt x="521109" y="603602"/>
                    </a:cubicBezTo>
                    <a:cubicBezTo>
                      <a:pt x="528381" y="616328"/>
                      <a:pt x="534219" y="629821"/>
                      <a:pt x="540774" y="642931"/>
                    </a:cubicBezTo>
                    <a:cubicBezTo>
                      <a:pt x="530942" y="652763"/>
                      <a:pt x="520179" y="661746"/>
                      <a:pt x="511277" y="672428"/>
                    </a:cubicBezTo>
                    <a:cubicBezTo>
                      <a:pt x="496682" y="689942"/>
                      <a:pt x="484927" y="721283"/>
                      <a:pt x="462116" y="731421"/>
                    </a:cubicBezTo>
                    <a:cubicBezTo>
                      <a:pt x="443898" y="739518"/>
                      <a:pt x="422787" y="737976"/>
                      <a:pt x="403122" y="741253"/>
                    </a:cubicBezTo>
                    <a:cubicBezTo>
                      <a:pt x="367070" y="737976"/>
                      <a:pt x="329945" y="740748"/>
                      <a:pt x="294967" y="731421"/>
                    </a:cubicBezTo>
                    <a:cubicBezTo>
                      <a:pt x="279133" y="727199"/>
                      <a:pt x="268973" y="711449"/>
                      <a:pt x="255638" y="701924"/>
                    </a:cubicBezTo>
                    <a:cubicBezTo>
                      <a:pt x="246022" y="695056"/>
                      <a:pt x="235220" y="689825"/>
                      <a:pt x="226142" y="682260"/>
                    </a:cubicBezTo>
                    <a:cubicBezTo>
                      <a:pt x="185184" y="648128"/>
                      <a:pt x="199922" y="659318"/>
                      <a:pt x="176980" y="652763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5319621" y="5293743"/>
                <a:ext cx="422694" cy="541282"/>
              </a:xfrm>
              <a:custGeom>
                <a:avLst/>
                <a:gdLst>
                  <a:gd name="connsiteX0" fmla="*/ 115845 w 420645"/>
                  <a:gd name="connsiteY0" fmla="*/ 381908 h 539755"/>
                  <a:gd name="connsiteX1" fmla="*/ 125677 w 420645"/>
                  <a:gd name="connsiteY1" fmla="*/ 352411 h 539755"/>
                  <a:gd name="connsiteX2" fmla="*/ 76515 w 420645"/>
                  <a:gd name="connsiteY2" fmla="*/ 313082 h 539755"/>
                  <a:gd name="connsiteX3" fmla="*/ 47019 w 420645"/>
                  <a:gd name="connsiteY3" fmla="*/ 244256 h 539755"/>
                  <a:gd name="connsiteX4" fmla="*/ 7690 w 420645"/>
                  <a:gd name="connsiteY4" fmla="*/ 185262 h 539755"/>
                  <a:gd name="connsiteX5" fmla="*/ 47019 w 420645"/>
                  <a:gd name="connsiteY5" fmla="*/ 116437 h 539755"/>
                  <a:gd name="connsiteX6" fmla="*/ 66683 w 420645"/>
                  <a:gd name="connsiteY6" fmla="*/ 86940 h 539755"/>
                  <a:gd name="connsiteX7" fmla="*/ 125677 w 420645"/>
                  <a:gd name="connsiteY7" fmla="*/ 47611 h 539755"/>
                  <a:gd name="connsiteX8" fmla="*/ 145341 w 420645"/>
                  <a:gd name="connsiteY8" fmla="*/ 18114 h 539755"/>
                  <a:gd name="connsiteX9" fmla="*/ 214167 w 420645"/>
                  <a:gd name="connsiteY9" fmla="*/ 18114 h 539755"/>
                  <a:gd name="connsiteX10" fmla="*/ 273161 w 420645"/>
                  <a:gd name="connsiteY10" fmla="*/ 37779 h 539755"/>
                  <a:gd name="connsiteX11" fmla="*/ 332154 w 420645"/>
                  <a:gd name="connsiteY11" fmla="*/ 86940 h 539755"/>
                  <a:gd name="connsiteX12" fmla="*/ 351819 w 420645"/>
                  <a:gd name="connsiteY12" fmla="*/ 116437 h 539755"/>
                  <a:gd name="connsiteX13" fmla="*/ 381315 w 420645"/>
                  <a:gd name="connsiteY13" fmla="*/ 145933 h 539755"/>
                  <a:gd name="connsiteX14" fmla="*/ 391148 w 420645"/>
                  <a:gd name="connsiteY14" fmla="*/ 175430 h 539755"/>
                  <a:gd name="connsiteX15" fmla="*/ 410812 w 420645"/>
                  <a:gd name="connsiteY15" fmla="*/ 214759 h 539755"/>
                  <a:gd name="connsiteX16" fmla="*/ 420645 w 420645"/>
                  <a:gd name="connsiteY16" fmla="*/ 254088 h 539755"/>
                  <a:gd name="connsiteX17" fmla="*/ 381315 w 420645"/>
                  <a:gd name="connsiteY17" fmla="*/ 283585 h 539755"/>
                  <a:gd name="connsiteX18" fmla="*/ 332154 w 420645"/>
                  <a:gd name="connsiteY18" fmla="*/ 322914 h 539755"/>
                  <a:gd name="connsiteX19" fmla="*/ 292825 w 420645"/>
                  <a:gd name="connsiteY19" fmla="*/ 313082 h 539755"/>
                  <a:gd name="connsiteX20" fmla="*/ 263328 w 420645"/>
                  <a:gd name="connsiteY20" fmla="*/ 293417 h 539755"/>
                  <a:gd name="connsiteX21" fmla="*/ 253496 w 420645"/>
                  <a:gd name="connsiteY21" fmla="*/ 332746 h 539755"/>
                  <a:gd name="connsiteX22" fmla="*/ 273161 w 420645"/>
                  <a:gd name="connsiteY22" fmla="*/ 362243 h 539755"/>
                  <a:gd name="connsiteX23" fmla="*/ 282993 w 420645"/>
                  <a:gd name="connsiteY23" fmla="*/ 391740 h 539755"/>
                  <a:gd name="connsiteX24" fmla="*/ 312490 w 420645"/>
                  <a:gd name="connsiteY24" fmla="*/ 421237 h 539755"/>
                  <a:gd name="connsiteX25" fmla="*/ 302657 w 420645"/>
                  <a:gd name="connsiteY25" fmla="*/ 499895 h 539755"/>
                  <a:gd name="connsiteX26" fmla="*/ 263328 w 420645"/>
                  <a:gd name="connsiteY26" fmla="*/ 519559 h 539755"/>
                  <a:gd name="connsiteX27" fmla="*/ 184670 w 420645"/>
                  <a:gd name="connsiteY27" fmla="*/ 539224 h 539755"/>
                  <a:gd name="connsiteX28" fmla="*/ 115845 w 420645"/>
                  <a:gd name="connsiteY28" fmla="*/ 529391 h 539755"/>
                  <a:gd name="connsiteX29" fmla="*/ 66683 w 420645"/>
                  <a:gd name="connsiteY29" fmla="*/ 460566 h 539755"/>
                  <a:gd name="connsiteX30" fmla="*/ 76515 w 420645"/>
                  <a:gd name="connsiteY30" fmla="*/ 342579 h 539755"/>
                  <a:gd name="connsiteX31" fmla="*/ 125677 w 420645"/>
                  <a:gd name="connsiteY31" fmla="*/ 352411 h 539755"/>
                  <a:gd name="connsiteX32" fmla="*/ 115845 w 420645"/>
                  <a:gd name="connsiteY32" fmla="*/ 381908 h 53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20645" h="539755">
                    <a:moveTo>
                      <a:pt x="115845" y="381908"/>
                    </a:moveTo>
                    <a:cubicBezTo>
                      <a:pt x="115845" y="381908"/>
                      <a:pt x="127381" y="362634"/>
                      <a:pt x="125677" y="352411"/>
                    </a:cubicBezTo>
                    <a:cubicBezTo>
                      <a:pt x="120444" y="321017"/>
                      <a:pt x="99523" y="320751"/>
                      <a:pt x="76515" y="313082"/>
                    </a:cubicBezTo>
                    <a:cubicBezTo>
                      <a:pt x="66344" y="282567"/>
                      <a:pt x="65243" y="274630"/>
                      <a:pt x="47019" y="244256"/>
                    </a:cubicBezTo>
                    <a:cubicBezTo>
                      <a:pt x="34860" y="223990"/>
                      <a:pt x="7690" y="185262"/>
                      <a:pt x="7690" y="185262"/>
                    </a:cubicBezTo>
                    <a:cubicBezTo>
                      <a:pt x="24955" y="98937"/>
                      <a:pt x="0" y="163456"/>
                      <a:pt x="47019" y="116437"/>
                    </a:cubicBezTo>
                    <a:cubicBezTo>
                      <a:pt x="55375" y="108081"/>
                      <a:pt x="57790" y="94721"/>
                      <a:pt x="66683" y="86940"/>
                    </a:cubicBezTo>
                    <a:cubicBezTo>
                      <a:pt x="84469" y="71377"/>
                      <a:pt x="125677" y="47611"/>
                      <a:pt x="125677" y="47611"/>
                    </a:cubicBezTo>
                    <a:cubicBezTo>
                      <a:pt x="132232" y="37779"/>
                      <a:pt x="136114" y="25496"/>
                      <a:pt x="145341" y="18114"/>
                    </a:cubicBezTo>
                    <a:cubicBezTo>
                      <a:pt x="167983" y="0"/>
                      <a:pt x="190436" y="10995"/>
                      <a:pt x="214167" y="18114"/>
                    </a:cubicBezTo>
                    <a:cubicBezTo>
                      <a:pt x="234021" y="24070"/>
                      <a:pt x="273161" y="37779"/>
                      <a:pt x="273161" y="37779"/>
                    </a:cubicBezTo>
                    <a:cubicBezTo>
                      <a:pt x="321069" y="109641"/>
                      <a:pt x="257307" y="24567"/>
                      <a:pt x="332154" y="86940"/>
                    </a:cubicBezTo>
                    <a:cubicBezTo>
                      <a:pt x="341232" y="94505"/>
                      <a:pt x="344254" y="107359"/>
                      <a:pt x="351819" y="116437"/>
                    </a:cubicBezTo>
                    <a:cubicBezTo>
                      <a:pt x="360720" y="127119"/>
                      <a:pt x="371483" y="136101"/>
                      <a:pt x="381315" y="145933"/>
                    </a:cubicBezTo>
                    <a:cubicBezTo>
                      <a:pt x="384593" y="155765"/>
                      <a:pt x="387065" y="165904"/>
                      <a:pt x="391148" y="175430"/>
                    </a:cubicBezTo>
                    <a:cubicBezTo>
                      <a:pt x="396922" y="188902"/>
                      <a:pt x="405666" y="201035"/>
                      <a:pt x="410812" y="214759"/>
                    </a:cubicBezTo>
                    <a:cubicBezTo>
                      <a:pt x="415557" y="227412"/>
                      <a:pt x="417367" y="240978"/>
                      <a:pt x="420645" y="254088"/>
                    </a:cubicBezTo>
                    <a:cubicBezTo>
                      <a:pt x="407535" y="263920"/>
                      <a:pt x="392903" y="271997"/>
                      <a:pt x="381315" y="283585"/>
                    </a:cubicBezTo>
                    <a:cubicBezTo>
                      <a:pt x="336841" y="328059"/>
                      <a:pt x="389579" y="303773"/>
                      <a:pt x="332154" y="322914"/>
                    </a:cubicBezTo>
                    <a:cubicBezTo>
                      <a:pt x="319044" y="319637"/>
                      <a:pt x="305246" y="318405"/>
                      <a:pt x="292825" y="313082"/>
                    </a:cubicBezTo>
                    <a:cubicBezTo>
                      <a:pt x="281963" y="308427"/>
                      <a:pt x="273898" y="288132"/>
                      <a:pt x="263328" y="293417"/>
                    </a:cubicBezTo>
                    <a:cubicBezTo>
                      <a:pt x="251241" y="299460"/>
                      <a:pt x="256773" y="319636"/>
                      <a:pt x="253496" y="332746"/>
                    </a:cubicBezTo>
                    <a:cubicBezTo>
                      <a:pt x="260051" y="342578"/>
                      <a:pt x="267876" y="351674"/>
                      <a:pt x="273161" y="362243"/>
                    </a:cubicBezTo>
                    <a:cubicBezTo>
                      <a:pt x="277796" y="371513"/>
                      <a:pt x="277244" y="383116"/>
                      <a:pt x="282993" y="391740"/>
                    </a:cubicBezTo>
                    <a:cubicBezTo>
                      <a:pt x="290706" y="403310"/>
                      <a:pt x="302658" y="411405"/>
                      <a:pt x="312490" y="421237"/>
                    </a:cubicBezTo>
                    <a:cubicBezTo>
                      <a:pt x="309212" y="447456"/>
                      <a:pt x="314474" y="476261"/>
                      <a:pt x="302657" y="499895"/>
                    </a:cubicBezTo>
                    <a:cubicBezTo>
                      <a:pt x="296102" y="513005"/>
                      <a:pt x="277233" y="514924"/>
                      <a:pt x="263328" y="519559"/>
                    </a:cubicBezTo>
                    <a:cubicBezTo>
                      <a:pt x="237689" y="528105"/>
                      <a:pt x="184670" y="539224"/>
                      <a:pt x="184670" y="539224"/>
                    </a:cubicBezTo>
                    <a:cubicBezTo>
                      <a:pt x="161728" y="535946"/>
                      <a:pt x="136573" y="539755"/>
                      <a:pt x="115845" y="529391"/>
                    </a:cubicBezTo>
                    <a:cubicBezTo>
                      <a:pt x="109749" y="526343"/>
                      <a:pt x="73451" y="470718"/>
                      <a:pt x="66683" y="460566"/>
                    </a:cubicBezTo>
                    <a:cubicBezTo>
                      <a:pt x="69960" y="421237"/>
                      <a:pt x="57617" y="377225"/>
                      <a:pt x="76515" y="342579"/>
                    </a:cubicBezTo>
                    <a:cubicBezTo>
                      <a:pt x="84518" y="327908"/>
                      <a:pt x="109464" y="348358"/>
                      <a:pt x="125677" y="352411"/>
                    </a:cubicBezTo>
                    <a:cubicBezTo>
                      <a:pt x="128856" y="353206"/>
                      <a:pt x="115845" y="381908"/>
                      <a:pt x="115845" y="381908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5714279" y="3809852"/>
                <a:ext cx="584440" cy="411621"/>
              </a:xfrm>
              <a:custGeom>
                <a:avLst/>
                <a:gdLst>
                  <a:gd name="connsiteX0" fmla="*/ 202131 w 664144"/>
                  <a:gd name="connsiteY0" fmla="*/ 348583 h 502587"/>
                  <a:gd name="connsiteX1" fmla="*/ 163630 w 664144"/>
                  <a:gd name="connsiteY1" fmla="*/ 358208 h 502587"/>
                  <a:gd name="connsiteX2" fmla="*/ 115504 w 664144"/>
                  <a:gd name="connsiteY2" fmla="*/ 329332 h 502587"/>
                  <a:gd name="connsiteX3" fmla="*/ 86628 w 664144"/>
                  <a:gd name="connsiteY3" fmla="*/ 319707 h 502587"/>
                  <a:gd name="connsiteX4" fmla="*/ 48127 w 664144"/>
                  <a:gd name="connsiteY4" fmla="*/ 290831 h 502587"/>
                  <a:gd name="connsiteX5" fmla="*/ 19251 w 664144"/>
                  <a:gd name="connsiteY5" fmla="*/ 233080 h 502587"/>
                  <a:gd name="connsiteX6" fmla="*/ 0 w 664144"/>
                  <a:gd name="connsiteY6" fmla="*/ 194578 h 502587"/>
                  <a:gd name="connsiteX7" fmla="*/ 28876 w 664144"/>
                  <a:gd name="connsiteY7" fmla="*/ 107951 h 502587"/>
                  <a:gd name="connsiteX8" fmla="*/ 57752 w 664144"/>
                  <a:gd name="connsiteY8" fmla="*/ 59825 h 502587"/>
                  <a:gd name="connsiteX9" fmla="*/ 105878 w 664144"/>
                  <a:gd name="connsiteY9" fmla="*/ 40574 h 502587"/>
                  <a:gd name="connsiteX10" fmla="*/ 134754 w 664144"/>
                  <a:gd name="connsiteY10" fmla="*/ 21324 h 502587"/>
                  <a:gd name="connsiteX11" fmla="*/ 173255 w 664144"/>
                  <a:gd name="connsiteY11" fmla="*/ 11698 h 502587"/>
                  <a:gd name="connsiteX12" fmla="*/ 202131 w 664144"/>
                  <a:gd name="connsiteY12" fmla="*/ 2073 h 502587"/>
                  <a:gd name="connsiteX13" fmla="*/ 346510 w 664144"/>
                  <a:gd name="connsiteY13" fmla="*/ 11698 h 502587"/>
                  <a:gd name="connsiteX14" fmla="*/ 356135 w 664144"/>
                  <a:gd name="connsiteY14" fmla="*/ 40574 h 502587"/>
                  <a:gd name="connsiteX15" fmla="*/ 385011 w 664144"/>
                  <a:gd name="connsiteY15" fmla="*/ 59825 h 502587"/>
                  <a:gd name="connsiteX16" fmla="*/ 413887 w 664144"/>
                  <a:gd name="connsiteY16" fmla="*/ 88701 h 502587"/>
                  <a:gd name="connsiteX17" fmla="*/ 471638 w 664144"/>
                  <a:gd name="connsiteY17" fmla="*/ 165703 h 502587"/>
                  <a:gd name="connsiteX18" fmla="*/ 529390 w 664144"/>
                  <a:gd name="connsiteY18" fmla="*/ 204204 h 502587"/>
                  <a:gd name="connsiteX19" fmla="*/ 567891 w 664144"/>
                  <a:gd name="connsiteY19" fmla="*/ 233080 h 502587"/>
                  <a:gd name="connsiteX20" fmla="*/ 664144 w 664144"/>
                  <a:gd name="connsiteY20" fmla="*/ 252330 h 502587"/>
                  <a:gd name="connsiteX21" fmla="*/ 654518 w 664144"/>
                  <a:gd name="connsiteY21" fmla="*/ 319707 h 502587"/>
                  <a:gd name="connsiteX22" fmla="*/ 558266 w 664144"/>
                  <a:gd name="connsiteY22" fmla="*/ 435210 h 502587"/>
                  <a:gd name="connsiteX23" fmla="*/ 500514 w 664144"/>
                  <a:gd name="connsiteY23" fmla="*/ 483336 h 502587"/>
                  <a:gd name="connsiteX24" fmla="*/ 423512 w 664144"/>
                  <a:gd name="connsiteY24" fmla="*/ 502587 h 502587"/>
                  <a:gd name="connsiteX25" fmla="*/ 346510 w 664144"/>
                  <a:gd name="connsiteY25" fmla="*/ 492962 h 502587"/>
                  <a:gd name="connsiteX26" fmla="*/ 317634 w 664144"/>
                  <a:gd name="connsiteY26" fmla="*/ 483336 h 502587"/>
                  <a:gd name="connsiteX27" fmla="*/ 327259 w 664144"/>
                  <a:gd name="connsiteY27" fmla="*/ 377458 h 502587"/>
                  <a:gd name="connsiteX28" fmla="*/ 298384 w 664144"/>
                  <a:gd name="connsiteY28" fmla="*/ 396709 h 502587"/>
                  <a:gd name="connsiteX29" fmla="*/ 269508 w 664144"/>
                  <a:gd name="connsiteY29" fmla="*/ 387084 h 502587"/>
                  <a:gd name="connsiteX30" fmla="*/ 259883 w 664144"/>
                  <a:gd name="connsiteY30" fmla="*/ 358208 h 502587"/>
                  <a:gd name="connsiteX31" fmla="*/ 202131 w 664144"/>
                  <a:gd name="connsiteY31" fmla="*/ 348583 h 50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4144" h="502587">
                    <a:moveTo>
                      <a:pt x="202131" y="348583"/>
                    </a:moveTo>
                    <a:cubicBezTo>
                      <a:pt x="186089" y="348583"/>
                      <a:pt x="176544" y="361078"/>
                      <a:pt x="163630" y="358208"/>
                    </a:cubicBezTo>
                    <a:cubicBezTo>
                      <a:pt x="145367" y="354150"/>
                      <a:pt x="132237" y="337699"/>
                      <a:pt x="115504" y="329332"/>
                    </a:cubicBezTo>
                    <a:cubicBezTo>
                      <a:pt x="106429" y="324795"/>
                      <a:pt x="96253" y="322915"/>
                      <a:pt x="86628" y="319707"/>
                    </a:cubicBezTo>
                    <a:cubicBezTo>
                      <a:pt x="73794" y="310082"/>
                      <a:pt x="59471" y="302175"/>
                      <a:pt x="48127" y="290831"/>
                    </a:cubicBezTo>
                    <a:cubicBezTo>
                      <a:pt x="25004" y="267708"/>
                      <a:pt x="30994" y="260480"/>
                      <a:pt x="19251" y="233080"/>
                    </a:cubicBezTo>
                    <a:cubicBezTo>
                      <a:pt x="13599" y="219891"/>
                      <a:pt x="6417" y="207412"/>
                      <a:pt x="0" y="194578"/>
                    </a:cubicBezTo>
                    <a:cubicBezTo>
                      <a:pt x="10546" y="141851"/>
                      <a:pt x="3971" y="152780"/>
                      <a:pt x="28876" y="107951"/>
                    </a:cubicBezTo>
                    <a:cubicBezTo>
                      <a:pt x="37961" y="91597"/>
                      <a:pt x="43673" y="72144"/>
                      <a:pt x="57752" y="59825"/>
                    </a:cubicBezTo>
                    <a:cubicBezTo>
                      <a:pt x="70755" y="48447"/>
                      <a:pt x="90424" y="48301"/>
                      <a:pt x="105878" y="40574"/>
                    </a:cubicBezTo>
                    <a:cubicBezTo>
                      <a:pt x="116225" y="35401"/>
                      <a:pt x="124121" y="25881"/>
                      <a:pt x="134754" y="21324"/>
                    </a:cubicBezTo>
                    <a:cubicBezTo>
                      <a:pt x="146913" y="16113"/>
                      <a:pt x="160535" y="15332"/>
                      <a:pt x="173255" y="11698"/>
                    </a:cubicBezTo>
                    <a:cubicBezTo>
                      <a:pt x="183011" y="8911"/>
                      <a:pt x="192506" y="5281"/>
                      <a:pt x="202131" y="2073"/>
                    </a:cubicBezTo>
                    <a:cubicBezTo>
                      <a:pt x="250257" y="5281"/>
                      <a:pt x="299717" y="0"/>
                      <a:pt x="346510" y="11698"/>
                    </a:cubicBezTo>
                    <a:cubicBezTo>
                      <a:pt x="356353" y="14159"/>
                      <a:pt x="349797" y="32651"/>
                      <a:pt x="356135" y="40574"/>
                    </a:cubicBezTo>
                    <a:cubicBezTo>
                      <a:pt x="363362" y="49607"/>
                      <a:pt x="376124" y="52419"/>
                      <a:pt x="385011" y="59825"/>
                    </a:cubicBezTo>
                    <a:cubicBezTo>
                      <a:pt x="395468" y="68539"/>
                      <a:pt x="405173" y="78244"/>
                      <a:pt x="413887" y="88701"/>
                    </a:cubicBezTo>
                    <a:cubicBezTo>
                      <a:pt x="445139" y="126203"/>
                      <a:pt x="424835" y="123580"/>
                      <a:pt x="471638" y="165703"/>
                    </a:cubicBezTo>
                    <a:cubicBezTo>
                      <a:pt x="488835" y="181180"/>
                      <a:pt x="510436" y="190936"/>
                      <a:pt x="529390" y="204204"/>
                    </a:cubicBezTo>
                    <a:cubicBezTo>
                      <a:pt x="542532" y="213404"/>
                      <a:pt x="552783" y="227684"/>
                      <a:pt x="567891" y="233080"/>
                    </a:cubicBezTo>
                    <a:cubicBezTo>
                      <a:pt x="598705" y="244085"/>
                      <a:pt x="664144" y="252330"/>
                      <a:pt x="664144" y="252330"/>
                    </a:cubicBezTo>
                    <a:cubicBezTo>
                      <a:pt x="660935" y="274789"/>
                      <a:pt x="660487" y="297819"/>
                      <a:pt x="654518" y="319707"/>
                    </a:cubicBezTo>
                    <a:cubicBezTo>
                      <a:pt x="641933" y="365852"/>
                      <a:pt x="587486" y="410861"/>
                      <a:pt x="558266" y="435210"/>
                    </a:cubicBezTo>
                    <a:cubicBezTo>
                      <a:pt x="539015" y="451252"/>
                      <a:pt x="521364" y="469436"/>
                      <a:pt x="500514" y="483336"/>
                    </a:cubicBezTo>
                    <a:cubicBezTo>
                      <a:pt x="487827" y="491794"/>
                      <a:pt x="430459" y="501198"/>
                      <a:pt x="423512" y="502587"/>
                    </a:cubicBezTo>
                    <a:cubicBezTo>
                      <a:pt x="397845" y="499379"/>
                      <a:pt x="371960" y="497589"/>
                      <a:pt x="346510" y="492962"/>
                    </a:cubicBezTo>
                    <a:cubicBezTo>
                      <a:pt x="336528" y="491147"/>
                      <a:pt x="319302" y="493344"/>
                      <a:pt x="317634" y="483336"/>
                    </a:cubicBezTo>
                    <a:cubicBezTo>
                      <a:pt x="311808" y="448380"/>
                      <a:pt x="334946" y="412052"/>
                      <a:pt x="327259" y="377458"/>
                    </a:cubicBezTo>
                    <a:cubicBezTo>
                      <a:pt x="324750" y="366165"/>
                      <a:pt x="308009" y="390292"/>
                      <a:pt x="298384" y="396709"/>
                    </a:cubicBezTo>
                    <a:cubicBezTo>
                      <a:pt x="288759" y="393501"/>
                      <a:pt x="276682" y="394258"/>
                      <a:pt x="269508" y="387084"/>
                    </a:cubicBezTo>
                    <a:cubicBezTo>
                      <a:pt x="262334" y="379910"/>
                      <a:pt x="269209" y="362205"/>
                      <a:pt x="259883" y="358208"/>
                    </a:cubicBezTo>
                    <a:cubicBezTo>
                      <a:pt x="242189" y="350625"/>
                      <a:pt x="218173" y="348583"/>
                      <a:pt x="202131" y="348583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4495799" y="5867955"/>
                <a:ext cx="291141" cy="646244"/>
              </a:xfrm>
              <a:custGeom>
                <a:avLst/>
                <a:gdLst>
                  <a:gd name="connsiteX0" fmla="*/ 154004 w 282982"/>
                  <a:gd name="connsiteY0" fmla="*/ 28876 h 804873"/>
                  <a:gd name="connsiteX1" fmla="*/ 96253 w 282982"/>
                  <a:gd name="connsiteY1" fmla="*/ 0 h 804873"/>
                  <a:gd name="connsiteX2" fmla="*/ 67377 w 282982"/>
                  <a:gd name="connsiteY2" fmla="*/ 9626 h 804873"/>
                  <a:gd name="connsiteX3" fmla="*/ 48126 w 282982"/>
                  <a:gd name="connsiteY3" fmla="*/ 38501 h 804873"/>
                  <a:gd name="connsiteX4" fmla="*/ 9625 w 282982"/>
                  <a:gd name="connsiteY4" fmla="*/ 86628 h 804873"/>
                  <a:gd name="connsiteX5" fmla="*/ 0 w 282982"/>
                  <a:gd name="connsiteY5" fmla="*/ 115503 h 804873"/>
                  <a:gd name="connsiteX6" fmla="*/ 19250 w 282982"/>
                  <a:gd name="connsiteY6" fmla="*/ 279133 h 804873"/>
                  <a:gd name="connsiteX7" fmla="*/ 38501 w 282982"/>
                  <a:gd name="connsiteY7" fmla="*/ 317634 h 804873"/>
                  <a:gd name="connsiteX8" fmla="*/ 57751 w 282982"/>
                  <a:gd name="connsiteY8" fmla="*/ 385011 h 804873"/>
                  <a:gd name="connsiteX9" fmla="*/ 96253 w 282982"/>
                  <a:gd name="connsiteY9" fmla="*/ 423512 h 804873"/>
                  <a:gd name="connsiteX10" fmla="*/ 115503 w 282982"/>
                  <a:gd name="connsiteY10" fmla="*/ 462013 h 804873"/>
                  <a:gd name="connsiteX11" fmla="*/ 125128 w 282982"/>
                  <a:gd name="connsiteY11" fmla="*/ 500514 h 804873"/>
                  <a:gd name="connsiteX12" fmla="*/ 144379 w 282982"/>
                  <a:gd name="connsiteY12" fmla="*/ 548640 h 804873"/>
                  <a:gd name="connsiteX13" fmla="*/ 154004 w 282982"/>
                  <a:gd name="connsiteY13" fmla="*/ 616017 h 804873"/>
                  <a:gd name="connsiteX14" fmla="*/ 163629 w 282982"/>
                  <a:gd name="connsiteY14" fmla="*/ 789272 h 804873"/>
                  <a:gd name="connsiteX15" fmla="*/ 211756 w 282982"/>
                  <a:gd name="connsiteY15" fmla="*/ 798897 h 804873"/>
                  <a:gd name="connsiteX16" fmla="*/ 259882 w 282982"/>
                  <a:gd name="connsiteY16" fmla="*/ 750771 h 804873"/>
                  <a:gd name="connsiteX17" fmla="*/ 231006 w 282982"/>
                  <a:gd name="connsiteY17" fmla="*/ 471638 h 804873"/>
                  <a:gd name="connsiteX18" fmla="*/ 240631 w 282982"/>
                  <a:gd name="connsiteY18" fmla="*/ 413887 h 804873"/>
                  <a:gd name="connsiteX19" fmla="*/ 250257 w 282982"/>
                  <a:gd name="connsiteY19" fmla="*/ 385011 h 804873"/>
                  <a:gd name="connsiteX20" fmla="*/ 221381 w 282982"/>
                  <a:gd name="connsiteY20" fmla="*/ 327259 h 804873"/>
                  <a:gd name="connsiteX21" fmla="*/ 211756 w 282982"/>
                  <a:gd name="connsiteY21" fmla="*/ 298383 h 804873"/>
                  <a:gd name="connsiteX22" fmla="*/ 192505 w 282982"/>
                  <a:gd name="connsiteY22" fmla="*/ 115503 h 804873"/>
                  <a:gd name="connsiteX23" fmla="*/ 182880 w 282982"/>
                  <a:gd name="connsiteY23" fmla="*/ 77002 h 804873"/>
                  <a:gd name="connsiteX24" fmla="*/ 154004 w 282982"/>
                  <a:gd name="connsiteY24" fmla="*/ 57752 h 804873"/>
                  <a:gd name="connsiteX25" fmla="*/ 154004 w 282982"/>
                  <a:gd name="connsiteY25" fmla="*/ 28876 h 804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2982" h="804873">
                    <a:moveTo>
                      <a:pt x="154004" y="28876"/>
                    </a:moveTo>
                    <a:cubicBezTo>
                      <a:pt x="144379" y="19251"/>
                      <a:pt x="116175" y="0"/>
                      <a:pt x="96253" y="0"/>
                    </a:cubicBezTo>
                    <a:cubicBezTo>
                      <a:pt x="86107" y="0"/>
                      <a:pt x="77002" y="6417"/>
                      <a:pt x="67377" y="9626"/>
                    </a:cubicBezTo>
                    <a:cubicBezTo>
                      <a:pt x="60960" y="19251"/>
                      <a:pt x="55067" y="29247"/>
                      <a:pt x="48126" y="38501"/>
                    </a:cubicBezTo>
                    <a:cubicBezTo>
                      <a:pt x="35799" y="54936"/>
                      <a:pt x="20513" y="69207"/>
                      <a:pt x="9625" y="86628"/>
                    </a:cubicBezTo>
                    <a:cubicBezTo>
                      <a:pt x="4248" y="95231"/>
                      <a:pt x="3208" y="105878"/>
                      <a:pt x="0" y="115503"/>
                    </a:cubicBezTo>
                    <a:cubicBezTo>
                      <a:pt x="1956" y="138975"/>
                      <a:pt x="5871" y="238996"/>
                      <a:pt x="19250" y="279133"/>
                    </a:cubicBezTo>
                    <a:cubicBezTo>
                      <a:pt x="23787" y="292745"/>
                      <a:pt x="32084" y="304800"/>
                      <a:pt x="38501" y="317634"/>
                    </a:cubicBezTo>
                    <a:cubicBezTo>
                      <a:pt x="39507" y="321659"/>
                      <a:pt x="52440" y="377576"/>
                      <a:pt x="57751" y="385011"/>
                    </a:cubicBezTo>
                    <a:cubicBezTo>
                      <a:pt x="68300" y="399780"/>
                      <a:pt x="83419" y="410678"/>
                      <a:pt x="96253" y="423512"/>
                    </a:cubicBezTo>
                    <a:cubicBezTo>
                      <a:pt x="102670" y="436346"/>
                      <a:pt x="110465" y="448578"/>
                      <a:pt x="115503" y="462013"/>
                    </a:cubicBezTo>
                    <a:cubicBezTo>
                      <a:pt x="120148" y="474399"/>
                      <a:pt x="120945" y="487964"/>
                      <a:pt x="125128" y="500514"/>
                    </a:cubicBezTo>
                    <a:cubicBezTo>
                      <a:pt x="130592" y="516905"/>
                      <a:pt x="137962" y="532598"/>
                      <a:pt x="144379" y="548640"/>
                    </a:cubicBezTo>
                    <a:cubicBezTo>
                      <a:pt x="147587" y="571099"/>
                      <a:pt x="152195" y="593402"/>
                      <a:pt x="154004" y="616017"/>
                    </a:cubicBezTo>
                    <a:cubicBezTo>
                      <a:pt x="158616" y="673674"/>
                      <a:pt x="146211" y="734116"/>
                      <a:pt x="163629" y="789272"/>
                    </a:cubicBezTo>
                    <a:cubicBezTo>
                      <a:pt x="168556" y="804873"/>
                      <a:pt x="195714" y="795689"/>
                      <a:pt x="211756" y="798897"/>
                    </a:cubicBezTo>
                    <a:cubicBezTo>
                      <a:pt x="238401" y="790015"/>
                      <a:pt x="258499" y="790878"/>
                      <a:pt x="259882" y="750771"/>
                    </a:cubicBezTo>
                    <a:cubicBezTo>
                      <a:pt x="267449" y="531333"/>
                      <a:pt x="282982" y="575588"/>
                      <a:pt x="231006" y="471638"/>
                    </a:cubicBezTo>
                    <a:cubicBezTo>
                      <a:pt x="234214" y="452388"/>
                      <a:pt x="236397" y="432938"/>
                      <a:pt x="240631" y="413887"/>
                    </a:cubicBezTo>
                    <a:cubicBezTo>
                      <a:pt x="242832" y="403983"/>
                      <a:pt x="250257" y="395157"/>
                      <a:pt x="250257" y="385011"/>
                    </a:cubicBezTo>
                    <a:cubicBezTo>
                      <a:pt x="250257" y="360820"/>
                      <a:pt x="231113" y="346723"/>
                      <a:pt x="221381" y="327259"/>
                    </a:cubicBezTo>
                    <a:cubicBezTo>
                      <a:pt x="216844" y="318184"/>
                      <a:pt x="214964" y="308008"/>
                      <a:pt x="211756" y="298383"/>
                    </a:cubicBezTo>
                    <a:cubicBezTo>
                      <a:pt x="196247" y="50252"/>
                      <a:pt x="219430" y="209744"/>
                      <a:pt x="192505" y="115503"/>
                    </a:cubicBezTo>
                    <a:cubicBezTo>
                      <a:pt x="188871" y="102783"/>
                      <a:pt x="190218" y="88009"/>
                      <a:pt x="182880" y="77002"/>
                    </a:cubicBezTo>
                    <a:cubicBezTo>
                      <a:pt x="176463" y="67377"/>
                      <a:pt x="163037" y="64979"/>
                      <a:pt x="154004" y="57752"/>
                    </a:cubicBezTo>
                    <a:cubicBezTo>
                      <a:pt x="146918" y="52083"/>
                      <a:pt x="163629" y="38501"/>
                      <a:pt x="154004" y="28876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581398" y="5639503"/>
                <a:ext cx="685800" cy="456899"/>
              </a:xfrm>
              <a:custGeom>
                <a:avLst/>
                <a:gdLst>
                  <a:gd name="connsiteX0" fmla="*/ 27332 w 1010610"/>
                  <a:gd name="connsiteY0" fmla="*/ 800451 h 892202"/>
                  <a:gd name="connsiteX1" fmla="*/ 17707 w 1010610"/>
                  <a:gd name="connsiteY1" fmla="*/ 521319 h 892202"/>
                  <a:gd name="connsiteX2" fmla="*/ 8082 w 1010610"/>
                  <a:gd name="connsiteY2" fmla="*/ 473192 h 892202"/>
                  <a:gd name="connsiteX3" fmla="*/ 17707 w 1010610"/>
                  <a:gd name="connsiteY3" fmla="*/ 165184 h 892202"/>
                  <a:gd name="connsiteX4" fmla="*/ 75459 w 1010610"/>
                  <a:gd name="connsiteY4" fmla="*/ 88182 h 892202"/>
                  <a:gd name="connsiteX5" fmla="*/ 123585 w 1010610"/>
                  <a:gd name="connsiteY5" fmla="*/ 40056 h 892202"/>
                  <a:gd name="connsiteX6" fmla="*/ 181337 w 1010610"/>
                  <a:gd name="connsiteY6" fmla="*/ 1555 h 892202"/>
                  <a:gd name="connsiteX7" fmla="*/ 277589 w 1010610"/>
                  <a:gd name="connsiteY7" fmla="*/ 30430 h 892202"/>
                  <a:gd name="connsiteX8" fmla="*/ 316090 w 1010610"/>
                  <a:gd name="connsiteY8" fmla="*/ 88182 h 892202"/>
                  <a:gd name="connsiteX9" fmla="*/ 373842 w 1010610"/>
                  <a:gd name="connsiteY9" fmla="*/ 136308 h 892202"/>
                  <a:gd name="connsiteX10" fmla="*/ 393092 w 1010610"/>
                  <a:gd name="connsiteY10" fmla="*/ 165184 h 892202"/>
                  <a:gd name="connsiteX11" fmla="*/ 441219 w 1010610"/>
                  <a:gd name="connsiteY11" fmla="*/ 251811 h 892202"/>
                  <a:gd name="connsiteX12" fmla="*/ 498970 w 1010610"/>
                  <a:gd name="connsiteY12" fmla="*/ 299938 h 892202"/>
                  <a:gd name="connsiteX13" fmla="*/ 527846 w 1010610"/>
                  <a:gd name="connsiteY13" fmla="*/ 309563 h 892202"/>
                  <a:gd name="connsiteX14" fmla="*/ 556722 w 1010610"/>
                  <a:gd name="connsiteY14" fmla="*/ 328813 h 892202"/>
                  <a:gd name="connsiteX15" fmla="*/ 604848 w 1010610"/>
                  <a:gd name="connsiteY15" fmla="*/ 338439 h 892202"/>
                  <a:gd name="connsiteX16" fmla="*/ 633724 w 1010610"/>
                  <a:gd name="connsiteY16" fmla="*/ 348064 h 892202"/>
                  <a:gd name="connsiteX17" fmla="*/ 739602 w 1010610"/>
                  <a:gd name="connsiteY17" fmla="*/ 367315 h 892202"/>
                  <a:gd name="connsiteX18" fmla="*/ 787728 w 1010610"/>
                  <a:gd name="connsiteY18" fmla="*/ 425066 h 892202"/>
                  <a:gd name="connsiteX19" fmla="*/ 816604 w 1010610"/>
                  <a:gd name="connsiteY19" fmla="*/ 511693 h 892202"/>
                  <a:gd name="connsiteX20" fmla="*/ 845480 w 1010610"/>
                  <a:gd name="connsiteY20" fmla="*/ 550195 h 892202"/>
                  <a:gd name="connsiteX21" fmla="*/ 893606 w 1010610"/>
                  <a:gd name="connsiteY21" fmla="*/ 646447 h 892202"/>
                  <a:gd name="connsiteX22" fmla="*/ 903231 w 1010610"/>
                  <a:gd name="connsiteY22" fmla="*/ 675323 h 892202"/>
                  <a:gd name="connsiteX23" fmla="*/ 932107 w 1010610"/>
                  <a:gd name="connsiteY23" fmla="*/ 713824 h 892202"/>
                  <a:gd name="connsiteX24" fmla="*/ 970608 w 1010610"/>
                  <a:gd name="connsiteY24" fmla="*/ 790826 h 892202"/>
                  <a:gd name="connsiteX25" fmla="*/ 960983 w 1010610"/>
                  <a:gd name="connsiteY25" fmla="*/ 867828 h 892202"/>
                  <a:gd name="connsiteX26" fmla="*/ 806979 w 1010610"/>
                  <a:gd name="connsiteY26" fmla="*/ 838952 h 892202"/>
                  <a:gd name="connsiteX27" fmla="*/ 778103 w 1010610"/>
                  <a:gd name="connsiteY27" fmla="*/ 810077 h 892202"/>
                  <a:gd name="connsiteX28" fmla="*/ 720351 w 1010610"/>
                  <a:gd name="connsiteY28" fmla="*/ 733075 h 892202"/>
                  <a:gd name="connsiteX29" fmla="*/ 691476 w 1010610"/>
                  <a:gd name="connsiteY29" fmla="*/ 713824 h 892202"/>
                  <a:gd name="connsiteX30" fmla="*/ 672225 w 1010610"/>
                  <a:gd name="connsiteY30" fmla="*/ 675323 h 892202"/>
                  <a:gd name="connsiteX31" fmla="*/ 652975 w 1010610"/>
                  <a:gd name="connsiteY31" fmla="*/ 646447 h 892202"/>
                  <a:gd name="connsiteX32" fmla="*/ 489345 w 1010610"/>
                  <a:gd name="connsiteY32" fmla="*/ 617571 h 892202"/>
                  <a:gd name="connsiteX33" fmla="*/ 460469 w 1010610"/>
                  <a:gd name="connsiteY33" fmla="*/ 607946 h 892202"/>
                  <a:gd name="connsiteX34" fmla="*/ 470095 w 1010610"/>
                  <a:gd name="connsiteY34" fmla="*/ 646447 h 892202"/>
                  <a:gd name="connsiteX35" fmla="*/ 460469 w 1010610"/>
                  <a:gd name="connsiteY35" fmla="*/ 713824 h 892202"/>
                  <a:gd name="connsiteX36" fmla="*/ 393092 w 1010610"/>
                  <a:gd name="connsiteY36" fmla="*/ 752325 h 892202"/>
                  <a:gd name="connsiteX37" fmla="*/ 287215 w 1010610"/>
                  <a:gd name="connsiteY37" fmla="*/ 761950 h 892202"/>
                  <a:gd name="connsiteX38" fmla="*/ 210212 w 1010610"/>
                  <a:gd name="connsiteY38" fmla="*/ 771576 h 892202"/>
                  <a:gd name="connsiteX39" fmla="*/ 181337 w 1010610"/>
                  <a:gd name="connsiteY39" fmla="*/ 781201 h 892202"/>
                  <a:gd name="connsiteX40" fmla="*/ 152461 w 1010610"/>
                  <a:gd name="connsiteY40" fmla="*/ 800451 h 892202"/>
                  <a:gd name="connsiteX41" fmla="*/ 27332 w 1010610"/>
                  <a:gd name="connsiteY41" fmla="*/ 790826 h 892202"/>
                  <a:gd name="connsiteX42" fmla="*/ 27332 w 1010610"/>
                  <a:gd name="connsiteY42" fmla="*/ 800451 h 89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0610" h="892202">
                    <a:moveTo>
                      <a:pt x="27332" y="800451"/>
                    </a:moveTo>
                    <a:cubicBezTo>
                      <a:pt x="25728" y="755533"/>
                      <a:pt x="23174" y="614258"/>
                      <a:pt x="17707" y="521319"/>
                    </a:cubicBezTo>
                    <a:cubicBezTo>
                      <a:pt x="16746" y="504987"/>
                      <a:pt x="8082" y="489552"/>
                      <a:pt x="8082" y="473192"/>
                    </a:cubicBezTo>
                    <a:cubicBezTo>
                      <a:pt x="8082" y="370473"/>
                      <a:pt x="0" y="266366"/>
                      <a:pt x="17707" y="165184"/>
                    </a:cubicBezTo>
                    <a:cubicBezTo>
                      <a:pt x="23238" y="133580"/>
                      <a:pt x="57662" y="114878"/>
                      <a:pt x="75459" y="88182"/>
                    </a:cubicBezTo>
                    <a:cubicBezTo>
                      <a:pt x="110751" y="35243"/>
                      <a:pt x="75459" y="80161"/>
                      <a:pt x="123585" y="40056"/>
                    </a:cubicBezTo>
                    <a:cubicBezTo>
                      <a:pt x="171653" y="0"/>
                      <a:pt x="130590" y="18470"/>
                      <a:pt x="181337" y="1555"/>
                    </a:cubicBezTo>
                    <a:cubicBezTo>
                      <a:pt x="207575" y="5928"/>
                      <a:pt x="255207" y="8048"/>
                      <a:pt x="277589" y="30430"/>
                    </a:cubicBezTo>
                    <a:cubicBezTo>
                      <a:pt x="293949" y="46790"/>
                      <a:pt x="299730" y="71822"/>
                      <a:pt x="316090" y="88182"/>
                    </a:cubicBezTo>
                    <a:cubicBezTo>
                      <a:pt x="353146" y="125238"/>
                      <a:pt x="333640" y="109507"/>
                      <a:pt x="373842" y="136308"/>
                    </a:cubicBezTo>
                    <a:cubicBezTo>
                      <a:pt x="380259" y="145933"/>
                      <a:pt x="387919" y="154837"/>
                      <a:pt x="393092" y="165184"/>
                    </a:cubicBezTo>
                    <a:cubicBezTo>
                      <a:pt x="417298" y="213596"/>
                      <a:pt x="380527" y="191119"/>
                      <a:pt x="441219" y="251811"/>
                    </a:cubicBezTo>
                    <a:cubicBezTo>
                      <a:pt x="462504" y="273096"/>
                      <a:pt x="472172" y="286539"/>
                      <a:pt x="498970" y="299938"/>
                    </a:cubicBezTo>
                    <a:cubicBezTo>
                      <a:pt x="508045" y="304475"/>
                      <a:pt x="518771" y="305026"/>
                      <a:pt x="527846" y="309563"/>
                    </a:cubicBezTo>
                    <a:cubicBezTo>
                      <a:pt x="538193" y="314736"/>
                      <a:pt x="545890" y="324751"/>
                      <a:pt x="556722" y="328813"/>
                    </a:cubicBezTo>
                    <a:cubicBezTo>
                      <a:pt x="572040" y="334557"/>
                      <a:pt x="588977" y="334471"/>
                      <a:pt x="604848" y="338439"/>
                    </a:cubicBezTo>
                    <a:cubicBezTo>
                      <a:pt x="614691" y="340900"/>
                      <a:pt x="623775" y="346074"/>
                      <a:pt x="633724" y="348064"/>
                    </a:cubicBezTo>
                    <a:cubicBezTo>
                      <a:pt x="806115" y="382541"/>
                      <a:pt x="625494" y="338786"/>
                      <a:pt x="739602" y="367315"/>
                    </a:cubicBezTo>
                    <a:cubicBezTo>
                      <a:pt x="756950" y="384662"/>
                      <a:pt x="777676" y="401612"/>
                      <a:pt x="787728" y="425066"/>
                    </a:cubicBezTo>
                    <a:cubicBezTo>
                      <a:pt x="820433" y="501377"/>
                      <a:pt x="767772" y="423793"/>
                      <a:pt x="816604" y="511693"/>
                    </a:cubicBezTo>
                    <a:cubicBezTo>
                      <a:pt x="824395" y="525717"/>
                      <a:pt x="837521" y="536266"/>
                      <a:pt x="845480" y="550195"/>
                    </a:cubicBezTo>
                    <a:cubicBezTo>
                      <a:pt x="863277" y="581340"/>
                      <a:pt x="882263" y="612417"/>
                      <a:pt x="893606" y="646447"/>
                    </a:cubicBezTo>
                    <a:cubicBezTo>
                      <a:pt x="896814" y="656072"/>
                      <a:pt x="898197" y="666514"/>
                      <a:pt x="903231" y="675323"/>
                    </a:cubicBezTo>
                    <a:cubicBezTo>
                      <a:pt x="911190" y="689251"/>
                      <a:pt x="924316" y="699801"/>
                      <a:pt x="932107" y="713824"/>
                    </a:cubicBezTo>
                    <a:cubicBezTo>
                      <a:pt x="1010610" y="855128"/>
                      <a:pt x="904979" y="692380"/>
                      <a:pt x="970608" y="790826"/>
                    </a:cubicBezTo>
                    <a:cubicBezTo>
                      <a:pt x="967400" y="816493"/>
                      <a:pt x="984119" y="856260"/>
                      <a:pt x="960983" y="867828"/>
                    </a:cubicBezTo>
                    <a:cubicBezTo>
                      <a:pt x="912236" y="892202"/>
                      <a:pt x="846350" y="871761"/>
                      <a:pt x="806979" y="838952"/>
                    </a:cubicBezTo>
                    <a:cubicBezTo>
                      <a:pt x="796522" y="830238"/>
                      <a:pt x="786723" y="820612"/>
                      <a:pt x="778103" y="810077"/>
                    </a:cubicBezTo>
                    <a:cubicBezTo>
                      <a:pt x="757786" y="785245"/>
                      <a:pt x="747046" y="750873"/>
                      <a:pt x="720351" y="733075"/>
                    </a:cubicBezTo>
                    <a:lnTo>
                      <a:pt x="691476" y="713824"/>
                    </a:lnTo>
                    <a:cubicBezTo>
                      <a:pt x="685059" y="700990"/>
                      <a:pt x="679344" y="687781"/>
                      <a:pt x="672225" y="675323"/>
                    </a:cubicBezTo>
                    <a:cubicBezTo>
                      <a:pt x="666486" y="665279"/>
                      <a:pt x="661862" y="653853"/>
                      <a:pt x="652975" y="646447"/>
                    </a:cubicBezTo>
                    <a:cubicBezTo>
                      <a:pt x="610514" y="611063"/>
                      <a:pt x="531236" y="620794"/>
                      <a:pt x="489345" y="617571"/>
                    </a:cubicBezTo>
                    <a:cubicBezTo>
                      <a:pt x="479720" y="614363"/>
                      <a:pt x="466097" y="599504"/>
                      <a:pt x="460469" y="607946"/>
                    </a:cubicBezTo>
                    <a:cubicBezTo>
                      <a:pt x="453131" y="618953"/>
                      <a:pt x="470095" y="633218"/>
                      <a:pt x="470095" y="646447"/>
                    </a:cubicBezTo>
                    <a:cubicBezTo>
                      <a:pt x="470095" y="669134"/>
                      <a:pt x="469683" y="693092"/>
                      <a:pt x="460469" y="713824"/>
                    </a:cubicBezTo>
                    <a:cubicBezTo>
                      <a:pt x="456940" y="721764"/>
                      <a:pt x="395694" y="751805"/>
                      <a:pt x="393092" y="752325"/>
                    </a:cubicBezTo>
                    <a:cubicBezTo>
                      <a:pt x="358342" y="759275"/>
                      <a:pt x="322458" y="758240"/>
                      <a:pt x="287215" y="761950"/>
                    </a:cubicBezTo>
                    <a:cubicBezTo>
                      <a:pt x="261490" y="764658"/>
                      <a:pt x="235880" y="768367"/>
                      <a:pt x="210212" y="771576"/>
                    </a:cubicBezTo>
                    <a:cubicBezTo>
                      <a:pt x="200587" y="774784"/>
                      <a:pt x="190412" y="776664"/>
                      <a:pt x="181337" y="781201"/>
                    </a:cubicBezTo>
                    <a:cubicBezTo>
                      <a:pt x="170990" y="786374"/>
                      <a:pt x="164007" y="799729"/>
                      <a:pt x="152461" y="800451"/>
                    </a:cubicBezTo>
                    <a:cubicBezTo>
                      <a:pt x="110710" y="803060"/>
                      <a:pt x="68744" y="796742"/>
                      <a:pt x="27332" y="790826"/>
                    </a:cubicBezTo>
                    <a:cubicBezTo>
                      <a:pt x="22840" y="790184"/>
                      <a:pt x="28936" y="845369"/>
                      <a:pt x="27332" y="800451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5563318" y="4342898"/>
                <a:ext cx="284672" cy="516584"/>
              </a:xfrm>
              <a:custGeom>
                <a:avLst/>
                <a:gdLst>
                  <a:gd name="connsiteX0" fmla="*/ 125128 w 424649"/>
                  <a:gd name="connsiteY0" fmla="*/ 94230 h 644819"/>
                  <a:gd name="connsiteX1" fmla="*/ 163629 w 424649"/>
                  <a:gd name="connsiteY1" fmla="*/ 65354 h 644819"/>
                  <a:gd name="connsiteX2" fmla="*/ 231006 w 424649"/>
                  <a:gd name="connsiteY2" fmla="*/ 7602 h 644819"/>
                  <a:gd name="connsiteX3" fmla="*/ 365760 w 424649"/>
                  <a:gd name="connsiteY3" fmla="*/ 36478 h 644819"/>
                  <a:gd name="connsiteX4" fmla="*/ 394635 w 424649"/>
                  <a:gd name="connsiteY4" fmla="*/ 74979 h 644819"/>
                  <a:gd name="connsiteX5" fmla="*/ 404261 w 424649"/>
                  <a:gd name="connsiteY5" fmla="*/ 103855 h 644819"/>
                  <a:gd name="connsiteX6" fmla="*/ 404261 w 424649"/>
                  <a:gd name="connsiteY6" fmla="*/ 248234 h 644819"/>
                  <a:gd name="connsiteX7" fmla="*/ 375385 w 424649"/>
                  <a:gd name="connsiteY7" fmla="*/ 257859 h 644819"/>
                  <a:gd name="connsiteX8" fmla="*/ 308008 w 424649"/>
                  <a:gd name="connsiteY8" fmla="*/ 296360 h 644819"/>
                  <a:gd name="connsiteX9" fmla="*/ 259882 w 424649"/>
                  <a:gd name="connsiteY9" fmla="*/ 344486 h 644819"/>
                  <a:gd name="connsiteX10" fmla="*/ 250256 w 424649"/>
                  <a:gd name="connsiteY10" fmla="*/ 373362 h 644819"/>
                  <a:gd name="connsiteX11" fmla="*/ 269507 w 424649"/>
                  <a:gd name="connsiteY11" fmla="*/ 411863 h 644819"/>
                  <a:gd name="connsiteX12" fmla="*/ 308008 w 424649"/>
                  <a:gd name="connsiteY12" fmla="*/ 469615 h 644819"/>
                  <a:gd name="connsiteX13" fmla="*/ 317633 w 424649"/>
                  <a:gd name="connsiteY13" fmla="*/ 575493 h 644819"/>
                  <a:gd name="connsiteX14" fmla="*/ 279132 w 424649"/>
                  <a:gd name="connsiteY14" fmla="*/ 613994 h 644819"/>
                  <a:gd name="connsiteX15" fmla="*/ 211755 w 424649"/>
                  <a:gd name="connsiteY15" fmla="*/ 623619 h 644819"/>
                  <a:gd name="connsiteX16" fmla="*/ 144379 w 424649"/>
                  <a:gd name="connsiteY16" fmla="*/ 642870 h 644819"/>
                  <a:gd name="connsiteX17" fmla="*/ 48126 w 424649"/>
                  <a:gd name="connsiteY17" fmla="*/ 633244 h 644819"/>
                  <a:gd name="connsiteX18" fmla="*/ 19250 w 424649"/>
                  <a:gd name="connsiteY18" fmla="*/ 594743 h 644819"/>
                  <a:gd name="connsiteX19" fmla="*/ 9625 w 424649"/>
                  <a:gd name="connsiteY19" fmla="*/ 546617 h 644819"/>
                  <a:gd name="connsiteX20" fmla="*/ 0 w 424649"/>
                  <a:gd name="connsiteY20" fmla="*/ 508116 h 644819"/>
                  <a:gd name="connsiteX21" fmla="*/ 9625 w 424649"/>
                  <a:gd name="connsiteY21" fmla="*/ 411863 h 644819"/>
                  <a:gd name="connsiteX22" fmla="*/ 28875 w 424649"/>
                  <a:gd name="connsiteY22" fmla="*/ 382987 h 644819"/>
                  <a:gd name="connsiteX23" fmla="*/ 125128 w 424649"/>
                  <a:gd name="connsiteY23" fmla="*/ 325236 h 644819"/>
                  <a:gd name="connsiteX24" fmla="*/ 154004 w 424649"/>
                  <a:gd name="connsiteY24" fmla="*/ 257859 h 644819"/>
                  <a:gd name="connsiteX25" fmla="*/ 125128 w 424649"/>
                  <a:gd name="connsiteY25" fmla="*/ 94230 h 6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4649" h="644819">
                    <a:moveTo>
                      <a:pt x="125128" y="94230"/>
                    </a:moveTo>
                    <a:cubicBezTo>
                      <a:pt x="126732" y="62146"/>
                      <a:pt x="151556" y="75918"/>
                      <a:pt x="163629" y="65354"/>
                    </a:cubicBezTo>
                    <a:cubicBezTo>
                      <a:pt x="238319" y="0"/>
                      <a:pt x="169176" y="48823"/>
                      <a:pt x="231006" y="7602"/>
                    </a:cubicBezTo>
                    <a:cubicBezTo>
                      <a:pt x="270155" y="11517"/>
                      <a:pt x="330183" y="5983"/>
                      <a:pt x="365760" y="36478"/>
                    </a:cubicBezTo>
                    <a:cubicBezTo>
                      <a:pt x="377940" y="46918"/>
                      <a:pt x="385010" y="62145"/>
                      <a:pt x="394635" y="74979"/>
                    </a:cubicBezTo>
                    <a:cubicBezTo>
                      <a:pt x="397844" y="84604"/>
                      <a:pt x="401474" y="94099"/>
                      <a:pt x="404261" y="103855"/>
                    </a:cubicBezTo>
                    <a:cubicBezTo>
                      <a:pt x="418910" y="155127"/>
                      <a:pt x="424649" y="187071"/>
                      <a:pt x="404261" y="248234"/>
                    </a:cubicBezTo>
                    <a:cubicBezTo>
                      <a:pt x="401053" y="257859"/>
                      <a:pt x="385010" y="254651"/>
                      <a:pt x="375385" y="257859"/>
                    </a:cubicBezTo>
                    <a:cubicBezTo>
                      <a:pt x="270647" y="362597"/>
                      <a:pt x="424348" y="218800"/>
                      <a:pt x="308008" y="296360"/>
                    </a:cubicBezTo>
                    <a:cubicBezTo>
                      <a:pt x="289131" y="308944"/>
                      <a:pt x="275924" y="328444"/>
                      <a:pt x="259882" y="344486"/>
                    </a:cubicBezTo>
                    <a:cubicBezTo>
                      <a:pt x="256673" y="354111"/>
                      <a:pt x="248821" y="363318"/>
                      <a:pt x="250256" y="373362"/>
                    </a:cubicBezTo>
                    <a:cubicBezTo>
                      <a:pt x="252285" y="387566"/>
                      <a:pt x="263855" y="398675"/>
                      <a:pt x="269507" y="411863"/>
                    </a:cubicBezTo>
                    <a:cubicBezTo>
                      <a:pt x="290402" y="460619"/>
                      <a:pt x="262612" y="424219"/>
                      <a:pt x="308008" y="469615"/>
                    </a:cubicBezTo>
                    <a:cubicBezTo>
                      <a:pt x="321183" y="509139"/>
                      <a:pt x="340309" y="534677"/>
                      <a:pt x="317633" y="575493"/>
                    </a:cubicBezTo>
                    <a:cubicBezTo>
                      <a:pt x="308819" y="591359"/>
                      <a:pt x="295655" y="606484"/>
                      <a:pt x="279132" y="613994"/>
                    </a:cubicBezTo>
                    <a:cubicBezTo>
                      <a:pt x="258478" y="623382"/>
                      <a:pt x="234076" y="619561"/>
                      <a:pt x="211755" y="623619"/>
                    </a:cubicBezTo>
                    <a:cubicBezTo>
                      <a:pt x="185160" y="628454"/>
                      <a:pt x="169123" y="634621"/>
                      <a:pt x="144379" y="642870"/>
                    </a:cubicBezTo>
                    <a:cubicBezTo>
                      <a:pt x="112295" y="639661"/>
                      <a:pt x="78221" y="644819"/>
                      <a:pt x="48126" y="633244"/>
                    </a:cubicBezTo>
                    <a:cubicBezTo>
                      <a:pt x="33153" y="627485"/>
                      <a:pt x="25765" y="609402"/>
                      <a:pt x="19250" y="594743"/>
                    </a:cubicBezTo>
                    <a:cubicBezTo>
                      <a:pt x="12606" y="579793"/>
                      <a:pt x="13174" y="562587"/>
                      <a:pt x="9625" y="546617"/>
                    </a:cubicBezTo>
                    <a:cubicBezTo>
                      <a:pt x="6755" y="533703"/>
                      <a:pt x="3208" y="520950"/>
                      <a:pt x="0" y="508116"/>
                    </a:cubicBezTo>
                    <a:cubicBezTo>
                      <a:pt x="3208" y="476032"/>
                      <a:pt x="2375" y="443282"/>
                      <a:pt x="9625" y="411863"/>
                    </a:cubicBezTo>
                    <a:cubicBezTo>
                      <a:pt x="12226" y="400591"/>
                      <a:pt x="20169" y="390605"/>
                      <a:pt x="28875" y="382987"/>
                    </a:cubicBezTo>
                    <a:cubicBezTo>
                      <a:pt x="59849" y="355885"/>
                      <a:pt x="89944" y="342827"/>
                      <a:pt x="125128" y="325236"/>
                    </a:cubicBezTo>
                    <a:cubicBezTo>
                      <a:pt x="140847" y="301659"/>
                      <a:pt x="154004" y="288937"/>
                      <a:pt x="154004" y="257859"/>
                    </a:cubicBezTo>
                    <a:cubicBezTo>
                      <a:pt x="154004" y="209626"/>
                      <a:pt x="123524" y="126314"/>
                      <a:pt x="125128" y="94230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885480" y="5258753"/>
                <a:ext cx="327804" cy="498061"/>
              </a:xfrm>
              <a:custGeom>
                <a:avLst/>
                <a:gdLst>
                  <a:gd name="connsiteX0" fmla="*/ 202131 w 529922"/>
                  <a:gd name="connsiteY0" fmla="*/ 317633 h 499657"/>
                  <a:gd name="connsiteX1" fmla="*/ 144379 w 529922"/>
                  <a:gd name="connsiteY1" fmla="*/ 279132 h 499657"/>
                  <a:gd name="connsiteX2" fmla="*/ 115503 w 529922"/>
                  <a:gd name="connsiteY2" fmla="*/ 259882 h 499657"/>
                  <a:gd name="connsiteX3" fmla="*/ 96253 w 529922"/>
                  <a:gd name="connsiteY3" fmla="*/ 231006 h 499657"/>
                  <a:gd name="connsiteX4" fmla="*/ 86627 w 529922"/>
                  <a:gd name="connsiteY4" fmla="*/ 202130 h 499657"/>
                  <a:gd name="connsiteX5" fmla="*/ 57752 w 529922"/>
                  <a:gd name="connsiteY5" fmla="*/ 192505 h 499657"/>
                  <a:gd name="connsiteX6" fmla="*/ 48126 w 529922"/>
                  <a:gd name="connsiteY6" fmla="*/ 163629 h 499657"/>
                  <a:gd name="connsiteX7" fmla="*/ 19251 w 529922"/>
                  <a:gd name="connsiteY7" fmla="*/ 134753 h 499657"/>
                  <a:gd name="connsiteX8" fmla="*/ 0 w 529922"/>
                  <a:gd name="connsiteY8" fmla="*/ 105878 h 499657"/>
                  <a:gd name="connsiteX9" fmla="*/ 57752 w 529922"/>
                  <a:gd name="connsiteY9" fmla="*/ 0 h 499657"/>
                  <a:gd name="connsiteX10" fmla="*/ 96253 w 529922"/>
                  <a:gd name="connsiteY10" fmla="*/ 9625 h 499657"/>
                  <a:gd name="connsiteX11" fmla="*/ 105878 w 529922"/>
                  <a:gd name="connsiteY11" fmla="*/ 48126 h 499657"/>
                  <a:gd name="connsiteX12" fmla="*/ 250257 w 529922"/>
                  <a:gd name="connsiteY12" fmla="*/ 77002 h 499657"/>
                  <a:gd name="connsiteX13" fmla="*/ 259882 w 529922"/>
                  <a:gd name="connsiteY13" fmla="*/ 144379 h 499657"/>
                  <a:gd name="connsiteX14" fmla="*/ 288758 w 529922"/>
                  <a:gd name="connsiteY14" fmla="*/ 154004 h 499657"/>
                  <a:gd name="connsiteX15" fmla="*/ 327259 w 529922"/>
                  <a:gd name="connsiteY15" fmla="*/ 163629 h 499657"/>
                  <a:gd name="connsiteX16" fmla="*/ 529390 w 529922"/>
                  <a:gd name="connsiteY16" fmla="*/ 182880 h 499657"/>
                  <a:gd name="connsiteX17" fmla="*/ 510139 w 529922"/>
                  <a:gd name="connsiteY17" fmla="*/ 288758 h 499657"/>
                  <a:gd name="connsiteX18" fmla="*/ 500514 w 529922"/>
                  <a:gd name="connsiteY18" fmla="*/ 327259 h 499657"/>
                  <a:gd name="connsiteX19" fmla="*/ 481263 w 529922"/>
                  <a:gd name="connsiteY19" fmla="*/ 356135 h 499657"/>
                  <a:gd name="connsiteX20" fmla="*/ 452387 w 529922"/>
                  <a:gd name="connsiteY20" fmla="*/ 394636 h 499657"/>
                  <a:gd name="connsiteX21" fmla="*/ 327259 w 529922"/>
                  <a:gd name="connsiteY21" fmla="*/ 462012 h 499657"/>
                  <a:gd name="connsiteX22" fmla="*/ 221381 w 529922"/>
                  <a:gd name="connsiteY22" fmla="*/ 471638 h 499657"/>
                  <a:gd name="connsiteX23" fmla="*/ 211756 w 529922"/>
                  <a:gd name="connsiteY23" fmla="*/ 442762 h 499657"/>
                  <a:gd name="connsiteX24" fmla="*/ 192505 w 529922"/>
                  <a:gd name="connsiteY24" fmla="*/ 413886 h 499657"/>
                  <a:gd name="connsiteX25" fmla="*/ 221381 w 529922"/>
                  <a:gd name="connsiteY25" fmla="*/ 327259 h 499657"/>
                  <a:gd name="connsiteX26" fmla="*/ 192505 w 529922"/>
                  <a:gd name="connsiteY26" fmla="*/ 308008 h 499657"/>
                  <a:gd name="connsiteX27" fmla="*/ 202131 w 529922"/>
                  <a:gd name="connsiteY27" fmla="*/ 317633 h 49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9922" h="499657">
                    <a:moveTo>
                      <a:pt x="202131" y="317633"/>
                    </a:moveTo>
                    <a:lnTo>
                      <a:pt x="144379" y="279132"/>
                    </a:lnTo>
                    <a:lnTo>
                      <a:pt x="115503" y="259882"/>
                    </a:lnTo>
                    <a:cubicBezTo>
                      <a:pt x="109086" y="250257"/>
                      <a:pt x="101426" y="241353"/>
                      <a:pt x="96253" y="231006"/>
                    </a:cubicBezTo>
                    <a:cubicBezTo>
                      <a:pt x="91716" y="221931"/>
                      <a:pt x="93801" y="209304"/>
                      <a:pt x="86627" y="202130"/>
                    </a:cubicBezTo>
                    <a:cubicBezTo>
                      <a:pt x="79453" y="194956"/>
                      <a:pt x="67377" y="195713"/>
                      <a:pt x="57752" y="192505"/>
                    </a:cubicBezTo>
                    <a:cubicBezTo>
                      <a:pt x="54543" y="182880"/>
                      <a:pt x="53754" y="172071"/>
                      <a:pt x="48126" y="163629"/>
                    </a:cubicBezTo>
                    <a:cubicBezTo>
                      <a:pt x="40575" y="152303"/>
                      <a:pt x="27965" y="145210"/>
                      <a:pt x="19251" y="134753"/>
                    </a:cubicBezTo>
                    <a:cubicBezTo>
                      <a:pt x="11845" y="125866"/>
                      <a:pt x="6417" y="115503"/>
                      <a:pt x="0" y="105878"/>
                    </a:cubicBezTo>
                    <a:cubicBezTo>
                      <a:pt x="10021" y="65796"/>
                      <a:pt x="6041" y="12928"/>
                      <a:pt x="57752" y="0"/>
                    </a:cubicBezTo>
                    <a:lnTo>
                      <a:pt x="96253" y="9625"/>
                    </a:lnTo>
                    <a:cubicBezTo>
                      <a:pt x="99461" y="22459"/>
                      <a:pt x="96524" y="38772"/>
                      <a:pt x="105878" y="48126"/>
                    </a:cubicBezTo>
                    <a:cubicBezTo>
                      <a:pt x="131900" y="74149"/>
                      <a:pt x="233934" y="75370"/>
                      <a:pt x="250257" y="77002"/>
                    </a:cubicBezTo>
                    <a:cubicBezTo>
                      <a:pt x="253465" y="99461"/>
                      <a:pt x="249736" y="124087"/>
                      <a:pt x="259882" y="144379"/>
                    </a:cubicBezTo>
                    <a:cubicBezTo>
                      <a:pt x="264419" y="153454"/>
                      <a:pt x="279002" y="151217"/>
                      <a:pt x="288758" y="154004"/>
                    </a:cubicBezTo>
                    <a:cubicBezTo>
                      <a:pt x="301478" y="157638"/>
                      <a:pt x="314210" y="161454"/>
                      <a:pt x="327259" y="163629"/>
                    </a:cubicBezTo>
                    <a:cubicBezTo>
                      <a:pt x="390759" y="174213"/>
                      <a:pt x="467437" y="178115"/>
                      <a:pt x="529390" y="182880"/>
                    </a:cubicBezTo>
                    <a:cubicBezTo>
                      <a:pt x="513461" y="310302"/>
                      <a:pt x="529922" y="219515"/>
                      <a:pt x="510139" y="288758"/>
                    </a:cubicBezTo>
                    <a:cubicBezTo>
                      <a:pt x="506505" y="301478"/>
                      <a:pt x="505725" y="315100"/>
                      <a:pt x="500514" y="327259"/>
                    </a:cubicBezTo>
                    <a:cubicBezTo>
                      <a:pt x="495957" y="337892"/>
                      <a:pt x="487987" y="346722"/>
                      <a:pt x="481263" y="356135"/>
                    </a:cubicBezTo>
                    <a:cubicBezTo>
                      <a:pt x="471939" y="369189"/>
                      <a:pt x="464711" y="384366"/>
                      <a:pt x="452387" y="394636"/>
                    </a:cubicBezTo>
                    <a:cubicBezTo>
                      <a:pt x="382648" y="452751"/>
                      <a:pt x="388795" y="446628"/>
                      <a:pt x="327259" y="462012"/>
                    </a:cubicBezTo>
                    <a:cubicBezTo>
                      <a:pt x="288237" y="488027"/>
                      <a:pt x="284424" y="499657"/>
                      <a:pt x="221381" y="471638"/>
                    </a:cubicBezTo>
                    <a:cubicBezTo>
                      <a:pt x="212110" y="467517"/>
                      <a:pt x="216293" y="451837"/>
                      <a:pt x="211756" y="442762"/>
                    </a:cubicBezTo>
                    <a:cubicBezTo>
                      <a:pt x="206583" y="432415"/>
                      <a:pt x="198922" y="423511"/>
                      <a:pt x="192505" y="413886"/>
                    </a:cubicBezTo>
                    <a:cubicBezTo>
                      <a:pt x="212049" y="384570"/>
                      <a:pt x="249103" y="361912"/>
                      <a:pt x="221381" y="327259"/>
                    </a:cubicBezTo>
                    <a:cubicBezTo>
                      <a:pt x="214154" y="318226"/>
                      <a:pt x="202130" y="314425"/>
                      <a:pt x="192505" y="308008"/>
                    </a:cubicBezTo>
                    <a:lnTo>
                      <a:pt x="202131" y="317633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5004758" y="3682248"/>
                <a:ext cx="420537" cy="201694"/>
              </a:xfrm>
              <a:custGeom>
                <a:avLst/>
                <a:gdLst>
                  <a:gd name="connsiteX0" fmla="*/ 28876 w 723845"/>
                  <a:gd name="connsiteY0" fmla="*/ 277110 h 392613"/>
                  <a:gd name="connsiteX1" fmla="*/ 38501 w 723845"/>
                  <a:gd name="connsiteY1" fmla="*/ 228983 h 392613"/>
                  <a:gd name="connsiteX2" fmla="*/ 57752 w 723845"/>
                  <a:gd name="connsiteY2" fmla="*/ 94230 h 392613"/>
                  <a:gd name="connsiteX3" fmla="*/ 96253 w 723845"/>
                  <a:gd name="connsiteY3" fmla="*/ 65354 h 392613"/>
                  <a:gd name="connsiteX4" fmla="*/ 163630 w 723845"/>
                  <a:gd name="connsiteY4" fmla="*/ 7602 h 392613"/>
                  <a:gd name="connsiteX5" fmla="*/ 336885 w 723845"/>
                  <a:gd name="connsiteY5" fmla="*/ 17227 h 392613"/>
                  <a:gd name="connsiteX6" fmla="*/ 375386 w 723845"/>
                  <a:gd name="connsiteY6" fmla="*/ 46103 h 392613"/>
                  <a:gd name="connsiteX7" fmla="*/ 433137 w 723845"/>
                  <a:gd name="connsiteY7" fmla="*/ 84604 h 392613"/>
                  <a:gd name="connsiteX8" fmla="*/ 471638 w 723845"/>
                  <a:gd name="connsiteY8" fmla="*/ 142356 h 392613"/>
                  <a:gd name="connsiteX9" fmla="*/ 500514 w 723845"/>
                  <a:gd name="connsiteY9" fmla="*/ 151981 h 392613"/>
                  <a:gd name="connsiteX10" fmla="*/ 539015 w 723845"/>
                  <a:gd name="connsiteY10" fmla="*/ 171232 h 392613"/>
                  <a:gd name="connsiteX11" fmla="*/ 702645 w 723845"/>
                  <a:gd name="connsiteY11" fmla="*/ 190482 h 392613"/>
                  <a:gd name="connsiteX12" fmla="*/ 712270 w 723845"/>
                  <a:gd name="connsiteY12" fmla="*/ 228983 h 392613"/>
                  <a:gd name="connsiteX13" fmla="*/ 721895 w 723845"/>
                  <a:gd name="connsiteY13" fmla="*/ 257859 h 392613"/>
                  <a:gd name="connsiteX14" fmla="*/ 712270 w 723845"/>
                  <a:gd name="connsiteY14" fmla="*/ 354112 h 392613"/>
                  <a:gd name="connsiteX15" fmla="*/ 635268 w 723845"/>
                  <a:gd name="connsiteY15" fmla="*/ 392613 h 392613"/>
                  <a:gd name="connsiteX16" fmla="*/ 471638 w 723845"/>
                  <a:gd name="connsiteY16" fmla="*/ 382987 h 392613"/>
                  <a:gd name="connsiteX17" fmla="*/ 413887 w 723845"/>
                  <a:gd name="connsiteY17" fmla="*/ 363737 h 392613"/>
                  <a:gd name="connsiteX18" fmla="*/ 365760 w 723845"/>
                  <a:gd name="connsiteY18" fmla="*/ 305985 h 392613"/>
                  <a:gd name="connsiteX19" fmla="*/ 327259 w 723845"/>
                  <a:gd name="connsiteY19" fmla="*/ 257859 h 392613"/>
                  <a:gd name="connsiteX20" fmla="*/ 259882 w 723845"/>
                  <a:gd name="connsiteY20" fmla="*/ 286735 h 392613"/>
                  <a:gd name="connsiteX21" fmla="*/ 221381 w 723845"/>
                  <a:gd name="connsiteY21" fmla="*/ 305985 h 392613"/>
                  <a:gd name="connsiteX22" fmla="*/ 173255 w 723845"/>
                  <a:gd name="connsiteY22" fmla="*/ 325236 h 392613"/>
                  <a:gd name="connsiteX23" fmla="*/ 134754 w 723845"/>
                  <a:gd name="connsiteY23" fmla="*/ 344486 h 392613"/>
                  <a:gd name="connsiteX24" fmla="*/ 67377 w 723845"/>
                  <a:gd name="connsiteY24" fmla="*/ 363737 h 392613"/>
                  <a:gd name="connsiteX25" fmla="*/ 28876 w 723845"/>
                  <a:gd name="connsiteY25" fmla="*/ 354112 h 392613"/>
                  <a:gd name="connsiteX26" fmla="*/ 19251 w 723845"/>
                  <a:gd name="connsiteY26" fmla="*/ 325236 h 392613"/>
                  <a:gd name="connsiteX27" fmla="*/ 0 w 723845"/>
                  <a:gd name="connsiteY27" fmla="*/ 296360 h 392613"/>
                  <a:gd name="connsiteX28" fmla="*/ 9626 w 723845"/>
                  <a:gd name="connsiteY28" fmla="*/ 248234 h 392613"/>
                  <a:gd name="connsiteX29" fmla="*/ 28876 w 723845"/>
                  <a:gd name="connsiteY29" fmla="*/ 277110 h 39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3845" h="392613">
                    <a:moveTo>
                      <a:pt x="28876" y="277110"/>
                    </a:moveTo>
                    <a:cubicBezTo>
                      <a:pt x="33688" y="273902"/>
                      <a:pt x="35949" y="245143"/>
                      <a:pt x="38501" y="228983"/>
                    </a:cubicBezTo>
                    <a:cubicBezTo>
                      <a:pt x="45578" y="184165"/>
                      <a:pt x="42651" y="137017"/>
                      <a:pt x="57752" y="94230"/>
                    </a:cubicBezTo>
                    <a:cubicBezTo>
                      <a:pt x="63091" y="79102"/>
                      <a:pt x="84180" y="75918"/>
                      <a:pt x="96253" y="65354"/>
                    </a:cubicBezTo>
                    <a:cubicBezTo>
                      <a:pt x="170943" y="0"/>
                      <a:pt x="101800" y="48823"/>
                      <a:pt x="163630" y="7602"/>
                    </a:cubicBezTo>
                    <a:cubicBezTo>
                      <a:pt x="221382" y="10810"/>
                      <a:pt x="279977" y="6880"/>
                      <a:pt x="336885" y="17227"/>
                    </a:cubicBezTo>
                    <a:cubicBezTo>
                      <a:pt x="352668" y="20097"/>
                      <a:pt x="362244" y="36903"/>
                      <a:pt x="375386" y="46103"/>
                    </a:cubicBezTo>
                    <a:cubicBezTo>
                      <a:pt x="394340" y="59371"/>
                      <a:pt x="433137" y="84604"/>
                      <a:pt x="433137" y="84604"/>
                    </a:cubicBezTo>
                    <a:cubicBezTo>
                      <a:pt x="445971" y="103855"/>
                      <a:pt x="449689" y="135040"/>
                      <a:pt x="471638" y="142356"/>
                    </a:cubicBezTo>
                    <a:cubicBezTo>
                      <a:pt x="481263" y="145564"/>
                      <a:pt x="491188" y="147984"/>
                      <a:pt x="500514" y="151981"/>
                    </a:cubicBezTo>
                    <a:cubicBezTo>
                      <a:pt x="513702" y="157633"/>
                      <a:pt x="524920" y="168547"/>
                      <a:pt x="539015" y="171232"/>
                    </a:cubicBezTo>
                    <a:cubicBezTo>
                      <a:pt x="592965" y="181508"/>
                      <a:pt x="648102" y="184065"/>
                      <a:pt x="702645" y="190482"/>
                    </a:cubicBezTo>
                    <a:cubicBezTo>
                      <a:pt x="705853" y="203316"/>
                      <a:pt x="708636" y="216263"/>
                      <a:pt x="712270" y="228983"/>
                    </a:cubicBezTo>
                    <a:cubicBezTo>
                      <a:pt x="715057" y="238739"/>
                      <a:pt x="721895" y="247713"/>
                      <a:pt x="721895" y="257859"/>
                    </a:cubicBezTo>
                    <a:cubicBezTo>
                      <a:pt x="721895" y="290103"/>
                      <a:pt x="723845" y="324017"/>
                      <a:pt x="712270" y="354112"/>
                    </a:cubicBezTo>
                    <a:cubicBezTo>
                      <a:pt x="701827" y="381263"/>
                      <a:pt x="657467" y="387063"/>
                      <a:pt x="635268" y="392613"/>
                    </a:cubicBezTo>
                    <a:cubicBezTo>
                      <a:pt x="580725" y="389404"/>
                      <a:pt x="525817" y="390054"/>
                      <a:pt x="471638" y="382987"/>
                    </a:cubicBezTo>
                    <a:cubicBezTo>
                      <a:pt x="451517" y="380362"/>
                      <a:pt x="413887" y="363737"/>
                      <a:pt x="413887" y="363737"/>
                    </a:cubicBezTo>
                    <a:cubicBezTo>
                      <a:pt x="396542" y="346392"/>
                      <a:pt x="375810" y="329435"/>
                      <a:pt x="365760" y="305985"/>
                    </a:cubicBezTo>
                    <a:cubicBezTo>
                      <a:pt x="343602" y="254284"/>
                      <a:pt x="376410" y="274242"/>
                      <a:pt x="327259" y="257859"/>
                    </a:cubicBezTo>
                    <a:cubicBezTo>
                      <a:pt x="199596" y="321692"/>
                      <a:pt x="359000" y="244257"/>
                      <a:pt x="259882" y="286735"/>
                    </a:cubicBezTo>
                    <a:cubicBezTo>
                      <a:pt x="246694" y="292387"/>
                      <a:pt x="234493" y="300158"/>
                      <a:pt x="221381" y="305985"/>
                    </a:cubicBezTo>
                    <a:cubicBezTo>
                      <a:pt x="205592" y="313002"/>
                      <a:pt x="189044" y="318219"/>
                      <a:pt x="173255" y="325236"/>
                    </a:cubicBezTo>
                    <a:cubicBezTo>
                      <a:pt x="160143" y="331063"/>
                      <a:pt x="147942" y="338834"/>
                      <a:pt x="134754" y="344486"/>
                    </a:cubicBezTo>
                    <a:cubicBezTo>
                      <a:pt x="115416" y="352774"/>
                      <a:pt x="86923" y="358851"/>
                      <a:pt x="67377" y="363737"/>
                    </a:cubicBezTo>
                    <a:cubicBezTo>
                      <a:pt x="54543" y="360529"/>
                      <a:pt x="39206" y="362376"/>
                      <a:pt x="28876" y="354112"/>
                    </a:cubicBezTo>
                    <a:cubicBezTo>
                      <a:pt x="20953" y="347774"/>
                      <a:pt x="23788" y="334311"/>
                      <a:pt x="19251" y="325236"/>
                    </a:cubicBezTo>
                    <a:cubicBezTo>
                      <a:pt x="14078" y="314889"/>
                      <a:pt x="6417" y="305985"/>
                      <a:pt x="0" y="296360"/>
                    </a:cubicBezTo>
                    <a:cubicBezTo>
                      <a:pt x="3209" y="280318"/>
                      <a:pt x="551" y="261846"/>
                      <a:pt x="9626" y="248234"/>
                    </a:cubicBezTo>
                    <a:cubicBezTo>
                      <a:pt x="15254" y="239792"/>
                      <a:pt x="24064" y="280318"/>
                      <a:pt x="28876" y="277110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" name="Group 104"/>
            <p:cNvGrpSpPr/>
            <p:nvPr/>
          </p:nvGrpSpPr>
          <p:grpSpPr>
            <a:xfrm>
              <a:off x="2514600" y="1524000"/>
              <a:ext cx="4368217" cy="2745475"/>
              <a:chOff x="2514600" y="1524000"/>
              <a:chExt cx="4368217" cy="2745475"/>
            </a:xfrm>
          </p:grpSpPr>
          <p:sp>
            <p:nvSpPr>
              <p:cNvPr id="91" name="Freeform 90"/>
              <p:cNvSpPr/>
              <p:nvPr/>
            </p:nvSpPr>
            <p:spPr>
              <a:xfrm>
                <a:off x="2514600" y="1524000"/>
                <a:ext cx="521569" cy="302656"/>
              </a:xfrm>
              <a:custGeom>
                <a:avLst/>
                <a:gdLst>
                  <a:gd name="connsiteX0" fmla="*/ 27332 w 1010610"/>
                  <a:gd name="connsiteY0" fmla="*/ 800451 h 892202"/>
                  <a:gd name="connsiteX1" fmla="*/ 17707 w 1010610"/>
                  <a:gd name="connsiteY1" fmla="*/ 521319 h 892202"/>
                  <a:gd name="connsiteX2" fmla="*/ 8082 w 1010610"/>
                  <a:gd name="connsiteY2" fmla="*/ 473192 h 892202"/>
                  <a:gd name="connsiteX3" fmla="*/ 17707 w 1010610"/>
                  <a:gd name="connsiteY3" fmla="*/ 165184 h 892202"/>
                  <a:gd name="connsiteX4" fmla="*/ 75459 w 1010610"/>
                  <a:gd name="connsiteY4" fmla="*/ 88182 h 892202"/>
                  <a:gd name="connsiteX5" fmla="*/ 123585 w 1010610"/>
                  <a:gd name="connsiteY5" fmla="*/ 40056 h 892202"/>
                  <a:gd name="connsiteX6" fmla="*/ 181337 w 1010610"/>
                  <a:gd name="connsiteY6" fmla="*/ 1555 h 892202"/>
                  <a:gd name="connsiteX7" fmla="*/ 277589 w 1010610"/>
                  <a:gd name="connsiteY7" fmla="*/ 30430 h 892202"/>
                  <a:gd name="connsiteX8" fmla="*/ 316090 w 1010610"/>
                  <a:gd name="connsiteY8" fmla="*/ 88182 h 892202"/>
                  <a:gd name="connsiteX9" fmla="*/ 373842 w 1010610"/>
                  <a:gd name="connsiteY9" fmla="*/ 136308 h 892202"/>
                  <a:gd name="connsiteX10" fmla="*/ 393092 w 1010610"/>
                  <a:gd name="connsiteY10" fmla="*/ 165184 h 892202"/>
                  <a:gd name="connsiteX11" fmla="*/ 441219 w 1010610"/>
                  <a:gd name="connsiteY11" fmla="*/ 251811 h 892202"/>
                  <a:gd name="connsiteX12" fmla="*/ 498970 w 1010610"/>
                  <a:gd name="connsiteY12" fmla="*/ 299938 h 892202"/>
                  <a:gd name="connsiteX13" fmla="*/ 527846 w 1010610"/>
                  <a:gd name="connsiteY13" fmla="*/ 309563 h 892202"/>
                  <a:gd name="connsiteX14" fmla="*/ 556722 w 1010610"/>
                  <a:gd name="connsiteY14" fmla="*/ 328813 h 892202"/>
                  <a:gd name="connsiteX15" fmla="*/ 604848 w 1010610"/>
                  <a:gd name="connsiteY15" fmla="*/ 338439 h 892202"/>
                  <a:gd name="connsiteX16" fmla="*/ 633724 w 1010610"/>
                  <a:gd name="connsiteY16" fmla="*/ 348064 h 892202"/>
                  <a:gd name="connsiteX17" fmla="*/ 739602 w 1010610"/>
                  <a:gd name="connsiteY17" fmla="*/ 367315 h 892202"/>
                  <a:gd name="connsiteX18" fmla="*/ 787728 w 1010610"/>
                  <a:gd name="connsiteY18" fmla="*/ 425066 h 892202"/>
                  <a:gd name="connsiteX19" fmla="*/ 816604 w 1010610"/>
                  <a:gd name="connsiteY19" fmla="*/ 511693 h 892202"/>
                  <a:gd name="connsiteX20" fmla="*/ 845480 w 1010610"/>
                  <a:gd name="connsiteY20" fmla="*/ 550195 h 892202"/>
                  <a:gd name="connsiteX21" fmla="*/ 893606 w 1010610"/>
                  <a:gd name="connsiteY21" fmla="*/ 646447 h 892202"/>
                  <a:gd name="connsiteX22" fmla="*/ 903231 w 1010610"/>
                  <a:gd name="connsiteY22" fmla="*/ 675323 h 892202"/>
                  <a:gd name="connsiteX23" fmla="*/ 932107 w 1010610"/>
                  <a:gd name="connsiteY23" fmla="*/ 713824 h 892202"/>
                  <a:gd name="connsiteX24" fmla="*/ 970608 w 1010610"/>
                  <a:gd name="connsiteY24" fmla="*/ 790826 h 892202"/>
                  <a:gd name="connsiteX25" fmla="*/ 960983 w 1010610"/>
                  <a:gd name="connsiteY25" fmla="*/ 867828 h 892202"/>
                  <a:gd name="connsiteX26" fmla="*/ 806979 w 1010610"/>
                  <a:gd name="connsiteY26" fmla="*/ 838952 h 892202"/>
                  <a:gd name="connsiteX27" fmla="*/ 778103 w 1010610"/>
                  <a:gd name="connsiteY27" fmla="*/ 810077 h 892202"/>
                  <a:gd name="connsiteX28" fmla="*/ 720351 w 1010610"/>
                  <a:gd name="connsiteY28" fmla="*/ 733075 h 892202"/>
                  <a:gd name="connsiteX29" fmla="*/ 691476 w 1010610"/>
                  <a:gd name="connsiteY29" fmla="*/ 713824 h 892202"/>
                  <a:gd name="connsiteX30" fmla="*/ 672225 w 1010610"/>
                  <a:gd name="connsiteY30" fmla="*/ 675323 h 892202"/>
                  <a:gd name="connsiteX31" fmla="*/ 652975 w 1010610"/>
                  <a:gd name="connsiteY31" fmla="*/ 646447 h 892202"/>
                  <a:gd name="connsiteX32" fmla="*/ 489345 w 1010610"/>
                  <a:gd name="connsiteY32" fmla="*/ 617571 h 892202"/>
                  <a:gd name="connsiteX33" fmla="*/ 460469 w 1010610"/>
                  <a:gd name="connsiteY33" fmla="*/ 607946 h 892202"/>
                  <a:gd name="connsiteX34" fmla="*/ 470095 w 1010610"/>
                  <a:gd name="connsiteY34" fmla="*/ 646447 h 892202"/>
                  <a:gd name="connsiteX35" fmla="*/ 460469 w 1010610"/>
                  <a:gd name="connsiteY35" fmla="*/ 713824 h 892202"/>
                  <a:gd name="connsiteX36" fmla="*/ 393092 w 1010610"/>
                  <a:gd name="connsiteY36" fmla="*/ 752325 h 892202"/>
                  <a:gd name="connsiteX37" fmla="*/ 287215 w 1010610"/>
                  <a:gd name="connsiteY37" fmla="*/ 761950 h 892202"/>
                  <a:gd name="connsiteX38" fmla="*/ 210212 w 1010610"/>
                  <a:gd name="connsiteY38" fmla="*/ 771576 h 892202"/>
                  <a:gd name="connsiteX39" fmla="*/ 181337 w 1010610"/>
                  <a:gd name="connsiteY39" fmla="*/ 781201 h 892202"/>
                  <a:gd name="connsiteX40" fmla="*/ 152461 w 1010610"/>
                  <a:gd name="connsiteY40" fmla="*/ 800451 h 892202"/>
                  <a:gd name="connsiteX41" fmla="*/ 27332 w 1010610"/>
                  <a:gd name="connsiteY41" fmla="*/ 790826 h 892202"/>
                  <a:gd name="connsiteX42" fmla="*/ 27332 w 1010610"/>
                  <a:gd name="connsiteY42" fmla="*/ 800451 h 89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0610" h="892202">
                    <a:moveTo>
                      <a:pt x="27332" y="800451"/>
                    </a:moveTo>
                    <a:cubicBezTo>
                      <a:pt x="25728" y="755533"/>
                      <a:pt x="23174" y="614258"/>
                      <a:pt x="17707" y="521319"/>
                    </a:cubicBezTo>
                    <a:cubicBezTo>
                      <a:pt x="16746" y="504987"/>
                      <a:pt x="8082" y="489552"/>
                      <a:pt x="8082" y="473192"/>
                    </a:cubicBezTo>
                    <a:cubicBezTo>
                      <a:pt x="8082" y="370473"/>
                      <a:pt x="0" y="266366"/>
                      <a:pt x="17707" y="165184"/>
                    </a:cubicBezTo>
                    <a:cubicBezTo>
                      <a:pt x="23238" y="133580"/>
                      <a:pt x="57662" y="114878"/>
                      <a:pt x="75459" y="88182"/>
                    </a:cubicBezTo>
                    <a:cubicBezTo>
                      <a:pt x="110751" y="35243"/>
                      <a:pt x="75459" y="80161"/>
                      <a:pt x="123585" y="40056"/>
                    </a:cubicBezTo>
                    <a:cubicBezTo>
                      <a:pt x="171653" y="0"/>
                      <a:pt x="130590" y="18470"/>
                      <a:pt x="181337" y="1555"/>
                    </a:cubicBezTo>
                    <a:cubicBezTo>
                      <a:pt x="207575" y="5928"/>
                      <a:pt x="255207" y="8048"/>
                      <a:pt x="277589" y="30430"/>
                    </a:cubicBezTo>
                    <a:cubicBezTo>
                      <a:pt x="293949" y="46790"/>
                      <a:pt x="299730" y="71822"/>
                      <a:pt x="316090" y="88182"/>
                    </a:cubicBezTo>
                    <a:cubicBezTo>
                      <a:pt x="353146" y="125238"/>
                      <a:pt x="333640" y="109507"/>
                      <a:pt x="373842" y="136308"/>
                    </a:cubicBezTo>
                    <a:cubicBezTo>
                      <a:pt x="380259" y="145933"/>
                      <a:pt x="387919" y="154837"/>
                      <a:pt x="393092" y="165184"/>
                    </a:cubicBezTo>
                    <a:cubicBezTo>
                      <a:pt x="417298" y="213596"/>
                      <a:pt x="380527" y="191119"/>
                      <a:pt x="441219" y="251811"/>
                    </a:cubicBezTo>
                    <a:cubicBezTo>
                      <a:pt x="462504" y="273096"/>
                      <a:pt x="472172" y="286539"/>
                      <a:pt x="498970" y="299938"/>
                    </a:cubicBezTo>
                    <a:cubicBezTo>
                      <a:pt x="508045" y="304475"/>
                      <a:pt x="518771" y="305026"/>
                      <a:pt x="527846" y="309563"/>
                    </a:cubicBezTo>
                    <a:cubicBezTo>
                      <a:pt x="538193" y="314736"/>
                      <a:pt x="545890" y="324751"/>
                      <a:pt x="556722" y="328813"/>
                    </a:cubicBezTo>
                    <a:cubicBezTo>
                      <a:pt x="572040" y="334557"/>
                      <a:pt x="588977" y="334471"/>
                      <a:pt x="604848" y="338439"/>
                    </a:cubicBezTo>
                    <a:cubicBezTo>
                      <a:pt x="614691" y="340900"/>
                      <a:pt x="623775" y="346074"/>
                      <a:pt x="633724" y="348064"/>
                    </a:cubicBezTo>
                    <a:cubicBezTo>
                      <a:pt x="806115" y="382541"/>
                      <a:pt x="625494" y="338786"/>
                      <a:pt x="739602" y="367315"/>
                    </a:cubicBezTo>
                    <a:cubicBezTo>
                      <a:pt x="756950" y="384662"/>
                      <a:pt x="777676" y="401612"/>
                      <a:pt x="787728" y="425066"/>
                    </a:cubicBezTo>
                    <a:cubicBezTo>
                      <a:pt x="820433" y="501377"/>
                      <a:pt x="767772" y="423793"/>
                      <a:pt x="816604" y="511693"/>
                    </a:cubicBezTo>
                    <a:cubicBezTo>
                      <a:pt x="824395" y="525717"/>
                      <a:pt x="837521" y="536266"/>
                      <a:pt x="845480" y="550195"/>
                    </a:cubicBezTo>
                    <a:cubicBezTo>
                      <a:pt x="863277" y="581340"/>
                      <a:pt x="882263" y="612417"/>
                      <a:pt x="893606" y="646447"/>
                    </a:cubicBezTo>
                    <a:cubicBezTo>
                      <a:pt x="896814" y="656072"/>
                      <a:pt x="898197" y="666514"/>
                      <a:pt x="903231" y="675323"/>
                    </a:cubicBezTo>
                    <a:cubicBezTo>
                      <a:pt x="911190" y="689251"/>
                      <a:pt x="924316" y="699801"/>
                      <a:pt x="932107" y="713824"/>
                    </a:cubicBezTo>
                    <a:cubicBezTo>
                      <a:pt x="1010610" y="855128"/>
                      <a:pt x="904979" y="692380"/>
                      <a:pt x="970608" y="790826"/>
                    </a:cubicBezTo>
                    <a:cubicBezTo>
                      <a:pt x="967400" y="816493"/>
                      <a:pt x="984119" y="856260"/>
                      <a:pt x="960983" y="867828"/>
                    </a:cubicBezTo>
                    <a:cubicBezTo>
                      <a:pt x="912236" y="892202"/>
                      <a:pt x="846350" y="871761"/>
                      <a:pt x="806979" y="838952"/>
                    </a:cubicBezTo>
                    <a:cubicBezTo>
                      <a:pt x="796522" y="830238"/>
                      <a:pt x="786723" y="820612"/>
                      <a:pt x="778103" y="810077"/>
                    </a:cubicBezTo>
                    <a:cubicBezTo>
                      <a:pt x="757786" y="785245"/>
                      <a:pt x="747046" y="750873"/>
                      <a:pt x="720351" y="733075"/>
                    </a:cubicBezTo>
                    <a:lnTo>
                      <a:pt x="691476" y="713824"/>
                    </a:lnTo>
                    <a:cubicBezTo>
                      <a:pt x="685059" y="700990"/>
                      <a:pt x="679344" y="687781"/>
                      <a:pt x="672225" y="675323"/>
                    </a:cubicBezTo>
                    <a:cubicBezTo>
                      <a:pt x="666486" y="665279"/>
                      <a:pt x="661862" y="653853"/>
                      <a:pt x="652975" y="646447"/>
                    </a:cubicBezTo>
                    <a:cubicBezTo>
                      <a:pt x="610514" y="611063"/>
                      <a:pt x="531236" y="620794"/>
                      <a:pt x="489345" y="617571"/>
                    </a:cubicBezTo>
                    <a:cubicBezTo>
                      <a:pt x="479720" y="614363"/>
                      <a:pt x="466097" y="599504"/>
                      <a:pt x="460469" y="607946"/>
                    </a:cubicBezTo>
                    <a:cubicBezTo>
                      <a:pt x="453131" y="618953"/>
                      <a:pt x="470095" y="633218"/>
                      <a:pt x="470095" y="646447"/>
                    </a:cubicBezTo>
                    <a:cubicBezTo>
                      <a:pt x="470095" y="669134"/>
                      <a:pt x="469683" y="693092"/>
                      <a:pt x="460469" y="713824"/>
                    </a:cubicBezTo>
                    <a:cubicBezTo>
                      <a:pt x="456940" y="721764"/>
                      <a:pt x="395694" y="751805"/>
                      <a:pt x="393092" y="752325"/>
                    </a:cubicBezTo>
                    <a:cubicBezTo>
                      <a:pt x="358342" y="759275"/>
                      <a:pt x="322458" y="758240"/>
                      <a:pt x="287215" y="761950"/>
                    </a:cubicBezTo>
                    <a:cubicBezTo>
                      <a:pt x="261490" y="764658"/>
                      <a:pt x="235880" y="768367"/>
                      <a:pt x="210212" y="771576"/>
                    </a:cubicBezTo>
                    <a:cubicBezTo>
                      <a:pt x="200587" y="774784"/>
                      <a:pt x="190412" y="776664"/>
                      <a:pt x="181337" y="781201"/>
                    </a:cubicBezTo>
                    <a:cubicBezTo>
                      <a:pt x="170990" y="786374"/>
                      <a:pt x="164007" y="799729"/>
                      <a:pt x="152461" y="800451"/>
                    </a:cubicBezTo>
                    <a:cubicBezTo>
                      <a:pt x="110710" y="803060"/>
                      <a:pt x="68744" y="796742"/>
                      <a:pt x="27332" y="790826"/>
                    </a:cubicBezTo>
                    <a:cubicBezTo>
                      <a:pt x="22840" y="790184"/>
                      <a:pt x="28936" y="845369"/>
                      <a:pt x="27332" y="800451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48000" y="1524000"/>
                <a:ext cx="555191" cy="236876"/>
              </a:xfrm>
              <a:custGeom>
                <a:avLst/>
                <a:gdLst>
                  <a:gd name="connsiteX0" fmla="*/ 16979 w 1075758"/>
                  <a:gd name="connsiteY0" fmla="*/ 53395 h 698287"/>
                  <a:gd name="connsiteX1" fmla="*/ 36230 w 1075758"/>
                  <a:gd name="connsiteY1" fmla="*/ 120772 h 698287"/>
                  <a:gd name="connsiteX2" fmla="*/ 55480 w 1075758"/>
                  <a:gd name="connsiteY2" fmla="*/ 178523 h 698287"/>
                  <a:gd name="connsiteX3" fmla="*/ 65106 w 1075758"/>
                  <a:gd name="connsiteY3" fmla="*/ 207399 h 698287"/>
                  <a:gd name="connsiteX4" fmla="*/ 74731 w 1075758"/>
                  <a:gd name="connsiteY4" fmla="*/ 255525 h 698287"/>
                  <a:gd name="connsiteX5" fmla="*/ 65106 w 1075758"/>
                  <a:gd name="connsiteY5" fmla="*/ 351778 h 698287"/>
                  <a:gd name="connsiteX6" fmla="*/ 45855 w 1075758"/>
                  <a:gd name="connsiteY6" fmla="*/ 380654 h 698287"/>
                  <a:gd name="connsiteX7" fmla="*/ 36230 w 1075758"/>
                  <a:gd name="connsiteY7" fmla="*/ 419155 h 698287"/>
                  <a:gd name="connsiteX8" fmla="*/ 45855 w 1075758"/>
                  <a:gd name="connsiteY8" fmla="*/ 496157 h 698287"/>
                  <a:gd name="connsiteX9" fmla="*/ 55480 w 1075758"/>
                  <a:gd name="connsiteY9" fmla="*/ 611660 h 698287"/>
                  <a:gd name="connsiteX10" fmla="*/ 65106 w 1075758"/>
                  <a:gd name="connsiteY10" fmla="*/ 650161 h 698287"/>
                  <a:gd name="connsiteX11" fmla="*/ 93982 w 1075758"/>
                  <a:gd name="connsiteY11" fmla="*/ 669412 h 698287"/>
                  <a:gd name="connsiteX12" fmla="*/ 122857 w 1075758"/>
                  <a:gd name="connsiteY12" fmla="*/ 698287 h 698287"/>
                  <a:gd name="connsiteX13" fmla="*/ 151733 w 1075758"/>
                  <a:gd name="connsiteY13" fmla="*/ 669412 h 698287"/>
                  <a:gd name="connsiteX14" fmla="*/ 209485 w 1075758"/>
                  <a:gd name="connsiteY14" fmla="*/ 650161 h 698287"/>
                  <a:gd name="connsiteX15" fmla="*/ 238360 w 1075758"/>
                  <a:gd name="connsiteY15" fmla="*/ 621285 h 698287"/>
                  <a:gd name="connsiteX16" fmla="*/ 267236 w 1075758"/>
                  <a:gd name="connsiteY16" fmla="*/ 553908 h 698287"/>
                  <a:gd name="connsiteX17" fmla="*/ 324988 w 1075758"/>
                  <a:gd name="connsiteY17" fmla="*/ 525033 h 698287"/>
                  <a:gd name="connsiteX18" fmla="*/ 353864 w 1075758"/>
                  <a:gd name="connsiteY18" fmla="*/ 505782 h 698287"/>
                  <a:gd name="connsiteX19" fmla="*/ 373114 w 1075758"/>
                  <a:gd name="connsiteY19" fmla="*/ 476906 h 698287"/>
                  <a:gd name="connsiteX20" fmla="*/ 421240 w 1075758"/>
                  <a:gd name="connsiteY20" fmla="*/ 467281 h 698287"/>
                  <a:gd name="connsiteX21" fmla="*/ 459742 w 1075758"/>
                  <a:gd name="connsiteY21" fmla="*/ 380654 h 698287"/>
                  <a:gd name="connsiteX22" fmla="*/ 613746 w 1075758"/>
                  <a:gd name="connsiteY22" fmla="*/ 390279 h 698287"/>
                  <a:gd name="connsiteX23" fmla="*/ 652247 w 1075758"/>
                  <a:gd name="connsiteY23" fmla="*/ 448030 h 698287"/>
                  <a:gd name="connsiteX24" fmla="*/ 661872 w 1075758"/>
                  <a:gd name="connsiteY24" fmla="*/ 486532 h 698287"/>
                  <a:gd name="connsiteX25" fmla="*/ 690748 w 1075758"/>
                  <a:gd name="connsiteY25" fmla="*/ 515407 h 698287"/>
                  <a:gd name="connsiteX26" fmla="*/ 738874 w 1075758"/>
                  <a:gd name="connsiteY26" fmla="*/ 563534 h 698287"/>
                  <a:gd name="connsiteX27" fmla="*/ 758125 w 1075758"/>
                  <a:gd name="connsiteY27" fmla="*/ 592409 h 698287"/>
                  <a:gd name="connsiteX28" fmla="*/ 941005 w 1075758"/>
                  <a:gd name="connsiteY28" fmla="*/ 611660 h 698287"/>
                  <a:gd name="connsiteX29" fmla="*/ 969880 w 1075758"/>
                  <a:gd name="connsiteY29" fmla="*/ 592409 h 698287"/>
                  <a:gd name="connsiteX30" fmla="*/ 979506 w 1075758"/>
                  <a:gd name="connsiteY30" fmla="*/ 563534 h 698287"/>
                  <a:gd name="connsiteX31" fmla="*/ 989131 w 1075758"/>
                  <a:gd name="connsiteY31" fmla="*/ 448030 h 698287"/>
                  <a:gd name="connsiteX32" fmla="*/ 1008382 w 1075758"/>
                  <a:gd name="connsiteY32" fmla="*/ 419155 h 698287"/>
                  <a:gd name="connsiteX33" fmla="*/ 1066133 w 1075758"/>
                  <a:gd name="connsiteY33" fmla="*/ 380654 h 698287"/>
                  <a:gd name="connsiteX34" fmla="*/ 1075758 w 1075758"/>
                  <a:gd name="connsiteY34" fmla="*/ 351778 h 698287"/>
                  <a:gd name="connsiteX35" fmla="*/ 1046883 w 1075758"/>
                  <a:gd name="connsiteY35" fmla="*/ 274776 h 698287"/>
                  <a:gd name="connsiteX36" fmla="*/ 1027632 w 1075758"/>
                  <a:gd name="connsiteY36" fmla="*/ 236275 h 698287"/>
                  <a:gd name="connsiteX37" fmla="*/ 989131 w 1075758"/>
                  <a:gd name="connsiteY37" fmla="*/ 226649 h 698287"/>
                  <a:gd name="connsiteX38" fmla="*/ 960255 w 1075758"/>
                  <a:gd name="connsiteY38" fmla="*/ 207399 h 698287"/>
                  <a:gd name="connsiteX39" fmla="*/ 941005 w 1075758"/>
                  <a:gd name="connsiteY39" fmla="*/ 178523 h 698287"/>
                  <a:gd name="connsiteX40" fmla="*/ 844752 w 1075758"/>
                  <a:gd name="connsiteY40" fmla="*/ 120772 h 698287"/>
                  <a:gd name="connsiteX41" fmla="*/ 806251 w 1075758"/>
                  <a:gd name="connsiteY41" fmla="*/ 111146 h 698287"/>
                  <a:gd name="connsiteX42" fmla="*/ 748499 w 1075758"/>
                  <a:gd name="connsiteY42" fmla="*/ 91896 h 698287"/>
                  <a:gd name="connsiteX43" fmla="*/ 719624 w 1075758"/>
                  <a:gd name="connsiteY43" fmla="*/ 82270 h 698287"/>
                  <a:gd name="connsiteX44" fmla="*/ 401990 w 1075758"/>
                  <a:gd name="connsiteY44" fmla="*/ 111146 h 698287"/>
                  <a:gd name="connsiteX45" fmla="*/ 373114 w 1075758"/>
                  <a:gd name="connsiteY45" fmla="*/ 120772 h 698287"/>
                  <a:gd name="connsiteX46" fmla="*/ 267236 w 1075758"/>
                  <a:gd name="connsiteY46" fmla="*/ 101521 h 698287"/>
                  <a:gd name="connsiteX47" fmla="*/ 190234 w 1075758"/>
                  <a:gd name="connsiteY47" fmla="*/ 82270 h 698287"/>
                  <a:gd name="connsiteX48" fmla="*/ 132483 w 1075758"/>
                  <a:gd name="connsiteY48" fmla="*/ 53395 h 698287"/>
                  <a:gd name="connsiteX49" fmla="*/ 103607 w 1075758"/>
                  <a:gd name="connsiteY49" fmla="*/ 63020 h 698287"/>
                  <a:gd name="connsiteX50" fmla="*/ 16979 w 1075758"/>
                  <a:gd name="connsiteY50" fmla="*/ 63020 h 698287"/>
                  <a:gd name="connsiteX51" fmla="*/ 16979 w 1075758"/>
                  <a:gd name="connsiteY51" fmla="*/ 53395 h 69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075758" h="698287">
                    <a:moveTo>
                      <a:pt x="16979" y="53395"/>
                    </a:moveTo>
                    <a:cubicBezTo>
                      <a:pt x="20187" y="63020"/>
                      <a:pt x="0" y="0"/>
                      <a:pt x="36230" y="120772"/>
                    </a:cubicBezTo>
                    <a:cubicBezTo>
                      <a:pt x="42061" y="140208"/>
                      <a:pt x="49063" y="159273"/>
                      <a:pt x="55480" y="178523"/>
                    </a:cubicBezTo>
                    <a:cubicBezTo>
                      <a:pt x="58689" y="188148"/>
                      <a:pt x="63116" y="197450"/>
                      <a:pt x="65106" y="207399"/>
                    </a:cubicBezTo>
                    <a:lnTo>
                      <a:pt x="74731" y="255525"/>
                    </a:lnTo>
                    <a:cubicBezTo>
                      <a:pt x="71523" y="287609"/>
                      <a:pt x="72356" y="320359"/>
                      <a:pt x="65106" y="351778"/>
                    </a:cubicBezTo>
                    <a:cubicBezTo>
                      <a:pt x="62505" y="363050"/>
                      <a:pt x="50412" y="370021"/>
                      <a:pt x="45855" y="380654"/>
                    </a:cubicBezTo>
                    <a:cubicBezTo>
                      <a:pt x="40644" y="392813"/>
                      <a:pt x="39438" y="406321"/>
                      <a:pt x="36230" y="419155"/>
                    </a:cubicBezTo>
                    <a:cubicBezTo>
                      <a:pt x="39438" y="444822"/>
                      <a:pt x="43281" y="470418"/>
                      <a:pt x="45855" y="496157"/>
                    </a:cubicBezTo>
                    <a:cubicBezTo>
                      <a:pt x="49699" y="534600"/>
                      <a:pt x="50688" y="573324"/>
                      <a:pt x="55480" y="611660"/>
                    </a:cubicBezTo>
                    <a:cubicBezTo>
                      <a:pt x="57121" y="624787"/>
                      <a:pt x="57768" y="639154"/>
                      <a:pt x="65106" y="650161"/>
                    </a:cubicBezTo>
                    <a:cubicBezTo>
                      <a:pt x="71523" y="659786"/>
                      <a:pt x="85095" y="662006"/>
                      <a:pt x="93982" y="669412"/>
                    </a:cubicBezTo>
                    <a:cubicBezTo>
                      <a:pt x="104439" y="678126"/>
                      <a:pt x="113232" y="688662"/>
                      <a:pt x="122857" y="698287"/>
                    </a:cubicBezTo>
                    <a:cubicBezTo>
                      <a:pt x="132482" y="688662"/>
                      <a:pt x="139834" y="676023"/>
                      <a:pt x="151733" y="669412"/>
                    </a:cubicBezTo>
                    <a:cubicBezTo>
                      <a:pt x="169471" y="659557"/>
                      <a:pt x="209485" y="650161"/>
                      <a:pt x="209485" y="650161"/>
                    </a:cubicBezTo>
                    <a:cubicBezTo>
                      <a:pt x="219110" y="640536"/>
                      <a:pt x="231607" y="633104"/>
                      <a:pt x="238360" y="621285"/>
                    </a:cubicBezTo>
                    <a:cubicBezTo>
                      <a:pt x="267810" y="569747"/>
                      <a:pt x="225766" y="595378"/>
                      <a:pt x="267236" y="553908"/>
                    </a:cubicBezTo>
                    <a:cubicBezTo>
                      <a:pt x="285894" y="535250"/>
                      <a:pt x="301504" y="532861"/>
                      <a:pt x="324988" y="525033"/>
                    </a:cubicBezTo>
                    <a:cubicBezTo>
                      <a:pt x="334613" y="518616"/>
                      <a:pt x="345684" y="513962"/>
                      <a:pt x="353864" y="505782"/>
                    </a:cubicBezTo>
                    <a:cubicBezTo>
                      <a:pt x="362044" y="497602"/>
                      <a:pt x="363070" y="482645"/>
                      <a:pt x="373114" y="476906"/>
                    </a:cubicBezTo>
                    <a:cubicBezTo>
                      <a:pt x="387318" y="468789"/>
                      <a:pt x="405198" y="470489"/>
                      <a:pt x="421240" y="467281"/>
                    </a:cubicBezTo>
                    <a:cubicBezTo>
                      <a:pt x="444149" y="398555"/>
                      <a:pt x="429235" y="426413"/>
                      <a:pt x="459742" y="380654"/>
                    </a:cubicBezTo>
                    <a:lnTo>
                      <a:pt x="613746" y="390279"/>
                    </a:lnTo>
                    <a:cubicBezTo>
                      <a:pt x="635583" y="397922"/>
                      <a:pt x="652247" y="448030"/>
                      <a:pt x="652247" y="448030"/>
                    </a:cubicBezTo>
                    <a:cubicBezTo>
                      <a:pt x="655455" y="460864"/>
                      <a:pt x="655309" y="475046"/>
                      <a:pt x="661872" y="486532"/>
                    </a:cubicBezTo>
                    <a:cubicBezTo>
                      <a:pt x="668625" y="498351"/>
                      <a:pt x="682034" y="504950"/>
                      <a:pt x="690748" y="515407"/>
                    </a:cubicBezTo>
                    <a:cubicBezTo>
                      <a:pt x="730855" y="563536"/>
                      <a:pt x="685932" y="528239"/>
                      <a:pt x="738874" y="563534"/>
                    </a:cubicBezTo>
                    <a:cubicBezTo>
                      <a:pt x="745291" y="573159"/>
                      <a:pt x="752952" y="582062"/>
                      <a:pt x="758125" y="592409"/>
                    </a:cubicBezTo>
                    <a:cubicBezTo>
                      <a:pt x="799623" y="675403"/>
                      <a:pt x="680188" y="626149"/>
                      <a:pt x="941005" y="611660"/>
                    </a:cubicBezTo>
                    <a:cubicBezTo>
                      <a:pt x="950630" y="605243"/>
                      <a:pt x="962654" y="601442"/>
                      <a:pt x="969880" y="592409"/>
                    </a:cubicBezTo>
                    <a:cubicBezTo>
                      <a:pt x="976218" y="584487"/>
                      <a:pt x="978165" y="573591"/>
                      <a:pt x="979506" y="563534"/>
                    </a:cubicBezTo>
                    <a:cubicBezTo>
                      <a:pt x="984612" y="525238"/>
                      <a:pt x="981554" y="485915"/>
                      <a:pt x="989131" y="448030"/>
                    </a:cubicBezTo>
                    <a:cubicBezTo>
                      <a:pt x="991400" y="436687"/>
                      <a:pt x="999676" y="426773"/>
                      <a:pt x="1008382" y="419155"/>
                    </a:cubicBezTo>
                    <a:cubicBezTo>
                      <a:pt x="1025794" y="403920"/>
                      <a:pt x="1066133" y="380654"/>
                      <a:pt x="1066133" y="380654"/>
                    </a:cubicBezTo>
                    <a:cubicBezTo>
                      <a:pt x="1069341" y="371029"/>
                      <a:pt x="1075758" y="361924"/>
                      <a:pt x="1075758" y="351778"/>
                    </a:cubicBezTo>
                    <a:cubicBezTo>
                      <a:pt x="1075758" y="303110"/>
                      <a:pt x="1066797" y="309626"/>
                      <a:pt x="1046883" y="274776"/>
                    </a:cubicBezTo>
                    <a:cubicBezTo>
                      <a:pt x="1039764" y="262318"/>
                      <a:pt x="1038655" y="245461"/>
                      <a:pt x="1027632" y="236275"/>
                    </a:cubicBezTo>
                    <a:cubicBezTo>
                      <a:pt x="1017469" y="227806"/>
                      <a:pt x="1001965" y="229858"/>
                      <a:pt x="989131" y="226649"/>
                    </a:cubicBezTo>
                    <a:cubicBezTo>
                      <a:pt x="979506" y="220232"/>
                      <a:pt x="968435" y="215579"/>
                      <a:pt x="960255" y="207399"/>
                    </a:cubicBezTo>
                    <a:cubicBezTo>
                      <a:pt x="952075" y="199219"/>
                      <a:pt x="949711" y="186141"/>
                      <a:pt x="941005" y="178523"/>
                    </a:cubicBezTo>
                    <a:cubicBezTo>
                      <a:pt x="924213" y="163830"/>
                      <a:pt x="871141" y="130668"/>
                      <a:pt x="844752" y="120772"/>
                    </a:cubicBezTo>
                    <a:cubicBezTo>
                      <a:pt x="832366" y="116127"/>
                      <a:pt x="818922" y="114947"/>
                      <a:pt x="806251" y="111146"/>
                    </a:cubicBezTo>
                    <a:cubicBezTo>
                      <a:pt x="786815" y="105315"/>
                      <a:pt x="767750" y="98313"/>
                      <a:pt x="748499" y="91896"/>
                    </a:cubicBezTo>
                    <a:lnTo>
                      <a:pt x="719624" y="82270"/>
                    </a:lnTo>
                    <a:cubicBezTo>
                      <a:pt x="446747" y="103261"/>
                      <a:pt x="552192" y="89689"/>
                      <a:pt x="401990" y="111146"/>
                    </a:cubicBezTo>
                    <a:cubicBezTo>
                      <a:pt x="392365" y="114355"/>
                      <a:pt x="383260" y="120772"/>
                      <a:pt x="373114" y="120772"/>
                    </a:cubicBezTo>
                    <a:cubicBezTo>
                      <a:pt x="284191" y="120772"/>
                      <a:pt x="321379" y="115056"/>
                      <a:pt x="267236" y="101521"/>
                    </a:cubicBezTo>
                    <a:cubicBezTo>
                      <a:pt x="245262" y="96028"/>
                      <a:pt x="212241" y="93273"/>
                      <a:pt x="190234" y="82270"/>
                    </a:cubicBezTo>
                    <a:cubicBezTo>
                      <a:pt x="115604" y="44955"/>
                      <a:pt x="205057" y="77586"/>
                      <a:pt x="132483" y="53395"/>
                    </a:cubicBezTo>
                    <a:cubicBezTo>
                      <a:pt x="122858" y="56603"/>
                      <a:pt x="113753" y="63020"/>
                      <a:pt x="103607" y="63020"/>
                    </a:cubicBezTo>
                    <a:cubicBezTo>
                      <a:pt x="51691" y="63020"/>
                      <a:pt x="75040" y="33990"/>
                      <a:pt x="16979" y="63020"/>
                    </a:cubicBezTo>
                    <a:cubicBezTo>
                      <a:pt x="10562" y="66228"/>
                      <a:pt x="13771" y="43770"/>
                      <a:pt x="16979" y="5339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2971800" y="2286000"/>
                <a:ext cx="577614" cy="289480"/>
              </a:xfrm>
              <a:custGeom>
                <a:avLst/>
                <a:gdLst>
                  <a:gd name="connsiteX0" fmla="*/ 118178 w 1119205"/>
                  <a:gd name="connsiteY0" fmla="*/ 321571 h 853359"/>
                  <a:gd name="connsiteX1" fmla="*/ 127803 w 1119205"/>
                  <a:gd name="connsiteY1" fmla="*/ 283070 h 853359"/>
                  <a:gd name="connsiteX2" fmla="*/ 108553 w 1119205"/>
                  <a:gd name="connsiteY2" fmla="*/ 186817 h 853359"/>
                  <a:gd name="connsiteX3" fmla="*/ 98928 w 1119205"/>
                  <a:gd name="connsiteY3" fmla="*/ 138691 h 853359"/>
                  <a:gd name="connsiteX4" fmla="*/ 60427 w 1119205"/>
                  <a:gd name="connsiteY4" fmla="*/ 129066 h 853359"/>
                  <a:gd name="connsiteX5" fmla="*/ 70052 w 1119205"/>
                  <a:gd name="connsiteY5" fmla="*/ 61689 h 853359"/>
                  <a:gd name="connsiteX6" fmla="*/ 127803 w 1119205"/>
                  <a:gd name="connsiteY6" fmla="*/ 32813 h 853359"/>
                  <a:gd name="connsiteX7" fmla="*/ 156679 w 1119205"/>
                  <a:gd name="connsiteY7" fmla="*/ 13562 h 853359"/>
                  <a:gd name="connsiteX8" fmla="*/ 329934 w 1119205"/>
                  <a:gd name="connsiteY8" fmla="*/ 42438 h 853359"/>
                  <a:gd name="connsiteX9" fmla="*/ 358810 w 1119205"/>
                  <a:gd name="connsiteY9" fmla="*/ 71314 h 853359"/>
                  <a:gd name="connsiteX10" fmla="*/ 416561 w 1119205"/>
                  <a:gd name="connsiteY10" fmla="*/ 109815 h 853359"/>
                  <a:gd name="connsiteX11" fmla="*/ 435812 w 1119205"/>
                  <a:gd name="connsiteY11" fmla="*/ 138691 h 853359"/>
                  <a:gd name="connsiteX12" fmla="*/ 551315 w 1119205"/>
                  <a:gd name="connsiteY12" fmla="*/ 186817 h 853359"/>
                  <a:gd name="connsiteX13" fmla="*/ 830448 w 1119205"/>
                  <a:gd name="connsiteY13" fmla="*/ 177192 h 853359"/>
                  <a:gd name="connsiteX14" fmla="*/ 897824 w 1119205"/>
                  <a:gd name="connsiteY14" fmla="*/ 177192 h 853359"/>
                  <a:gd name="connsiteX15" fmla="*/ 917075 w 1119205"/>
                  <a:gd name="connsiteY15" fmla="*/ 206068 h 853359"/>
                  <a:gd name="connsiteX16" fmla="*/ 945951 w 1119205"/>
                  <a:gd name="connsiteY16" fmla="*/ 244569 h 853359"/>
                  <a:gd name="connsiteX17" fmla="*/ 965201 w 1119205"/>
                  <a:gd name="connsiteY17" fmla="*/ 292695 h 853359"/>
                  <a:gd name="connsiteX18" fmla="*/ 984452 w 1119205"/>
                  <a:gd name="connsiteY18" fmla="*/ 398573 h 853359"/>
                  <a:gd name="connsiteX19" fmla="*/ 1003702 w 1119205"/>
                  <a:gd name="connsiteY19" fmla="*/ 475575 h 853359"/>
                  <a:gd name="connsiteX20" fmla="*/ 1022953 w 1119205"/>
                  <a:gd name="connsiteY20" fmla="*/ 504451 h 853359"/>
                  <a:gd name="connsiteX21" fmla="*/ 1032578 w 1119205"/>
                  <a:gd name="connsiteY21" fmla="*/ 533327 h 853359"/>
                  <a:gd name="connsiteX22" fmla="*/ 1071079 w 1119205"/>
                  <a:gd name="connsiteY22" fmla="*/ 600703 h 853359"/>
                  <a:gd name="connsiteX23" fmla="*/ 1090330 w 1119205"/>
                  <a:gd name="connsiteY23" fmla="*/ 658455 h 853359"/>
                  <a:gd name="connsiteX24" fmla="*/ 1119205 w 1119205"/>
                  <a:gd name="connsiteY24" fmla="*/ 716207 h 853359"/>
                  <a:gd name="connsiteX25" fmla="*/ 1099955 w 1119205"/>
                  <a:gd name="connsiteY25" fmla="*/ 745082 h 853359"/>
                  <a:gd name="connsiteX26" fmla="*/ 1013328 w 1119205"/>
                  <a:gd name="connsiteY26" fmla="*/ 793209 h 853359"/>
                  <a:gd name="connsiteX27" fmla="*/ 772696 w 1119205"/>
                  <a:gd name="connsiteY27" fmla="*/ 764333 h 853359"/>
                  <a:gd name="connsiteX28" fmla="*/ 743820 w 1119205"/>
                  <a:gd name="connsiteY28" fmla="*/ 735457 h 853359"/>
                  <a:gd name="connsiteX29" fmla="*/ 734195 w 1119205"/>
                  <a:gd name="connsiteY29" fmla="*/ 668080 h 853359"/>
                  <a:gd name="connsiteX30" fmla="*/ 589816 w 1119205"/>
                  <a:gd name="connsiteY30" fmla="*/ 687331 h 853359"/>
                  <a:gd name="connsiteX31" fmla="*/ 560940 w 1119205"/>
                  <a:gd name="connsiteY31" fmla="*/ 696956 h 853359"/>
                  <a:gd name="connsiteX32" fmla="*/ 512814 w 1119205"/>
                  <a:gd name="connsiteY32" fmla="*/ 764333 h 853359"/>
                  <a:gd name="connsiteX33" fmla="*/ 503189 w 1119205"/>
                  <a:gd name="connsiteY33" fmla="*/ 822084 h 853359"/>
                  <a:gd name="connsiteX34" fmla="*/ 464688 w 1119205"/>
                  <a:gd name="connsiteY34" fmla="*/ 831710 h 853359"/>
                  <a:gd name="connsiteX35" fmla="*/ 349184 w 1119205"/>
                  <a:gd name="connsiteY35" fmla="*/ 850960 h 853359"/>
                  <a:gd name="connsiteX36" fmla="*/ 281808 w 1119205"/>
                  <a:gd name="connsiteY36" fmla="*/ 841335 h 853359"/>
                  <a:gd name="connsiteX37" fmla="*/ 272182 w 1119205"/>
                  <a:gd name="connsiteY37" fmla="*/ 802834 h 853359"/>
                  <a:gd name="connsiteX38" fmla="*/ 233681 w 1119205"/>
                  <a:gd name="connsiteY38" fmla="*/ 745082 h 853359"/>
                  <a:gd name="connsiteX39" fmla="*/ 79677 w 1119205"/>
                  <a:gd name="connsiteY39" fmla="*/ 668080 h 853359"/>
                  <a:gd name="connsiteX40" fmla="*/ 60427 w 1119205"/>
                  <a:gd name="connsiteY40" fmla="*/ 629579 h 853359"/>
                  <a:gd name="connsiteX41" fmla="*/ 31551 w 1119205"/>
                  <a:gd name="connsiteY41" fmla="*/ 610329 h 853359"/>
                  <a:gd name="connsiteX42" fmla="*/ 21925 w 1119205"/>
                  <a:gd name="connsiteY42" fmla="*/ 571828 h 853359"/>
                  <a:gd name="connsiteX43" fmla="*/ 2675 w 1119205"/>
                  <a:gd name="connsiteY43" fmla="*/ 542952 h 853359"/>
                  <a:gd name="connsiteX44" fmla="*/ 12300 w 1119205"/>
                  <a:gd name="connsiteY44" fmla="*/ 398573 h 853359"/>
                  <a:gd name="connsiteX45" fmla="*/ 31551 w 1119205"/>
                  <a:gd name="connsiteY45" fmla="*/ 350447 h 853359"/>
                  <a:gd name="connsiteX46" fmla="*/ 118178 w 1119205"/>
                  <a:gd name="connsiteY46" fmla="*/ 321571 h 85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19205" h="853359">
                    <a:moveTo>
                      <a:pt x="118178" y="321571"/>
                    </a:moveTo>
                    <a:cubicBezTo>
                      <a:pt x="134220" y="310342"/>
                      <a:pt x="127803" y="296299"/>
                      <a:pt x="127803" y="283070"/>
                    </a:cubicBezTo>
                    <a:cubicBezTo>
                      <a:pt x="127803" y="212326"/>
                      <a:pt x="120406" y="234230"/>
                      <a:pt x="108553" y="186817"/>
                    </a:cubicBezTo>
                    <a:cubicBezTo>
                      <a:pt x="104585" y="170946"/>
                      <a:pt x="109401" y="151259"/>
                      <a:pt x="98928" y="138691"/>
                    </a:cubicBezTo>
                    <a:cubicBezTo>
                      <a:pt x="90459" y="128529"/>
                      <a:pt x="73261" y="132274"/>
                      <a:pt x="60427" y="129066"/>
                    </a:cubicBezTo>
                    <a:cubicBezTo>
                      <a:pt x="63635" y="106607"/>
                      <a:pt x="60838" y="82421"/>
                      <a:pt x="70052" y="61689"/>
                    </a:cubicBezTo>
                    <a:cubicBezTo>
                      <a:pt x="76542" y="47086"/>
                      <a:pt x="114990" y="37084"/>
                      <a:pt x="127803" y="32813"/>
                    </a:cubicBezTo>
                    <a:cubicBezTo>
                      <a:pt x="137428" y="26396"/>
                      <a:pt x="145129" y="14204"/>
                      <a:pt x="156679" y="13562"/>
                    </a:cubicBezTo>
                    <a:cubicBezTo>
                      <a:pt x="237206" y="9088"/>
                      <a:pt x="279008" y="0"/>
                      <a:pt x="329934" y="42438"/>
                    </a:cubicBezTo>
                    <a:cubicBezTo>
                      <a:pt x="340391" y="51152"/>
                      <a:pt x="348065" y="62957"/>
                      <a:pt x="358810" y="71314"/>
                    </a:cubicBezTo>
                    <a:cubicBezTo>
                      <a:pt x="377072" y="85518"/>
                      <a:pt x="416561" y="109815"/>
                      <a:pt x="416561" y="109815"/>
                    </a:cubicBezTo>
                    <a:cubicBezTo>
                      <a:pt x="422978" y="119440"/>
                      <a:pt x="427106" y="131073"/>
                      <a:pt x="435812" y="138691"/>
                    </a:cubicBezTo>
                    <a:cubicBezTo>
                      <a:pt x="488040" y="184391"/>
                      <a:pt x="489098" y="176448"/>
                      <a:pt x="551315" y="186817"/>
                    </a:cubicBezTo>
                    <a:cubicBezTo>
                      <a:pt x="644359" y="183609"/>
                      <a:pt x="737530" y="182999"/>
                      <a:pt x="830448" y="177192"/>
                    </a:cubicBezTo>
                    <a:cubicBezTo>
                      <a:pt x="907775" y="172359"/>
                      <a:pt x="802668" y="153404"/>
                      <a:pt x="897824" y="177192"/>
                    </a:cubicBezTo>
                    <a:cubicBezTo>
                      <a:pt x="904241" y="186817"/>
                      <a:pt x="910351" y="196655"/>
                      <a:pt x="917075" y="206068"/>
                    </a:cubicBezTo>
                    <a:cubicBezTo>
                      <a:pt x="926399" y="219122"/>
                      <a:pt x="938160" y="230546"/>
                      <a:pt x="945951" y="244569"/>
                    </a:cubicBezTo>
                    <a:cubicBezTo>
                      <a:pt x="954342" y="259672"/>
                      <a:pt x="960236" y="276146"/>
                      <a:pt x="965201" y="292695"/>
                    </a:cubicBezTo>
                    <a:cubicBezTo>
                      <a:pt x="972165" y="315910"/>
                      <a:pt x="979879" y="377231"/>
                      <a:pt x="984452" y="398573"/>
                    </a:cubicBezTo>
                    <a:cubicBezTo>
                      <a:pt x="989995" y="424443"/>
                      <a:pt x="989026" y="453561"/>
                      <a:pt x="1003702" y="475575"/>
                    </a:cubicBezTo>
                    <a:lnTo>
                      <a:pt x="1022953" y="504451"/>
                    </a:lnTo>
                    <a:cubicBezTo>
                      <a:pt x="1026161" y="514076"/>
                      <a:pt x="1028581" y="524001"/>
                      <a:pt x="1032578" y="533327"/>
                    </a:cubicBezTo>
                    <a:cubicBezTo>
                      <a:pt x="1047231" y="567518"/>
                      <a:pt x="1051747" y="571705"/>
                      <a:pt x="1071079" y="600703"/>
                    </a:cubicBezTo>
                    <a:cubicBezTo>
                      <a:pt x="1077496" y="619954"/>
                      <a:pt x="1079074" y="641571"/>
                      <a:pt x="1090330" y="658455"/>
                    </a:cubicBezTo>
                    <a:cubicBezTo>
                      <a:pt x="1115208" y="695773"/>
                      <a:pt x="1105922" y="676357"/>
                      <a:pt x="1119205" y="716207"/>
                    </a:cubicBezTo>
                    <a:cubicBezTo>
                      <a:pt x="1112788" y="725832"/>
                      <a:pt x="1108661" y="737465"/>
                      <a:pt x="1099955" y="745082"/>
                    </a:cubicBezTo>
                    <a:cubicBezTo>
                      <a:pt x="1059222" y="780723"/>
                      <a:pt x="1052987" y="779988"/>
                      <a:pt x="1013328" y="793209"/>
                    </a:cubicBezTo>
                    <a:cubicBezTo>
                      <a:pt x="903300" y="788207"/>
                      <a:pt x="841817" y="821933"/>
                      <a:pt x="772696" y="764333"/>
                    </a:cubicBezTo>
                    <a:cubicBezTo>
                      <a:pt x="762239" y="755619"/>
                      <a:pt x="753445" y="745082"/>
                      <a:pt x="743820" y="735457"/>
                    </a:cubicBezTo>
                    <a:cubicBezTo>
                      <a:pt x="740612" y="712998"/>
                      <a:pt x="754487" y="678226"/>
                      <a:pt x="734195" y="668080"/>
                    </a:cubicBezTo>
                    <a:cubicBezTo>
                      <a:pt x="713554" y="657760"/>
                      <a:pt x="625962" y="677004"/>
                      <a:pt x="589816" y="687331"/>
                    </a:cubicBezTo>
                    <a:cubicBezTo>
                      <a:pt x="580060" y="690118"/>
                      <a:pt x="570565" y="693748"/>
                      <a:pt x="560940" y="696956"/>
                    </a:cubicBezTo>
                    <a:cubicBezTo>
                      <a:pt x="494747" y="741085"/>
                      <a:pt x="495873" y="713508"/>
                      <a:pt x="512814" y="764333"/>
                    </a:cubicBezTo>
                    <a:cubicBezTo>
                      <a:pt x="509606" y="783583"/>
                      <a:pt x="514532" y="806203"/>
                      <a:pt x="503189" y="822084"/>
                    </a:cubicBezTo>
                    <a:cubicBezTo>
                      <a:pt x="495500" y="832849"/>
                      <a:pt x="477408" y="828076"/>
                      <a:pt x="464688" y="831710"/>
                    </a:cubicBezTo>
                    <a:cubicBezTo>
                      <a:pt x="392863" y="852232"/>
                      <a:pt x="489954" y="835319"/>
                      <a:pt x="349184" y="850960"/>
                    </a:cubicBezTo>
                    <a:cubicBezTo>
                      <a:pt x="326725" y="847752"/>
                      <a:pt x="301046" y="853359"/>
                      <a:pt x="281808" y="841335"/>
                    </a:cubicBezTo>
                    <a:cubicBezTo>
                      <a:pt x="270590" y="834324"/>
                      <a:pt x="278098" y="814666"/>
                      <a:pt x="272182" y="802834"/>
                    </a:cubicBezTo>
                    <a:cubicBezTo>
                      <a:pt x="261835" y="782140"/>
                      <a:pt x="233681" y="745082"/>
                      <a:pt x="233681" y="745082"/>
                    </a:cubicBezTo>
                    <a:cubicBezTo>
                      <a:pt x="214570" y="611306"/>
                      <a:pt x="252357" y="718869"/>
                      <a:pt x="79677" y="668080"/>
                    </a:cubicBezTo>
                    <a:cubicBezTo>
                      <a:pt x="65912" y="664031"/>
                      <a:pt x="69613" y="640602"/>
                      <a:pt x="60427" y="629579"/>
                    </a:cubicBezTo>
                    <a:cubicBezTo>
                      <a:pt x="53021" y="620692"/>
                      <a:pt x="41176" y="616746"/>
                      <a:pt x="31551" y="610329"/>
                    </a:cubicBezTo>
                    <a:cubicBezTo>
                      <a:pt x="28342" y="597495"/>
                      <a:pt x="27136" y="583987"/>
                      <a:pt x="21925" y="571828"/>
                    </a:cubicBezTo>
                    <a:cubicBezTo>
                      <a:pt x="17368" y="561195"/>
                      <a:pt x="3317" y="554502"/>
                      <a:pt x="2675" y="542952"/>
                    </a:cubicBezTo>
                    <a:cubicBezTo>
                      <a:pt x="0" y="494793"/>
                      <a:pt x="5145" y="446273"/>
                      <a:pt x="12300" y="398573"/>
                    </a:cubicBezTo>
                    <a:cubicBezTo>
                      <a:pt x="14863" y="381486"/>
                      <a:pt x="18548" y="361825"/>
                      <a:pt x="31551" y="350447"/>
                    </a:cubicBezTo>
                    <a:cubicBezTo>
                      <a:pt x="46822" y="337085"/>
                      <a:pt x="102136" y="332800"/>
                      <a:pt x="118178" y="321571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5237018" y="2302625"/>
                <a:ext cx="338383" cy="448888"/>
              </a:xfrm>
              <a:custGeom>
                <a:avLst/>
                <a:gdLst>
                  <a:gd name="connsiteX0" fmla="*/ 177403 w 418035"/>
                  <a:gd name="connsiteY0" fmla="*/ 24492 h 493834"/>
                  <a:gd name="connsiteX1" fmla="*/ 167778 w 418035"/>
                  <a:gd name="connsiteY1" fmla="*/ 72618 h 493834"/>
                  <a:gd name="connsiteX2" fmla="*/ 138902 w 418035"/>
                  <a:gd name="connsiteY2" fmla="*/ 111119 h 493834"/>
                  <a:gd name="connsiteX3" fmla="*/ 119652 w 418035"/>
                  <a:gd name="connsiteY3" fmla="*/ 139995 h 493834"/>
                  <a:gd name="connsiteX4" fmla="*/ 90776 w 418035"/>
                  <a:gd name="connsiteY4" fmla="*/ 159245 h 493834"/>
                  <a:gd name="connsiteX5" fmla="*/ 52275 w 418035"/>
                  <a:gd name="connsiteY5" fmla="*/ 207372 h 493834"/>
                  <a:gd name="connsiteX6" fmla="*/ 23399 w 418035"/>
                  <a:gd name="connsiteY6" fmla="*/ 236247 h 493834"/>
                  <a:gd name="connsiteX7" fmla="*/ 4149 w 418035"/>
                  <a:gd name="connsiteY7" fmla="*/ 303624 h 493834"/>
                  <a:gd name="connsiteX8" fmla="*/ 13774 w 418035"/>
                  <a:gd name="connsiteY8" fmla="*/ 390252 h 493834"/>
                  <a:gd name="connsiteX9" fmla="*/ 71525 w 418035"/>
                  <a:gd name="connsiteY9" fmla="*/ 428753 h 493834"/>
                  <a:gd name="connsiteX10" fmla="*/ 129277 w 418035"/>
                  <a:gd name="connsiteY10" fmla="*/ 448003 h 493834"/>
                  <a:gd name="connsiteX11" fmla="*/ 167778 w 418035"/>
                  <a:gd name="connsiteY11" fmla="*/ 467254 h 493834"/>
                  <a:gd name="connsiteX12" fmla="*/ 235155 w 418035"/>
                  <a:gd name="connsiteY12" fmla="*/ 476879 h 493834"/>
                  <a:gd name="connsiteX13" fmla="*/ 360283 w 418035"/>
                  <a:gd name="connsiteY13" fmla="*/ 438378 h 493834"/>
                  <a:gd name="connsiteX14" fmla="*/ 350658 w 418035"/>
                  <a:gd name="connsiteY14" fmla="*/ 390252 h 493834"/>
                  <a:gd name="connsiteX15" fmla="*/ 312157 w 418035"/>
                  <a:gd name="connsiteY15" fmla="*/ 332500 h 493834"/>
                  <a:gd name="connsiteX16" fmla="*/ 302532 w 418035"/>
                  <a:gd name="connsiteY16" fmla="*/ 303624 h 493834"/>
                  <a:gd name="connsiteX17" fmla="*/ 283281 w 418035"/>
                  <a:gd name="connsiteY17" fmla="*/ 274748 h 493834"/>
                  <a:gd name="connsiteX18" fmla="*/ 302532 w 418035"/>
                  <a:gd name="connsiteY18" fmla="*/ 245873 h 493834"/>
                  <a:gd name="connsiteX19" fmla="*/ 418035 w 418035"/>
                  <a:gd name="connsiteY19" fmla="*/ 197746 h 493834"/>
                  <a:gd name="connsiteX20" fmla="*/ 389159 w 418035"/>
                  <a:gd name="connsiteY20" fmla="*/ 101494 h 493834"/>
                  <a:gd name="connsiteX21" fmla="*/ 360283 w 418035"/>
                  <a:gd name="connsiteY21" fmla="*/ 91868 h 493834"/>
                  <a:gd name="connsiteX22" fmla="*/ 302532 w 418035"/>
                  <a:gd name="connsiteY22" fmla="*/ 43742 h 493834"/>
                  <a:gd name="connsiteX23" fmla="*/ 273656 w 418035"/>
                  <a:gd name="connsiteY23" fmla="*/ 34117 h 493834"/>
                  <a:gd name="connsiteX24" fmla="*/ 244780 w 418035"/>
                  <a:gd name="connsiteY24" fmla="*/ 14866 h 493834"/>
                  <a:gd name="connsiteX25" fmla="*/ 177403 w 418035"/>
                  <a:gd name="connsiteY25" fmla="*/ 14866 h 493834"/>
                  <a:gd name="connsiteX26" fmla="*/ 177403 w 418035"/>
                  <a:gd name="connsiteY26" fmla="*/ 24492 h 49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18035" h="493834">
                    <a:moveTo>
                      <a:pt x="177403" y="24492"/>
                    </a:moveTo>
                    <a:cubicBezTo>
                      <a:pt x="175799" y="34117"/>
                      <a:pt x="174422" y="57668"/>
                      <a:pt x="167778" y="72618"/>
                    </a:cubicBezTo>
                    <a:cubicBezTo>
                      <a:pt x="161263" y="87277"/>
                      <a:pt x="148226" y="98065"/>
                      <a:pt x="138902" y="111119"/>
                    </a:cubicBezTo>
                    <a:cubicBezTo>
                      <a:pt x="132178" y="120532"/>
                      <a:pt x="127832" y="131815"/>
                      <a:pt x="119652" y="139995"/>
                    </a:cubicBezTo>
                    <a:cubicBezTo>
                      <a:pt x="111472" y="148175"/>
                      <a:pt x="98956" y="151065"/>
                      <a:pt x="90776" y="159245"/>
                    </a:cubicBezTo>
                    <a:cubicBezTo>
                      <a:pt x="76249" y="173772"/>
                      <a:pt x="65803" y="191911"/>
                      <a:pt x="52275" y="207372"/>
                    </a:cubicBezTo>
                    <a:cubicBezTo>
                      <a:pt x="43311" y="217616"/>
                      <a:pt x="33024" y="226622"/>
                      <a:pt x="23399" y="236247"/>
                    </a:cubicBezTo>
                    <a:cubicBezTo>
                      <a:pt x="18860" y="249864"/>
                      <a:pt x="4149" y="291538"/>
                      <a:pt x="4149" y="303624"/>
                    </a:cubicBezTo>
                    <a:cubicBezTo>
                      <a:pt x="4149" y="332678"/>
                      <a:pt x="0" y="364671"/>
                      <a:pt x="13774" y="390252"/>
                    </a:cubicBezTo>
                    <a:cubicBezTo>
                      <a:pt x="24743" y="410623"/>
                      <a:pt x="49576" y="421437"/>
                      <a:pt x="71525" y="428753"/>
                    </a:cubicBezTo>
                    <a:cubicBezTo>
                      <a:pt x="90776" y="435170"/>
                      <a:pt x="111127" y="438928"/>
                      <a:pt x="129277" y="448003"/>
                    </a:cubicBezTo>
                    <a:cubicBezTo>
                      <a:pt x="142111" y="454420"/>
                      <a:pt x="153935" y="463479"/>
                      <a:pt x="167778" y="467254"/>
                    </a:cubicBezTo>
                    <a:cubicBezTo>
                      <a:pt x="189666" y="473223"/>
                      <a:pt x="212696" y="473671"/>
                      <a:pt x="235155" y="476879"/>
                    </a:cubicBezTo>
                    <a:cubicBezTo>
                      <a:pt x="254599" y="475111"/>
                      <a:pt x="353351" y="493834"/>
                      <a:pt x="360283" y="438378"/>
                    </a:cubicBezTo>
                    <a:cubicBezTo>
                      <a:pt x="362312" y="422145"/>
                      <a:pt x="357428" y="405145"/>
                      <a:pt x="350658" y="390252"/>
                    </a:cubicBezTo>
                    <a:cubicBezTo>
                      <a:pt x="341084" y="369189"/>
                      <a:pt x="312157" y="332500"/>
                      <a:pt x="312157" y="332500"/>
                    </a:cubicBezTo>
                    <a:cubicBezTo>
                      <a:pt x="308949" y="322875"/>
                      <a:pt x="307069" y="312699"/>
                      <a:pt x="302532" y="303624"/>
                    </a:cubicBezTo>
                    <a:cubicBezTo>
                      <a:pt x="297359" y="293277"/>
                      <a:pt x="283281" y="286316"/>
                      <a:pt x="283281" y="274748"/>
                    </a:cubicBezTo>
                    <a:cubicBezTo>
                      <a:pt x="283281" y="263180"/>
                      <a:pt x="293055" y="252507"/>
                      <a:pt x="302532" y="245873"/>
                    </a:cubicBezTo>
                    <a:cubicBezTo>
                      <a:pt x="351884" y="211327"/>
                      <a:pt x="369895" y="209782"/>
                      <a:pt x="418035" y="197746"/>
                    </a:cubicBezTo>
                    <a:cubicBezTo>
                      <a:pt x="413822" y="168257"/>
                      <a:pt x="417401" y="124087"/>
                      <a:pt x="389159" y="101494"/>
                    </a:cubicBezTo>
                    <a:cubicBezTo>
                      <a:pt x="381236" y="95156"/>
                      <a:pt x="369908" y="95077"/>
                      <a:pt x="360283" y="91868"/>
                    </a:cubicBezTo>
                    <a:cubicBezTo>
                      <a:pt x="338997" y="70582"/>
                      <a:pt x="329332" y="57142"/>
                      <a:pt x="302532" y="43742"/>
                    </a:cubicBezTo>
                    <a:cubicBezTo>
                      <a:pt x="293457" y="39205"/>
                      <a:pt x="283281" y="37325"/>
                      <a:pt x="273656" y="34117"/>
                    </a:cubicBezTo>
                    <a:cubicBezTo>
                      <a:pt x="264031" y="27700"/>
                      <a:pt x="255127" y="20039"/>
                      <a:pt x="244780" y="14866"/>
                    </a:cubicBezTo>
                    <a:cubicBezTo>
                      <a:pt x="221429" y="3191"/>
                      <a:pt x="202180" y="0"/>
                      <a:pt x="177403" y="14866"/>
                    </a:cubicBezTo>
                    <a:cubicBezTo>
                      <a:pt x="171251" y="18557"/>
                      <a:pt x="179007" y="14867"/>
                      <a:pt x="177403" y="24492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5175556" y="1668905"/>
                <a:ext cx="389893" cy="356960"/>
              </a:xfrm>
              <a:custGeom>
                <a:avLst/>
                <a:gdLst>
                  <a:gd name="connsiteX0" fmla="*/ 0 w 413886"/>
                  <a:gd name="connsiteY0" fmla="*/ 252271 h 361597"/>
                  <a:gd name="connsiteX1" fmla="*/ 19250 w 413886"/>
                  <a:gd name="connsiteY1" fmla="*/ 79016 h 361597"/>
                  <a:gd name="connsiteX2" fmla="*/ 57751 w 413886"/>
                  <a:gd name="connsiteY2" fmla="*/ 59765 h 361597"/>
                  <a:gd name="connsiteX3" fmla="*/ 154004 w 413886"/>
                  <a:gd name="connsiteY3" fmla="*/ 21264 h 361597"/>
                  <a:gd name="connsiteX4" fmla="*/ 288758 w 413886"/>
                  <a:gd name="connsiteY4" fmla="*/ 59765 h 361597"/>
                  <a:gd name="connsiteX5" fmla="*/ 298383 w 413886"/>
                  <a:gd name="connsiteY5" fmla="*/ 98266 h 361597"/>
                  <a:gd name="connsiteX6" fmla="*/ 279132 w 413886"/>
                  <a:gd name="connsiteY6" fmla="*/ 146393 h 361597"/>
                  <a:gd name="connsiteX7" fmla="*/ 298383 w 413886"/>
                  <a:gd name="connsiteY7" fmla="*/ 242645 h 361597"/>
                  <a:gd name="connsiteX8" fmla="*/ 336884 w 413886"/>
                  <a:gd name="connsiteY8" fmla="*/ 271521 h 361597"/>
                  <a:gd name="connsiteX9" fmla="*/ 413886 w 413886"/>
                  <a:gd name="connsiteY9" fmla="*/ 290772 h 361597"/>
                  <a:gd name="connsiteX10" fmla="*/ 404261 w 413886"/>
                  <a:gd name="connsiteY10" fmla="*/ 319648 h 361597"/>
                  <a:gd name="connsiteX11" fmla="*/ 250257 w 413886"/>
                  <a:gd name="connsiteY11" fmla="*/ 319648 h 361597"/>
                  <a:gd name="connsiteX12" fmla="*/ 221381 w 413886"/>
                  <a:gd name="connsiteY12" fmla="*/ 310022 h 361597"/>
                  <a:gd name="connsiteX13" fmla="*/ 154004 w 413886"/>
                  <a:gd name="connsiteY13" fmla="*/ 271521 h 361597"/>
                  <a:gd name="connsiteX14" fmla="*/ 28876 w 413886"/>
                  <a:gd name="connsiteY14" fmla="*/ 261896 h 361597"/>
                  <a:gd name="connsiteX15" fmla="*/ 0 w 413886"/>
                  <a:gd name="connsiteY15" fmla="*/ 252271 h 36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3886" h="361597">
                    <a:moveTo>
                      <a:pt x="0" y="252271"/>
                    </a:moveTo>
                    <a:cubicBezTo>
                      <a:pt x="6417" y="194519"/>
                      <a:pt x="2553" y="134673"/>
                      <a:pt x="19250" y="79016"/>
                    </a:cubicBezTo>
                    <a:cubicBezTo>
                      <a:pt x="23373" y="65273"/>
                      <a:pt x="44429" y="65094"/>
                      <a:pt x="57751" y="59765"/>
                    </a:cubicBezTo>
                    <a:cubicBezTo>
                      <a:pt x="176691" y="12189"/>
                      <a:pt x="63712" y="66411"/>
                      <a:pt x="154004" y="21264"/>
                    </a:cubicBezTo>
                    <a:cubicBezTo>
                      <a:pt x="230710" y="27657"/>
                      <a:pt x="263144" y="0"/>
                      <a:pt x="288758" y="59765"/>
                    </a:cubicBezTo>
                    <a:cubicBezTo>
                      <a:pt x="293969" y="71924"/>
                      <a:pt x="295175" y="85432"/>
                      <a:pt x="298383" y="98266"/>
                    </a:cubicBezTo>
                    <a:cubicBezTo>
                      <a:pt x="291966" y="114308"/>
                      <a:pt x="279132" y="129115"/>
                      <a:pt x="279132" y="146393"/>
                    </a:cubicBezTo>
                    <a:cubicBezTo>
                      <a:pt x="279132" y="179112"/>
                      <a:pt x="284672" y="212937"/>
                      <a:pt x="298383" y="242645"/>
                    </a:cubicBezTo>
                    <a:cubicBezTo>
                      <a:pt x="305106" y="257211"/>
                      <a:pt x="322956" y="263562"/>
                      <a:pt x="336884" y="271521"/>
                    </a:cubicBezTo>
                    <a:cubicBezTo>
                      <a:pt x="352819" y="280626"/>
                      <a:pt x="401704" y="288335"/>
                      <a:pt x="413886" y="290772"/>
                    </a:cubicBezTo>
                    <a:cubicBezTo>
                      <a:pt x="410678" y="300397"/>
                      <a:pt x="411435" y="312474"/>
                      <a:pt x="404261" y="319648"/>
                    </a:cubicBezTo>
                    <a:cubicBezTo>
                      <a:pt x="362312" y="361597"/>
                      <a:pt x="294323" y="326992"/>
                      <a:pt x="250257" y="319648"/>
                    </a:cubicBezTo>
                    <a:cubicBezTo>
                      <a:pt x="240632" y="316439"/>
                      <a:pt x="230456" y="314559"/>
                      <a:pt x="221381" y="310022"/>
                    </a:cubicBezTo>
                    <a:cubicBezTo>
                      <a:pt x="198927" y="298795"/>
                      <a:pt x="180078" y="276122"/>
                      <a:pt x="154004" y="271521"/>
                    </a:cubicBezTo>
                    <a:cubicBezTo>
                      <a:pt x="112808" y="264251"/>
                      <a:pt x="70585" y="265104"/>
                      <a:pt x="28876" y="261896"/>
                    </a:cubicBezTo>
                    <a:lnTo>
                      <a:pt x="0" y="25227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4688378" y="1629294"/>
                <a:ext cx="332510" cy="374073"/>
              </a:xfrm>
              <a:custGeom>
                <a:avLst/>
                <a:gdLst>
                  <a:gd name="connsiteX0" fmla="*/ 245807 w 653507"/>
                  <a:gd name="connsiteY0" fmla="*/ 482380 h 738019"/>
                  <a:gd name="connsiteX1" fmla="*/ 216310 w 653507"/>
                  <a:gd name="connsiteY1" fmla="*/ 472548 h 738019"/>
                  <a:gd name="connsiteX2" fmla="*/ 157316 w 653507"/>
                  <a:gd name="connsiteY2" fmla="*/ 393889 h 738019"/>
                  <a:gd name="connsiteX3" fmla="*/ 88491 w 653507"/>
                  <a:gd name="connsiteY3" fmla="*/ 325064 h 738019"/>
                  <a:gd name="connsiteX4" fmla="*/ 58994 w 653507"/>
                  <a:gd name="connsiteY4" fmla="*/ 256238 h 738019"/>
                  <a:gd name="connsiteX5" fmla="*/ 29497 w 653507"/>
                  <a:gd name="connsiteY5" fmla="*/ 226741 h 738019"/>
                  <a:gd name="connsiteX6" fmla="*/ 19665 w 653507"/>
                  <a:gd name="connsiteY6" fmla="*/ 197244 h 738019"/>
                  <a:gd name="connsiteX7" fmla="*/ 0 w 653507"/>
                  <a:gd name="connsiteY7" fmla="*/ 128419 h 738019"/>
                  <a:gd name="connsiteX8" fmla="*/ 49162 w 653507"/>
                  <a:gd name="connsiteY8" fmla="*/ 10431 h 738019"/>
                  <a:gd name="connsiteX9" fmla="*/ 78658 w 653507"/>
                  <a:gd name="connsiteY9" fmla="*/ 599 h 738019"/>
                  <a:gd name="connsiteX10" fmla="*/ 353962 w 653507"/>
                  <a:gd name="connsiteY10" fmla="*/ 20264 h 738019"/>
                  <a:gd name="connsiteX11" fmla="*/ 383458 w 653507"/>
                  <a:gd name="connsiteY11" fmla="*/ 69425 h 738019"/>
                  <a:gd name="connsiteX12" fmla="*/ 422787 w 653507"/>
                  <a:gd name="connsiteY12" fmla="*/ 177580 h 738019"/>
                  <a:gd name="connsiteX13" fmla="*/ 452284 w 653507"/>
                  <a:gd name="connsiteY13" fmla="*/ 285735 h 738019"/>
                  <a:gd name="connsiteX14" fmla="*/ 462116 w 653507"/>
                  <a:gd name="connsiteY14" fmla="*/ 325064 h 738019"/>
                  <a:gd name="connsiteX15" fmla="*/ 501445 w 653507"/>
                  <a:gd name="connsiteY15" fmla="*/ 384057 h 738019"/>
                  <a:gd name="connsiteX16" fmla="*/ 530942 w 653507"/>
                  <a:gd name="connsiteY16" fmla="*/ 452883 h 738019"/>
                  <a:gd name="connsiteX17" fmla="*/ 570271 w 653507"/>
                  <a:gd name="connsiteY17" fmla="*/ 482380 h 738019"/>
                  <a:gd name="connsiteX18" fmla="*/ 619433 w 653507"/>
                  <a:gd name="connsiteY18" fmla="*/ 541373 h 738019"/>
                  <a:gd name="connsiteX19" fmla="*/ 629265 w 653507"/>
                  <a:gd name="connsiteY19" fmla="*/ 688857 h 738019"/>
                  <a:gd name="connsiteX20" fmla="*/ 570271 w 653507"/>
                  <a:gd name="connsiteY20" fmla="*/ 738019 h 738019"/>
                  <a:gd name="connsiteX21" fmla="*/ 501445 w 653507"/>
                  <a:gd name="connsiteY21" fmla="*/ 708522 h 738019"/>
                  <a:gd name="connsiteX22" fmla="*/ 462116 w 653507"/>
                  <a:gd name="connsiteY22" fmla="*/ 639696 h 738019"/>
                  <a:gd name="connsiteX23" fmla="*/ 432620 w 653507"/>
                  <a:gd name="connsiteY23" fmla="*/ 610199 h 738019"/>
                  <a:gd name="connsiteX24" fmla="*/ 373626 w 653507"/>
                  <a:gd name="connsiteY24" fmla="*/ 590535 h 738019"/>
                  <a:gd name="connsiteX25" fmla="*/ 383458 w 653507"/>
                  <a:gd name="connsiteY25" fmla="*/ 551206 h 738019"/>
                  <a:gd name="connsiteX26" fmla="*/ 393291 w 653507"/>
                  <a:gd name="connsiteY26" fmla="*/ 521709 h 738019"/>
                  <a:gd name="connsiteX27" fmla="*/ 363794 w 653507"/>
                  <a:gd name="connsiteY27" fmla="*/ 502044 h 738019"/>
                  <a:gd name="connsiteX28" fmla="*/ 294968 w 653507"/>
                  <a:gd name="connsiteY28" fmla="*/ 521709 h 738019"/>
                  <a:gd name="connsiteX29" fmla="*/ 265471 w 653507"/>
                  <a:gd name="connsiteY29" fmla="*/ 511877 h 738019"/>
                  <a:gd name="connsiteX30" fmla="*/ 275303 w 653507"/>
                  <a:gd name="connsiteY30" fmla="*/ 472548 h 738019"/>
                  <a:gd name="connsiteX31" fmla="*/ 265471 w 653507"/>
                  <a:gd name="connsiteY31" fmla="*/ 433219 h 738019"/>
                  <a:gd name="connsiteX32" fmla="*/ 235974 w 653507"/>
                  <a:gd name="connsiteY32" fmla="*/ 472548 h 738019"/>
                  <a:gd name="connsiteX33" fmla="*/ 245807 w 653507"/>
                  <a:gd name="connsiteY33" fmla="*/ 482380 h 73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3507" h="738019">
                    <a:moveTo>
                      <a:pt x="245807" y="482380"/>
                    </a:moveTo>
                    <a:cubicBezTo>
                      <a:pt x="242530" y="482380"/>
                      <a:pt x="224934" y="478297"/>
                      <a:pt x="216310" y="472548"/>
                    </a:cubicBezTo>
                    <a:cubicBezTo>
                      <a:pt x="176847" y="446240"/>
                      <a:pt x="189091" y="432020"/>
                      <a:pt x="157316" y="393889"/>
                    </a:cubicBezTo>
                    <a:cubicBezTo>
                      <a:pt x="136546" y="368964"/>
                      <a:pt x="88491" y="325064"/>
                      <a:pt x="88491" y="325064"/>
                    </a:cubicBezTo>
                    <a:cubicBezTo>
                      <a:pt x="78659" y="302122"/>
                      <a:pt x="71836" y="277641"/>
                      <a:pt x="58994" y="256238"/>
                    </a:cubicBezTo>
                    <a:cubicBezTo>
                      <a:pt x="51840" y="244315"/>
                      <a:pt x="37210" y="238311"/>
                      <a:pt x="29497" y="226741"/>
                    </a:cubicBezTo>
                    <a:cubicBezTo>
                      <a:pt x="23748" y="218117"/>
                      <a:pt x="22643" y="207171"/>
                      <a:pt x="19665" y="197244"/>
                    </a:cubicBezTo>
                    <a:cubicBezTo>
                      <a:pt x="12809" y="174391"/>
                      <a:pt x="6555" y="151361"/>
                      <a:pt x="0" y="128419"/>
                    </a:cubicBezTo>
                    <a:cubicBezTo>
                      <a:pt x="13070" y="69604"/>
                      <a:pt x="2722" y="41392"/>
                      <a:pt x="49162" y="10431"/>
                    </a:cubicBezTo>
                    <a:cubicBezTo>
                      <a:pt x="57785" y="4682"/>
                      <a:pt x="68826" y="3876"/>
                      <a:pt x="78658" y="599"/>
                    </a:cubicBezTo>
                    <a:cubicBezTo>
                      <a:pt x="170426" y="7154"/>
                      <a:pt x="264220" y="0"/>
                      <a:pt x="353962" y="20264"/>
                    </a:cubicBezTo>
                    <a:cubicBezTo>
                      <a:pt x="372603" y="24473"/>
                      <a:pt x="376598" y="51589"/>
                      <a:pt x="383458" y="69425"/>
                    </a:cubicBezTo>
                    <a:cubicBezTo>
                      <a:pt x="434664" y="202561"/>
                      <a:pt x="375594" y="106788"/>
                      <a:pt x="422787" y="177580"/>
                    </a:cubicBezTo>
                    <a:cubicBezTo>
                      <a:pt x="445373" y="358256"/>
                      <a:pt x="412915" y="193872"/>
                      <a:pt x="452284" y="285735"/>
                    </a:cubicBezTo>
                    <a:cubicBezTo>
                      <a:pt x="457607" y="298156"/>
                      <a:pt x="456073" y="312978"/>
                      <a:pt x="462116" y="325064"/>
                    </a:cubicBezTo>
                    <a:cubicBezTo>
                      <a:pt x="472685" y="346203"/>
                      <a:pt x="493971" y="361636"/>
                      <a:pt x="501445" y="384057"/>
                    </a:cubicBezTo>
                    <a:cubicBezTo>
                      <a:pt x="508102" y="404026"/>
                      <a:pt x="517690" y="437422"/>
                      <a:pt x="530942" y="452883"/>
                    </a:cubicBezTo>
                    <a:cubicBezTo>
                      <a:pt x="541607" y="465325"/>
                      <a:pt x="557829" y="471715"/>
                      <a:pt x="570271" y="482380"/>
                    </a:cubicBezTo>
                    <a:cubicBezTo>
                      <a:pt x="599711" y="507615"/>
                      <a:pt x="599204" y="511031"/>
                      <a:pt x="619433" y="541373"/>
                    </a:cubicBezTo>
                    <a:cubicBezTo>
                      <a:pt x="640016" y="603124"/>
                      <a:pt x="653507" y="616130"/>
                      <a:pt x="629265" y="688857"/>
                    </a:cubicBezTo>
                    <a:cubicBezTo>
                      <a:pt x="623858" y="705079"/>
                      <a:pt x="583764" y="729023"/>
                      <a:pt x="570271" y="738019"/>
                    </a:cubicBezTo>
                    <a:cubicBezTo>
                      <a:pt x="553127" y="733733"/>
                      <a:pt x="512761" y="728325"/>
                      <a:pt x="501445" y="708522"/>
                    </a:cubicBezTo>
                    <a:cubicBezTo>
                      <a:pt x="435056" y="592341"/>
                      <a:pt x="543871" y="707825"/>
                      <a:pt x="462116" y="639696"/>
                    </a:cubicBezTo>
                    <a:cubicBezTo>
                      <a:pt x="451434" y="630794"/>
                      <a:pt x="444775" y="616952"/>
                      <a:pt x="432620" y="610199"/>
                    </a:cubicBezTo>
                    <a:cubicBezTo>
                      <a:pt x="414500" y="600132"/>
                      <a:pt x="373626" y="590535"/>
                      <a:pt x="373626" y="590535"/>
                    </a:cubicBezTo>
                    <a:cubicBezTo>
                      <a:pt x="376903" y="577425"/>
                      <a:pt x="379746" y="564199"/>
                      <a:pt x="383458" y="551206"/>
                    </a:cubicBezTo>
                    <a:cubicBezTo>
                      <a:pt x="386305" y="541241"/>
                      <a:pt x="397140" y="531332"/>
                      <a:pt x="393291" y="521709"/>
                    </a:cubicBezTo>
                    <a:cubicBezTo>
                      <a:pt x="388902" y="510737"/>
                      <a:pt x="373626" y="508599"/>
                      <a:pt x="363794" y="502044"/>
                    </a:cubicBezTo>
                    <a:cubicBezTo>
                      <a:pt x="349882" y="506682"/>
                      <a:pt x="307317" y="521709"/>
                      <a:pt x="294968" y="521709"/>
                    </a:cubicBezTo>
                    <a:cubicBezTo>
                      <a:pt x="284604" y="521709"/>
                      <a:pt x="275303" y="515154"/>
                      <a:pt x="265471" y="511877"/>
                    </a:cubicBezTo>
                    <a:cubicBezTo>
                      <a:pt x="268748" y="498767"/>
                      <a:pt x="267807" y="483792"/>
                      <a:pt x="275303" y="472548"/>
                    </a:cubicBezTo>
                    <a:cubicBezTo>
                      <a:pt x="299623" y="436067"/>
                      <a:pt x="336916" y="468941"/>
                      <a:pt x="265471" y="433219"/>
                    </a:cubicBezTo>
                    <a:cubicBezTo>
                      <a:pt x="255639" y="446329"/>
                      <a:pt x="244104" y="458320"/>
                      <a:pt x="235974" y="472548"/>
                    </a:cubicBezTo>
                    <a:cubicBezTo>
                      <a:pt x="230832" y="481546"/>
                      <a:pt x="249084" y="482380"/>
                      <a:pt x="245807" y="48238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2636078" y="3181682"/>
                <a:ext cx="384267" cy="370571"/>
              </a:xfrm>
              <a:custGeom>
                <a:avLst/>
                <a:gdLst>
                  <a:gd name="connsiteX0" fmla="*/ 406182 w 407914"/>
                  <a:gd name="connsiteY0" fmla="*/ 211755 h 375385"/>
                  <a:gd name="connsiteX1" fmla="*/ 377306 w 407914"/>
                  <a:gd name="connsiteY1" fmla="*/ 77002 h 375385"/>
                  <a:gd name="connsiteX2" fmla="*/ 348430 w 407914"/>
                  <a:gd name="connsiteY2" fmla="*/ 57751 h 375385"/>
                  <a:gd name="connsiteX3" fmla="*/ 319554 w 407914"/>
                  <a:gd name="connsiteY3" fmla="*/ 48126 h 375385"/>
                  <a:gd name="connsiteX4" fmla="*/ 281053 w 407914"/>
                  <a:gd name="connsiteY4" fmla="*/ 19250 h 375385"/>
                  <a:gd name="connsiteX5" fmla="*/ 232927 w 407914"/>
                  <a:gd name="connsiteY5" fmla="*/ 9625 h 375385"/>
                  <a:gd name="connsiteX6" fmla="*/ 204051 w 407914"/>
                  <a:gd name="connsiteY6" fmla="*/ 0 h 375385"/>
                  <a:gd name="connsiteX7" fmla="*/ 155925 w 407914"/>
                  <a:gd name="connsiteY7" fmla="*/ 9625 h 375385"/>
                  <a:gd name="connsiteX8" fmla="*/ 69297 w 407914"/>
                  <a:gd name="connsiteY8" fmla="*/ 105878 h 375385"/>
                  <a:gd name="connsiteX9" fmla="*/ 40422 w 407914"/>
                  <a:gd name="connsiteY9" fmla="*/ 125128 h 375385"/>
                  <a:gd name="connsiteX10" fmla="*/ 1921 w 407914"/>
                  <a:gd name="connsiteY10" fmla="*/ 182880 h 375385"/>
                  <a:gd name="connsiteX11" fmla="*/ 11546 w 407914"/>
                  <a:gd name="connsiteY11" fmla="*/ 298383 h 375385"/>
                  <a:gd name="connsiteX12" fmla="*/ 21171 w 407914"/>
                  <a:gd name="connsiteY12" fmla="*/ 336884 h 375385"/>
                  <a:gd name="connsiteX13" fmla="*/ 30796 w 407914"/>
                  <a:gd name="connsiteY13" fmla="*/ 365760 h 375385"/>
                  <a:gd name="connsiteX14" fmla="*/ 69297 w 407914"/>
                  <a:gd name="connsiteY14" fmla="*/ 375385 h 375385"/>
                  <a:gd name="connsiteX15" fmla="*/ 88548 w 407914"/>
                  <a:gd name="connsiteY15" fmla="*/ 346509 h 375385"/>
                  <a:gd name="connsiteX16" fmla="*/ 146300 w 407914"/>
                  <a:gd name="connsiteY16" fmla="*/ 288758 h 375385"/>
                  <a:gd name="connsiteX17" fmla="*/ 175175 w 407914"/>
                  <a:gd name="connsiteY17" fmla="*/ 221381 h 375385"/>
                  <a:gd name="connsiteX18" fmla="*/ 194426 w 407914"/>
                  <a:gd name="connsiteY18" fmla="*/ 163629 h 375385"/>
                  <a:gd name="connsiteX19" fmla="*/ 242552 w 407914"/>
                  <a:gd name="connsiteY19" fmla="*/ 182880 h 375385"/>
                  <a:gd name="connsiteX20" fmla="*/ 300304 w 407914"/>
                  <a:gd name="connsiteY20" fmla="*/ 202130 h 375385"/>
                  <a:gd name="connsiteX21" fmla="*/ 386931 w 407914"/>
                  <a:gd name="connsiteY21" fmla="*/ 221381 h 375385"/>
                  <a:gd name="connsiteX22" fmla="*/ 406182 w 407914"/>
                  <a:gd name="connsiteY22" fmla="*/ 211755 h 37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7914" h="375385">
                    <a:moveTo>
                      <a:pt x="406182" y="211755"/>
                    </a:moveTo>
                    <a:cubicBezTo>
                      <a:pt x="404578" y="187692"/>
                      <a:pt x="407914" y="113733"/>
                      <a:pt x="377306" y="77002"/>
                    </a:cubicBezTo>
                    <a:cubicBezTo>
                      <a:pt x="369900" y="68115"/>
                      <a:pt x="358777" y="62924"/>
                      <a:pt x="348430" y="57751"/>
                    </a:cubicBezTo>
                    <a:cubicBezTo>
                      <a:pt x="339355" y="53214"/>
                      <a:pt x="329179" y="51334"/>
                      <a:pt x="319554" y="48126"/>
                    </a:cubicBezTo>
                    <a:cubicBezTo>
                      <a:pt x="306720" y="38501"/>
                      <a:pt x="295712" y="25765"/>
                      <a:pt x="281053" y="19250"/>
                    </a:cubicBezTo>
                    <a:cubicBezTo>
                      <a:pt x="266103" y="12606"/>
                      <a:pt x="248798" y="13593"/>
                      <a:pt x="232927" y="9625"/>
                    </a:cubicBezTo>
                    <a:cubicBezTo>
                      <a:pt x="223084" y="7164"/>
                      <a:pt x="213676" y="3208"/>
                      <a:pt x="204051" y="0"/>
                    </a:cubicBezTo>
                    <a:cubicBezTo>
                      <a:pt x="188009" y="3208"/>
                      <a:pt x="169953" y="1208"/>
                      <a:pt x="155925" y="9625"/>
                    </a:cubicBezTo>
                    <a:cubicBezTo>
                      <a:pt x="119572" y="31437"/>
                      <a:pt x="98155" y="77020"/>
                      <a:pt x="69297" y="105878"/>
                    </a:cubicBezTo>
                    <a:cubicBezTo>
                      <a:pt x="61117" y="114058"/>
                      <a:pt x="50047" y="118711"/>
                      <a:pt x="40422" y="125128"/>
                    </a:cubicBezTo>
                    <a:cubicBezTo>
                      <a:pt x="27588" y="144379"/>
                      <a:pt x="0" y="159824"/>
                      <a:pt x="1921" y="182880"/>
                    </a:cubicBezTo>
                    <a:cubicBezTo>
                      <a:pt x="5129" y="221381"/>
                      <a:pt x="6754" y="260047"/>
                      <a:pt x="11546" y="298383"/>
                    </a:cubicBezTo>
                    <a:cubicBezTo>
                      <a:pt x="13187" y="311509"/>
                      <a:pt x="17537" y="324164"/>
                      <a:pt x="21171" y="336884"/>
                    </a:cubicBezTo>
                    <a:cubicBezTo>
                      <a:pt x="23958" y="346640"/>
                      <a:pt x="22873" y="359422"/>
                      <a:pt x="30796" y="365760"/>
                    </a:cubicBezTo>
                    <a:cubicBezTo>
                      <a:pt x="41126" y="374024"/>
                      <a:pt x="56463" y="372177"/>
                      <a:pt x="69297" y="375385"/>
                    </a:cubicBezTo>
                    <a:cubicBezTo>
                      <a:pt x="75714" y="365760"/>
                      <a:pt x="80862" y="355155"/>
                      <a:pt x="88548" y="346509"/>
                    </a:cubicBezTo>
                    <a:cubicBezTo>
                      <a:pt x="106635" y="326161"/>
                      <a:pt x="146300" y="288758"/>
                      <a:pt x="146300" y="288758"/>
                    </a:cubicBezTo>
                    <a:cubicBezTo>
                      <a:pt x="177278" y="195820"/>
                      <a:pt x="127607" y="340303"/>
                      <a:pt x="175175" y="221381"/>
                    </a:cubicBezTo>
                    <a:cubicBezTo>
                      <a:pt x="182711" y="202540"/>
                      <a:pt x="194426" y="163629"/>
                      <a:pt x="194426" y="163629"/>
                    </a:cubicBezTo>
                    <a:cubicBezTo>
                      <a:pt x="210468" y="170046"/>
                      <a:pt x="226314" y="176975"/>
                      <a:pt x="242552" y="182880"/>
                    </a:cubicBezTo>
                    <a:cubicBezTo>
                      <a:pt x="261622" y="189815"/>
                      <a:pt x="300304" y="202130"/>
                      <a:pt x="300304" y="202130"/>
                    </a:cubicBezTo>
                    <a:cubicBezTo>
                      <a:pt x="367680" y="247048"/>
                      <a:pt x="338804" y="253464"/>
                      <a:pt x="386931" y="221381"/>
                    </a:cubicBezTo>
                    <a:cubicBezTo>
                      <a:pt x="397571" y="189461"/>
                      <a:pt x="407786" y="235818"/>
                      <a:pt x="406182" y="21175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3276600" y="3810000"/>
                <a:ext cx="416745" cy="442637"/>
              </a:xfrm>
              <a:custGeom>
                <a:avLst/>
                <a:gdLst>
                  <a:gd name="connsiteX0" fmla="*/ 317030 w 631662"/>
                  <a:gd name="connsiteY0" fmla="*/ 21862 h 553823"/>
                  <a:gd name="connsiteX1" fmla="*/ 297365 w 631662"/>
                  <a:gd name="connsiteY1" fmla="*/ 80855 h 553823"/>
                  <a:gd name="connsiteX2" fmla="*/ 228539 w 631662"/>
                  <a:gd name="connsiteY2" fmla="*/ 169346 h 553823"/>
                  <a:gd name="connsiteX3" fmla="*/ 169546 w 631662"/>
                  <a:gd name="connsiteY3" fmla="*/ 228339 h 553823"/>
                  <a:gd name="connsiteX4" fmla="*/ 149881 w 631662"/>
                  <a:gd name="connsiteY4" fmla="*/ 257836 h 553823"/>
                  <a:gd name="connsiteX5" fmla="*/ 140049 w 631662"/>
                  <a:gd name="connsiteY5" fmla="*/ 287333 h 553823"/>
                  <a:gd name="connsiteX6" fmla="*/ 81056 w 631662"/>
                  <a:gd name="connsiteY6" fmla="*/ 336494 h 553823"/>
                  <a:gd name="connsiteX7" fmla="*/ 51559 w 631662"/>
                  <a:gd name="connsiteY7" fmla="*/ 346326 h 553823"/>
                  <a:gd name="connsiteX8" fmla="*/ 2397 w 631662"/>
                  <a:gd name="connsiteY8" fmla="*/ 395488 h 553823"/>
                  <a:gd name="connsiteX9" fmla="*/ 31894 w 631662"/>
                  <a:gd name="connsiteY9" fmla="*/ 454481 h 553823"/>
                  <a:gd name="connsiteX10" fmla="*/ 130217 w 631662"/>
                  <a:gd name="connsiteY10" fmla="*/ 533139 h 553823"/>
                  <a:gd name="connsiteX11" fmla="*/ 238372 w 631662"/>
                  <a:gd name="connsiteY11" fmla="*/ 542971 h 553823"/>
                  <a:gd name="connsiteX12" fmla="*/ 356359 w 631662"/>
                  <a:gd name="connsiteY12" fmla="*/ 533139 h 553823"/>
                  <a:gd name="connsiteX13" fmla="*/ 376023 w 631662"/>
                  <a:gd name="connsiteY13" fmla="*/ 415152 h 553823"/>
                  <a:gd name="connsiteX14" fmla="*/ 405520 w 631662"/>
                  <a:gd name="connsiteY14" fmla="*/ 405320 h 553823"/>
                  <a:gd name="connsiteX15" fmla="*/ 592333 w 631662"/>
                  <a:gd name="connsiteY15" fmla="*/ 405320 h 553823"/>
                  <a:gd name="connsiteX16" fmla="*/ 631662 w 631662"/>
                  <a:gd name="connsiteY16" fmla="*/ 336494 h 553823"/>
                  <a:gd name="connsiteX17" fmla="*/ 621830 w 631662"/>
                  <a:gd name="connsiteY17" fmla="*/ 297165 h 553823"/>
                  <a:gd name="connsiteX18" fmla="*/ 553004 w 631662"/>
                  <a:gd name="connsiteY18" fmla="*/ 248004 h 553823"/>
                  <a:gd name="connsiteX19" fmla="*/ 523507 w 631662"/>
                  <a:gd name="connsiteY19" fmla="*/ 228339 h 553823"/>
                  <a:gd name="connsiteX20" fmla="*/ 494010 w 631662"/>
                  <a:gd name="connsiteY20" fmla="*/ 198842 h 553823"/>
                  <a:gd name="connsiteX21" fmla="*/ 435017 w 631662"/>
                  <a:gd name="connsiteY21" fmla="*/ 159513 h 553823"/>
                  <a:gd name="connsiteX22" fmla="*/ 395688 w 631662"/>
                  <a:gd name="connsiteY22" fmla="*/ 100520 h 553823"/>
                  <a:gd name="connsiteX23" fmla="*/ 376023 w 631662"/>
                  <a:gd name="connsiteY23" fmla="*/ 71023 h 553823"/>
                  <a:gd name="connsiteX24" fmla="*/ 366191 w 631662"/>
                  <a:gd name="connsiteY24" fmla="*/ 31694 h 553823"/>
                  <a:gd name="connsiteX25" fmla="*/ 297365 w 631662"/>
                  <a:gd name="connsiteY25" fmla="*/ 21862 h 553823"/>
                  <a:gd name="connsiteX26" fmla="*/ 317030 w 631662"/>
                  <a:gd name="connsiteY26" fmla="*/ 21862 h 55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1662" h="553823">
                    <a:moveTo>
                      <a:pt x="317030" y="21862"/>
                    </a:moveTo>
                    <a:cubicBezTo>
                      <a:pt x="317030" y="31694"/>
                      <a:pt x="308863" y="63608"/>
                      <a:pt x="297365" y="80855"/>
                    </a:cubicBezTo>
                    <a:cubicBezTo>
                      <a:pt x="211050" y="210329"/>
                      <a:pt x="297854" y="88477"/>
                      <a:pt x="228539" y="169346"/>
                    </a:cubicBezTo>
                    <a:cubicBezTo>
                      <a:pt x="179757" y="226259"/>
                      <a:pt x="221473" y="193722"/>
                      <a:pt x="169546" y="228339"/>
                    </a:cubicBezTo>
                    <a:cubicBezTo>
                      <a:pt x="162991" y="238171"/>
                      <a:pt x="155166" y="247267"/>
                      <a:pt x="149881" y="257836"/>
                    </a:cubicBezTo>
                    <a:cubicBezTo>
                      <a:pt x="145246" y="267106"/>
                      <a:pt x="145798" y="278709"/>
                      <a:pt x="140049" y="287333"/>
                    </a:cubicBezTo>
                    <a:cubicBezTo>
                      <a:pt x="129177" y="303641"/>
                      <a:pt x="99193" y="327425"/>
                      <a:pt x="81056" y="336494"/>
                    </a:cubicBezTo>
                    <a:cubicBezTo>
                      <a:pt x="71786" y="341129"/>
                      <a:pt x="61391" y="343049"/>
                      <a:pt x="51559" y="346326"/>
                    </a:cubicBezTo>
                    <a:cubicBezTo>
                      <a:pt x="34353" y="357797"/>
                      <a:pt x="6494" y="370908"/>
                      <a:pt x="2397" y="395488"/>
                    </a:cubicBezTo>
                    <a:cubicBezTo>
                      <a:pt x="0" y="409872"/>
                      <a:pt x="24687" y="446373"/>
                      <a:pt x="31894" y="454481"/>
                    </a:cubicBezTo>
                    <a:cubicBezTo>
                      <a:pt x="52372" y="477519"/>
                      <a:pt x="91776" y="525451"/>
                      <a:pt x="130217" y="533139"/>
                    </a:cubicBezTo>
                    <a:cubicBezTo>
                      <a:pt x="165714" y="540238"/>
                      <a:pt x="202320" y="539694"/>
                      <a:pt x="238372" y="542971"/>
                    </a:cubicBezTo>
                    <a:cubicBezTo>
                      <a:pt x="277701" y="539694"/>
                      <a:pt x="322748" y="553823"/>
                      <a:pt x="356359" y="533139"/>
                    </a:cubicBezTo>
                    <a:cubicBezTo>
                      <a:pt x="359418" y="531256"/>
                      <a:pt x="368234" y="426835"/>
                      <a:pt x="376023" y="415152"/>
                    </a:cubicBezTo>
                    <a:cubicBezTo>
                      <a:pt x="381772" y="406529"/>
                      <a:pt x="395688" y="408597"/>
                      <a:pt x="405520" y="405320"/>
                    </a:cubicBezTo>
                    <a:cubicBezTo>
                      <a:pt x="427950" y="407045"/>
                      <a:pt x="549629" y="426672"/>
                      <a:pt x="592333" y="405320"/>
                    </a:cubicBezTo>
                    <a:cubicBezTo>
                      <a:pt x="601596" y="400688"/>
                      <a:pt x="629697" y="340423"/>
                      <a:pt x="631662" y="336494"/>
                    </a:cubicBezTo>
                    <a:cubicBezTo>
                      <a:pt x="628385" y="323384"/>
                      <a:pt x="628534" y="308898"/>
                      <a:pt x="621830" y="297165"/>
                    </a:cubicBezTo>
                    <a:cubicBezTo>
                      <a:pt x="604358" y="266589"/>
                      <a:pt x="581170" y="264099"/>
                      <a:pt x="553004" y="248004"/>
                    </a:cubicBezTo>
                    <a:cubicBezTo>
                      <a:pt x="542744" y="242141"/>
                      <a:pt x="532585" y="235904"/>
                      <a:pt x="523507" y="228339"/>
                    </a:cubicBezTo>
                    <a:cubicBezTo>
                      <a:pt x="512825" y="219437"/>
                      <a:pt x="504986" y="207379"/>
                      <a:pt x="494010" y="198842"/>
                    </a:cubicBezTo>
                    <a:cubicBezTo>
                      <a:pt x="475355" y="184332"/>
                      <a:pt x="435017" y="159513"/>
                      <a:pt x="435017" y="159513"/>
                    </a:cubicBezTo>
                    <a:lnTo>
                      <a:pt x="395688" y="100520"/>
                    </a:lnTo>
                    <a:lnTo>
                      <a:pt x="376023" y="71023"/>
                    </a:lnTo>
                    <a:cubicBezTo>
                      <a:pt x="372746" y="57913"/>
                      <a:pt x="374842" y="42075"/>
                      <a:pt x="366191" y="31694"/>
                    </a:cubicBezTo>
                    <a:cubicBezTo>
                      <a:pt x="339779" y="0"/>
                      <a:pt x="325078" y="12625"/>
                      <a:pt x="297365" y="21862"/>
                    </a:cubicBezTo>
                    <a:cubicBezTo>
                      <a:pt x="275130" y="55215"/>
                      <a:pt x="317030" y="12030"/>
                      <a:pt x="317030" y="21862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048000" y="2971800"/>
                <a:ext cx="450342" cy="549522"/>
              </a:xfrm>
              <a:custGeom>
                <a:avLst/>
                <a:gdLst>
                  <a:gd name="connsiteX0" fmla="*/ 720382 w 720382"/>
                  <a:gd name="connsiteY0" fmla="*/ 589337 h 829969"/>
                  <a:gd name="connsiteX1" fmla="*/ 710756 w 720382"/>
                  <a:gd name="connsiteY1" fmla="*/ 618213 h 829969"/>
                  <a:gd name="connsiteX2" fmla="*/ 681881 w 720382"/>
                  <a:gd name="connsiteY2" fmla="*/ 637464 h 829969"/>
                  <a:gd name="connsiteX3" fmla="*/ 662630 w 720382"/>
                  <a:gd name="connsiteY3" fmla="*/ 714466 h 829969"/>
                  <a:gd name="connsiteX4" fmla="*/ 633754 w 720382"/>
                  <a:gd name="connsiteY4" fmla="*/ 772217 h 829969"/>
                  <a:gd name="connsiteX5" fmla="*/ 614504 w 720382"/>
                  <a:gd name="connsiteY5" fmla="*/ 810719 h 829969"/>
                  <a:gd name="connsiteX6" fmla="*/ 556752 w 720382"/>
                  <a:gd name="connsiteY6" fmla="*/ 829969 h 829969"/>
                  <a:gd name="connsiteX7" fmla="*/ 441249 w 720382"/>
                  <a:gd name="connsiteY7" fmla="*/ 820344 h 829969"/>
                  <a:gd name="connsiteX8" fmla="*/ 402748 w 720382"/>
                  <a:gd name="connsiteY8" fmla="*/ 772217 h 829969"/>
                  <a:gd name="connsiteX9" fmla="*/ 373872 w 720382"/>
                  <a:gd name="connsiteY9" fmla="*/ 733716 h 829969"/>
                  <a:gd name="connsiteX10" fmla="*/ 364247 w 720382"/>
                  <a:gd name="connsiteY10" fmla="*/ 704841 h 829969"/>
                  <a:gd name="connsiteX11" fmla="*/ 402748 w 720382"/>
                  <a:gd name="connsiteY11" fmla="*/ 647089 h 829969"/>
                  <a:gd name="connsiteX12" fmla="*/ 431624 w 720382"/>
                  <a:gd name="connsiteY12" fmla="*/ 608588 h 829969"/>
                  <a:gd name="connsiteX13" fmla="*/ 470125 w 720382"/>
                  <a:gd name="connsiteY13" fmla="*/ 550836 h 829969"/>
                  <a:gd name="connsiteX14" fmla="*/ 479750 w 720382"/>
                  <a:gd name="connsiteY14" fmla="*/ 512335 h 829969"/>
                  <a:gd name="connsiteX15" fmla="*/ 450874 w 720382"/>
                  <a:gd name="connsiteY15" fmla="*/ 339081 h 829969"/>
                  <a:gd name="connsiteX16" fmla="*/ 421999 w 720382"/>
                  <a:gd name="connsiteY16" fmla="*/ 300580 h 829969"/>
                  <a:gd name="connsiteX17" fmla="*/ 364247 w 720382"/>
                  <a:gd name="connsiteY17" fmla="*/ 262079 h 829969"/>
                  <a:gd name="connsiteX18" fmla="*/ 296870 w 720382"/>
                  <a:gd name="connsiteY18" fmla="*/ 194702 h 829969"/>
                  <a:gd name="connsiteX19" fmla="*/ 267994 w 720382"/>
                  <a:gd name="connsiteY19" fmla="*/ 175451 h 829969"/>
                  <a:gd name="connsiteX20" fmla="*/ 46613 w 720382"/>
                  <a:gd name="connsiteY20" fmla="*/ 175451 h 829969"/>
                  <a:gd name="connsiteX21" fmla="*/ 46613 w 720382"/>
                  <a:gd name="connsiteY21" fmla="*/ 31072 h 829969"/>
                  <a:gd name="connsiteX22" fmla="*/ 75489 w 720382"/>
                  <a:gd name="connsiteY22" fmla="*/ 11822 h 829969"/>
                  <a:gd name="connsiteX23" fmla="*/ 450874 w 720382"/>
                  <a:gd name="connsiteY23" fmla="*/ 21447 h 829969"/>
                  <a:gd name="connsiteX24" fmla="*/ 518251 w 720382"/>
                  <a:gd name="connsiteY24" fmla="*/ 88824 h 829969"/>
                  <a:gd name="connsiteX25" fmla="*/ 547127 w 720382"/>
                  <a:gd name="connsiteY25" fmla="*/ 136950 h 829969"/>
                  <a:gd name="connsiteX26" fmla="*/ 576003 w 720382"/>
                  <a:gd name="connsiteY26" fmla="*/ 175451 h 829969"/>
                  <a:gd name="connsiteX27" fmla="*/ 614504 w 720382"/>
                  <a:gd name="connsiteY27" fmla="*/ 271704 h 829969"/>
                  <a:gd name="connsiteX28" fmla="*/ 643380 w 720382"/>
                  <a:gd name="connsiteY28" fmla="*/ 348706 h 829969"/>
                  <a:gd name="connsiteX29" fmla="*/ 653005 w 720382"/>
                  <a:gd name="connsiteY29" fmla="*/ 454584 h 829969"/>
                  <a:gd name="connsiteX30" fmla="*/ 672255 w 720382"/>
                  <a:gd name="connsiteY30" fmla="*/ 531586 h 829969"/>
                  <a:gd name="connsiteX31" fmla="*/ 701131 w 720382"/>
                  <a:gd name="connsiteY31" fmla="*/ 541211 h 829969"/>
                  <a:gd name="connsiteX32" fmla="*/ 720382 w 720382"/>
                  <a:gd name="connsiteY32" fmla="*/ 589337 h 82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20382" h="829969">
                    <a:moveTo>
                      <a:pt x="720382" y="589337"/>
                    </a:moveTo>
                    <a:cubicBezTo>
                      <a:pt x="717173" y="598962"/>
                      <a:pt x="717094" y="610290"/>
                      <a:pt x="710756" y="618213"/>
                    </a:cubicBezTo>
                    <a:cubicBezTo>
                      <a:pt x="703530" y="627246"/>
                      <a:pt x="687054" y="627117"/>
                      <a:pt x="681881" y="637464"/>
                    </a:cubicBezTo>
                    <a:cubicBezTo>
                      <a:pt x="670049" y="661128"/>
                      <a:pt x="670996" y="689366"/>
                      <a:pt x="662630" y="714466"/>
                    </a:cubicBezTo>
                    <a:cubicBezTo>
                      <a:pt x="644982" y="767413"/>
                      <a:pt x="663610" y="719968"/>
                      <a:pt x="633754" y="772217"/>
                    </a:cubicBezTo>
                    <a:cubicBezTo>
                      <a:pt x="626635" y="784675"/>
                      <a:pt x="625983" y="802110"/>
                      <a:pt x="614504" y="810719"/>
                    </a:cubicBezTo>
                    <a:cubicBezTo>
                      <a:pt x="598271" y="822894"/>
                      <a:pt x="556752" y="829969"/>
                      <a:pt x="556752" y="829969"/>
                    </a:cubicBezTo>
                    <a:cubicBezTo>
                      <a:pt x="518251" y="826761"/>
                      <a:pt x="479133" y="827921"/>
                      <a:pt x="441249" y="820344"/>
                    </a:cubicBezTo>
                    <a:cubicBezTo>
                      <a:pt x="402952" y="812685"/>
                      <a:pt x="416890" y="796965"/>
                      <a:pt x="402748" y="772217"/>
                    </a:cubicBezTo>
                    <a:cubicBezTo>
                      <a:pt x="394789" y="758289"/>
                      <a:pt x="383497" y="746550"/>
                      <a:pt x="373872" y="733716"/>
                    </a:cubicBezTo>
                    <a:cubicBezTo>
                      <a:pt x="370664" y="724091"/>
                      <a:pt x="364247" y="714987"/>
                      <a:pt x="364247" y="704841"/>
                    </a:cubicBezTo>
                    <a:cubicBezTo>
                      <a:pt x="364247" y="674824"/>
                      <a:pt x="385386" y="667344"/>
                      <a:pt x="402748" y="647089"/>
                    </a:cubicBezTo>
                    <a:cubicBezTo>
                      <a:pt x="413188" y="634909"/>
                      <a:pt x="422424" y="621730"/>
                      <a:pt x="431624" y="608588"/>
                    </a:cubicBezTo>
                    <a:cubicBezTo>
                      <a:pt x="444892" y="589634"/>
                      <a:pt x="470125" y="550836"/>
                      <a:pt x="470125" y="550836"/>
                    </a:cubicBezTo>
                    <a:cubicBezTo>
                      <a:pt x="473333" y="538002"/>
                      <a:pt x="479750" y="525564"/>
                      <a:pt x="479750" y="512335"/>
                    </a:cubicBezTo>
                    <a:cubicBezTo>
                      <a:pt x="479750" y="429748"/>
                      <a:pt x="486872" y="396678"/>
                      <a:pt x="450874" y="339081"/>
                    </a:cubicBezTo>
                    <a:cubicBezTo>
                      <a:pt x="442372" y="325477"/>
                      <a:pt x="433989" y="311238"/>
                      <a:pt x="421999" y="300580"/>
                    </a:cubicBezTo>
                    <a:cubicBezTo>
                      <a:pt x="404707" y="285209"/>
                      <a:pt x="364247" y="262079"/>
                      <a:pt x="364247" y="262079"/>
                    </a:cubicBezTo>
                    <a:cubicBezTo>
                      <a:pt x="320118" y="195885"/>
                      <a:pt x="347695" y="211643"/>
                      <a:pt x="296870" y="194702"/>
                    </a:cubicBezTo>
                    <a:cubicBezTo>
                      <a:pt x="287245" y="188285"/>
                      <a:pt x="279551" y="175954"/>
                      <a:pt x="267994" y="175451"/>
                    </a:cubicBezTo>
                    <a:cubicBezTo>
                      <a:pt x="0" y="163798"/>
                      <a:pt x="146761" y="208833"/>
                      <a:pt x="46613" y="175451"/>
                    </a:cubicBezTo>
                    <a:cubicBezTo>
                      <a:pt x="16823" y="115869"/>
                      <a:pt x="11042" y="123557"/>
                      <a:pt x="46613" y="31072"/>
                    </a:cubicBezTo>
                    <a:cubicBezTo>
                      <a:pt x="50766" y="20275"/>
                      <a:pt x="65864" y="18239"/>
                      <a:pt x="75489" y="11822"/>
                    </a:cubicBezTo>
                    <a:cubicBezTo>
                      <a:pt x="200617" y="15030"/>
                      <a:pt x="327556" y="0"/>
                      <a:pt x="450874" y="21447"/>
                    </a:cubicBezTo>
                    <a:cubicBezTo>
                      <a:pt x="482166" y="26889"/>
                      <a:pt x="501910" y="61589"/>
                      <a:pt x="518251" y="88824"/>
                    </a:cubicBezTo>
                    <a:cubicBezTo>
                      <a:pt x="527876" y="104866"/>
                      <a:pt x="536750" y="121384"/>
                      <a:pt x="547127" y="136950"/>
                    </a:cubicBezTo>
                    <a:cubicBezTo>
                      <a:pt x="556026" y="150298"/>
                      <a:pt x="567501" y="161847"/>
                      <a:pt x="576003" y="175451"/>
                    </a:cubicBezTo>
                    <a:cubicBezTo>
                      <a:pt x="618046" y="242720"/>
                      <a:pt x="571315" y="185324"/>
                      <a:pt x="614504" y="271704"/>
                    </a:cubicBezTo>
                    <a:cubicBezTo>
                      <a:pt x="639670" y="322037"/>
                      <a:pt x="630274" y="296285"/>
                      <a:pt x="643380" y="348706"/>
                    </a:cubicBezTo>
                    <a:cubicBezTo>
                      <a:pt x="646588" y="383999"/>
                      <a:pt x="647478" y="419579"/>
                      <a:pt x="653005" y="454584"/>
                    </a:cubicBezTo>
                    <a:cubicBezTo>
                      <a:pt x="657131" y="480718"/>
                      <a:pt x="647155" y="523220"/>
                      <a:pt x="672255" y="531586"/>
                    </a:cubicBezTo>
                    <a:lnTo>
                      <a:pt x="701131" y="541211"/>
                    </a:lnTo>
                    <a:lnTo>
                      <a:pt x="720382" y="589337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5943600" y="2971800"/>
                <a:ext cx="401235" cy="373729"/>
              </a:xfrm>
              <a:custGeom>
                <a:avLst/>
                <a:gdLst>
                  <a:gd name="connsiteX0" fmla="*/ 226142 w 668594"/>
                  <a:gd name="connsiteY0" fmla="*/ 278793 h 455774"/>
                  <a:gd name="connsiteX1" fmla="*/ 137652 w 668594"/>
                  <a:gd name="connsiteY1" fmla="*/ 268961 h 455774"/>
                  <a:gd name="connsiteX2" fmla="*/ 108155 w 668594"/>
                  <a:gd name="connsiteY2" fmla="*/ 249296 h 455774"/>
                  <a:gd name="connsiteX3" fmla="*/ 49161 w 668594"/>
                  <a:gd name="connsiteY3" fmla="*/ 200135 h 455774"/>
                  <a:gd name="connsiteX4" fmla="*/ 29497 w 668594"/>
                  <a:gd name="connsiteY4" fmla="*/ 170638 h 455774"/>
                  <a:gd name="connsiteX5" fmla="*/ 0 w 668594"/>
                  <a:gd name="connsiteY5" fmla="*/ 121477 h 455774"/>
                  <a:gd name="connsiteX6" fmla="*/ 19665 w 668594"/>
                  <a:gd name="connsiteY6" fmla="*/ 52651 h 455774"/>
                  <a:gd name="connsiteX7" fmla="*/ 49161 w 668594"/>
                  <a:gd name="connsiteY7" fmla="*/ 42819 h 455774"/>
                  <a:gd name="connsiteX8" fmla="*/ 226142 w 668594"/>
                  <a:gd name="connsiteY8" fmla="*/ 32987 h 455774"/>
                  <a:gd name="connsiteX9" fmla="*/ 265471 w 668594"/>
                  <a:gd name="connsiteY9" fmla="*/ 62483 h 455774"/>
                  <a:gd name="connsiteX10" fmla="*/ 285136 w 668594"/>
                  <a:gd name="connsiteY10" fmla="*/ 91980 h 455774"/>
                  <a:gd name="connsiteX11" fmla="*/ 314632 w 668594"/>
                  <a:gd name="connsiteY11" fmla="*/ 121477 h 455774"/>
                  <a:gd name="connsiteX12" fmla="*/ 422787 w 668594"/>
                  <a:gd name="connsiteY12" fmla="*/ 200135 h 455774"/>
                  <a:gd name="connsiteX13" fmla="*/ 501445 w 668594"/>
                  <a:gd name="connsiteY13" fmla="*/ 239464 h 455774"/>
                  <a:gd name="connsiteX14" fmla="*/ 580103 w 668594"/>
                  <a:gd name="connsiteY14" fmla="*/ 259128 h 455774"/>
                  <a:gd name="connsiteX15" fmla="*/ 658761 w 668594"/>
                  <a:gd name="connsiteY15" fmla="*/ 327954 h 455774"/>
                  <a:gd name="connsiteX16" fmla="*/ 668594 w 668594"/>
                  <a:gd name="connsiteY16" fmla="*/ 357451 h 455774"/>
                  <a:gd name="connsiteX17" fmla="*/ 658761 w 668594"/>
                  <a:gd name="connsiteY17" fmla="*/ 396780 h 455774"/>
                  <a:gd name="connsiteX18" fmla="*/ 599768 w 668594"/>
                  <a:gd name="connsiteY18" fmla="*/ 436109 h 455774"/>
                  <a:gd name="connsiteX19" fmla="*/ 521110 w 668594"/>
                  <a:gd name="connsiteY19" fmla="*/ 455774 h 455774"/>
                  <a:gd name="connsiteX20" fmla="*/ 422787 w 668594"/>
                  <a:gd name="connsiteY20" fmla="*/ 445941 h 455774"/>
                  <a:gd name="connsiteX21" fmla="*/ 393290 w 668594"/>
                  <a:gd name="connsiteY21" fmla="*/ 426277 h 455774"/>
                  <a:gd name="connsiteX22" fmla="*/ 334297 w 668594"/>
                  <a:gd name="connsiteY22" fmla="*/ 406612 h 455774"/>
                  <a:gd name="connsiteX23" fmla="*/ 304800 w 668594"/>
                  <a:gd name="connsiteY23" fmla="*/ 396780 h 455774"/>
                  <a:gd name="connsiteX24" fmla="*/ 285136 w 668594"/>
                  <a:gd name="connsiteY24" fmla="*/ 367283 h 455774"/>
                  <a:gd name="connsiteX25" fmla="*/ 226142 w 668594"/>
                  <a:gd name="connsiteY25" fmla="*/ 308290 h 455774"/>
                  <a:gd name="connsiteX26" fmla="*/ 226142 w 668594"/>
                  <a:gd name="connsiteY26" fmla="*/ 278793 h 455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8594" h="455774">
                    <a:moveTo>
                      <a:pt x="226142" y="278793"/>
                    </a:moveTo>
                    <a:cubicBezTo>
                      <a:pt x="196645" y="275516"/>
                      <a:pt x="166444" y="276159"/>
                      <a:pt x="137652" y="268961"/>
                    </a:cubicBezTo>
                    <a:cubicBezTo>
                      <a:pt x="126188" y="266095"/>
                      <a:pt x="117483" y="256551"/>
                      <a:pt x="108155" y="249296"/>
                    </a:cubicBezTo>
                    <a:cubicBezTo>
                      <a:pt x="87950" y="233581"/>
                      <a:pt x="67261" y="218235"/>
                      <a:pt x="49161" y="200135"/>
                    </a:cubicBezTo>
                    <a:cubicBezTo>
                      <a:pt x="40805" y="191779"/>
                      <a:pt x="35760" y="180659"/>
                      <a:pt x="29497" y="170638"/>
                    </a:cubicBezTo>
                    <a:cubicBezTo>
                      <a:pt x="19369" y="154432"/>
                      <a:pt x="9832" y="137864"/>
                      <a:pt x="0" y="121477"/>
                    </a:cubicBezTo>
                    <a:cubicBezTo>
                      <a:pt x="86" y="121134"/>
                      <a:pt x="14962" y="57354"/>
                      <a:pt x="19665" y="52651"/>
                    </a:cubicBezTo>
                    <a:cubicBezTo>
                      <a:pt x="26993" y="45323"/>
                      <a:pt x="39329" y="46096"/>
                      <a:pt x="49161" y="42819"/>
                    </a:cubicBezTo>
                    <a:cubicBezTo>
                      <a:pt x="113389" y="0"/>
                      <a:pt x="92987" y="4954"/>
                      <a:pt x="226142" y="32987"/>
                    </a:cubicBezTo>
                    <a:cubicBezTo>
                      <a:pt x="242177" y="36363"/>
                      <a:pt x="252361" y="52651"/>
                      <a:pt x="265471" y="62483"/>
                    </a:cubicBezTo>
                    <a:cubicBezTo>
                      <a:pt x="272026" y="72315"/>
                      <a:pt x="277571" y="82902"/>
                      <a:pt x="285136" y="91980"/>
                    </a:cubicBezTo>
                    <a:cubicBezTo>
                      <a:pt x="294038" y="102662"/>
                      <a:pt x="304239" y="112239"/>
                      <a:pt x="314632" y="121477"/>
                    </a:cubicBezTo>
                    <a:cubicBezTo>
                      <a:pt x="359896" y="161712"/>
                      <a:pt x="372887" y="173266"/>
                      <a:pt x="422787" y="200135"/>
                    </a:cubicBezTo>
                    <a:cubicBezTo>
                      <a:pt x="448597" y="214033"/>
                      <a:pt x="473006" y="232354"/>
                      <a:pt x="501445" y="239464"/>
                    </a:cubicBezTo>
                    <a:lnTo>
                      <a:pt x="580103" y="259128"/>
                    </a:lnTo>
                    <a:cubicBezTo>
                      <a:pt x="624352" y="288627"/>
                      <a:pt x="638276" y="286985"/>
                      <a:pt x="658761" y="327954"/>
                    </a:cubicBezTo>
                    <a:cubicBezTo>
                      <a:pt x="663396" y="337224"/>
                      <a:pt x="665316" y="347619"/>
                      <a:pt x="668594" y="357451"/>
                    </a:cubicBezTo>
                    <a:cubicBezTo>
                      <a:pt x="665316" y="370561"/>
                      <a:pt x="665465" y="385047"/>
                      <a:pt x="658761" y="396780"/>
                    </a:cubicBezTo>
                    <a:cubicBezTo>
                      <a:pt x="642980" y="424396"/>
                      <a:pt x="626771" y="428745"/>
                      <a:pt x="599768" y="436109"/>
                    </a:cubicBezTo>
                    <a:cubicBezTo>
                      <a:pt x="573694" y="443220"/>
                      <a:pt x="521110" y="455774"/>
                      <a:pt x="521110" y="455774"/>
                    </a:cubicBezTo>
                    <a:cubicBezTo>
                      <a:pt x="488336" y="452496"/>
                      <a:pt x="454881" y="453347"/>
                      <a:pt x="422787" y="445941"/>
                    </a:cubicBezTo>
                    <a:cubicBezTo>
                      <a:pt x="411273" y="443284"/>
                      <a:pt x="404088" y="431076"/>
                      <a:pt x="393290" y="426277"/>
                    </a:cubicBezTo>
                    <a:cubicBezTo>
                      <a:pt x="374348" y="417859"/>
                      <a:pt x="353961" y="413167"/>
                      <a:pt x="334297" y="406612"/>
                    </a:cubicBezTo>
                    <a:lnTo>
                      <a:pt x="304800" y="396780"/>
                    </a:lnTo>
                    <a:cubicBezTo>
                      <a:pt x="298245" y="386948"/>
                      <a:pt x="292987" y="376115"/>
                      <a:pt x="285136" y="367283"/>
                    </a:cubicBezTo>
                    <a:cubicBezTo>
                      <a:pt x="266660" y="346498"/>
                      <a:pt x="245806" y="327955"/>
                      <a:pt x="226142" y="308290"/>
                    </a:cubicBezTo>
                    <a:lnTo>
                      <a:pt x="226142" y="27879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6400800" y="3733800"/>
                <a:ext cx="459346" cy="535675"/>
              </a:xfrm>
              <a:custGeom>
                <a:avLst/>
                <a:gdLst>
                  <a:gd name="connsiteX0" fmla="*/ 323983 w 487613"/>
                  <a:gd name="connsiteY0" fmla="*/ 20094 h 542634"/>
                  <a:gd name="connsiteX1" fmla="*/ 285482 w 487613"/>
                  <a:gd name="connsiteY1" fmla="*/ 10468 h 542634"/>
                  <a:gd name="connsiteX2" fmla="*/ 256606 w 487613"/>
                  <a:gd name="connsiteY2" fmla="*/ 843 h 542634"/>
                  <a:gd name="connsiteX3" fmla="*/ 169979 w 487613"/>
                  <a:gd name="connsiteY3" fmla="*/ 20094 h 542634"/>
                  <a:gd name="connsiteX4" fmla="*/ 121853 w 487613"/>
                  <a:gd name="connsiteY4" fmla="*/ 29719 h 542634"/>
                  <a:gd name="connsiteX5" fmla="*/ 64101 w 487613"/>
                  <a:gd name="connsiteY5" fmla="*/ 68220 h 542634"/>
                  <a:gd name="connsiteX6" fmla="*/ 6350 w 487613"/>
                  <a:gd name="connsiteY6" fmla="*/ 164473 h 542634"/>
                  <a:gd name="connsiteX7" fmla="*/ 15975 w 487613"/>
                  <a:gd name="connsiteY7" fmla="*/ 424355 h 542634"/>
                  <a:gd name="connsiteX8" fmla="*/ 64101 w 487613"/>
                  <a:gd name="connsiteY8" fmla="*/ 472481 h 542634"/>
                  <a:gd name="connsiteX9" fmla="*/ 121853 w 487613"/>
                  <a:gd name="connsiteY9" fmla="*/ 510982 h 542634"/>
                  <a:gd name="connsiteX10" fmla="*/ 150729 w 487613"/>
                  <a:gd name="connsiteY10" fmla="*/ 530233 h 542634"/>
                  <a:gd name="connsiteX11" fmla="*/ 189230 w 487613"/>
                  <a:gd name="connsiteY11" fmla="*/ 539858 h 542634"/>
                  <a:gd name="connsiteX12" fmla="*/ 285482 w 487613"/>
                  <a:gd name="connsiteY12" fmla="*/ 530233 h 542634"/>
                  <a:gd name="connsiteX13" fmla="*/ 304733 w 487613"/>
                  <a:gd name="connsiteY13" fmla="*/ 491732 h 542634"/>
                  <a:gd name="connsiteX14" fmla="*/ 275857 w 487613"/>
                  <a:gd name="connsiteY14" fmla="*/ 366603 h 542634"/>
                  <a:gd name="connsiteX15" fmla="*/ 266232 w 487613"/>
                  <a:gd name="connsiteY15" fmla="*/ 328102 h 542634"/>
                  <a:gd name="connsiteX16" fmla="*/ 237356 w 487613"/>
                  <a:gd name="connsiteY16" fmla="*/ 308852 h 542634"/>
                  <a:gd name="connsiteX17" fmla="*/ 227731 w 487613"/>
                  <a:gd name="connsiteY17" fmla="*/ 270351 h 542634"/>
                  <a:gd name="connsiteX18" fmla="*/ 285482 w 487613"/>
                  <a:gd name="connsiteY18" fmla="*/ 241475 h 542634"/>
                  <a:gd name="connsiteX19" fmla="*/ 410611 w 487613"/>
                  <a:gd name="connsiteY19" fmla="*/ 251100 h 542634"/>
                  <a:gd name="connsiteX20" fmla="*/ 449112 w 487613"/>
                  <a:gd name="connsiteY20" fmla="*/ 260725 h 542634"/>
                  <a:gd name="connsiteX21" fmla="*/ 487613 w 487613"/>
                  <a:gd name="connsiteY21" fmla="*/ 202974 h 542634"/>
                  <a:gd name="connsiteX22" fmla="*/ 477987 w 487613"/>
                  <a:gd name="connsiteY22" fmla="*/ 164473 h 542634"/>
                  <a:gd name="connsiteX23" fmla="*/ 333609 w 487613"/>
                  <a:gd name="connsiteY23" fmla="*/ 116346 h 542634"/>
                  <a:gd name="connsiteX24" fmla="*/ 314358 w 487613"/>
                  <a:gd name="connsiteY24" fmla="*/ 29719 h 542634"/>
                  <a:gd name="connsiteX25" fmla="*/ 323983 w 487613"/>
                  <a:gd name="connsiteY25" fmla="*/ 20094 h 54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87613" h="542634">
                    <a:moveTo>
                      <a:pt x="323983" y="20094"/>
                    </a:moveTo>
                    <a:cubicBezTo>
                      <a:pt x="319170" y="16886"/>
                      <a:pt x="298202" y="14102"/>
                      <a:pt x="285482" y="10468"/>
                    </a:cubicBezTo>
                    <a:cubicBezTo>
                      <a:pt x="275726" y="7681"/>
                      <a:pt x="266717" y="0"/>
                      <a:pt x="256606" y="843"/>
                    </a:cubicBezTo>
                    <a:cubicBezTo>
                      <a:pt x="227128" y="3300"/>
                      <a:pt x="198902" y="13896"/>
                      <a:pt x="169979" y="20094"/>
                    </a:cubicBezTo>
                    <a:cubicBezTo>
                      <a:pt x="153982" y="23522"/>
                      <a:pt x="137895" y="26511"/>
                      <a:pt x="121853" y="29719"/>
                    </a:cubicBezTo>
                    <a:cubicBezTo>
                      <a:pt x="102602" y="42553"/>
                      <a:pt x="76935" y="48969"/>
                      <a:pt x="64101" y="68220"/>
                    </a:cubicBezTo>
                    <a:cubicBezTo>
                      <a:pt x="17641" y="137911"/>
                      <a:pt x="35947" y="105278"/>
                      <a:pt x="6350" y="164473"/>
                    </a:cubicBezTo>
                    <a:cubicBezTo>
                      <a:pt x="9558" y="251100"/>
                      <a:pt x="0" y="339153"/>
                      <a:pt x="15975" y="424355"/>
                    </a:cubicBezTo>
                    <a:cubicBezTo>
                      <a:pt x="20156" y="446653"/>
                      <a:pt x="46542" y="458115"/>
                      <a:pt x="64101" y="472481"/>
                    </a:cubicBezTo>
                    <a:cubicBezTo>
                      <a:pt x="82008" y="487132"/>
                      <a:pt x="102602" y="498148"/>
                      <a:pt x="121853" y="510982"/>
                    </a:cubicBezTo>
                    <a:cubicBezTo>
                      <a:pt x="131478" y="517399"/>
                      <a:pt x="139506" y="527427"/>
                      <a:pt x="150729" y="530233"/>
                    </a:cubicBezTo>
                    <a:lnTo>
                      <a:pt x="189230" y="539858"/>
                    </a:lnTo>
                    <a:cubicBezTo>
                      <a:pt x="221314" y="536650"/>
                      <a:pt x="255718" y="542634"/>
                      <a:pt x="285482" y="530233"/>
                    </a:cubicBezTo>
                    <a:cubicBezTo>
                      <a:pt x="298727" y="524714"/>
                      <a:pt x="303633" y="506038"/>
                      <a:pt x="304733" y="491732"/>
                    </a:cubicBezTo>
                    <a:cubicBezTo>
                      <a:pt x="312043" y="396705"/>
                      <a:pt x="298954" y="428196"/>
                      <a:pt x="275857" y="366603"/>
                    </a:cubicBezTo>
                    <a:cubicBezTo>
                      <a:pt x="271212" y="354217"/>
                      <a:pt x="273570" y="339109"/>
                      <a:pt x="266232" y="328102"/>
                    </a:cubicBezTo>
                    <a:cubicBezTo>
                      <a:pt x="259815" y="318477"/>
                      <a:pt x="246981" y="315269"/>
                      <a:pt x="237356" y="308852"/>
                    </a:cubicBezTo>
                    <a:cubicBezTo>
                      <a:pt x="234148" y="296018"/>
                      <a:pt x="223548" y="282901"/>
                      <a:pt x="227731" y="270351"/>
                    </a:cubicBezTo>
                    <a:cubicBezTo>
                      <a:pt x="232396" y="256355"/>
                      <a:pt x="274270" y="245212"/>
                      <a:pt x="285482" y="241475"/>
                    </a:cubicBezTo>
                    <a:cubicBezTo>
                      <a:pt x="327192" y="244683"/>
                      <a:pt x="369065" y="246212"/>
                      <a:pt x="410611" y="251100"/>
                    </a:cubicBezTo>
                    <a:cubicBezTo>
                      <a:pt x="423749" y="252646"/>
                      <a:pt x="437894" y="267736"/>
                      <a:pt x="449112" y="260725"/>
                    </a:cubicBezTo>
                    <a:cubicBezTo>
                      <a:pt x="468731" y="248463"/>
                      <a:pt x="487613" y="202974"/>
                      <a:pt x="487613" y="202974"/>
                    </a:cubicBezTo>
                    <a:cubicBezTo>
                      <a:pt x="484404" y="190140"/>
                      <a:pt x="486698" y="174429"/>
                      <a:pt x="477987" y="164473"/>
                    </a:cubicBezTo>
                    <a:cubicBezTo>
                      <a:pt x="433873" y="114058"/>
                      <a:pt x="395749" y="123251"/>
                      <a:pt x="333609" y="116346"/>
                    </a:cubicBezTo>
                    <a:cubicBezTo>
                      <a:pt x="329912" y="94169"/>
                      <a:pt x="326204" y="53412"/>
                      <a:pt x="314358" y="29719"/>
                    </a:cubicBezTo>
                    <a:cubicBezTo>
                      <a:pt x="312329" y="25661"/>
                      <a:pt x="328796" y="23303"/>
                      <a:pt x="323983" y="20094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6553200" y="2895600"/>
                <a:ext cx="329617" cy="476553"/>
              </a:xfrm>
              <a:custGeom>
                <a:avLst/>
                <a:gdLst>
                  <a:gd name="connsiteX0" fmla="*/ 578501 w 585056"/>
                  <a:gd name="connsiteY0" fmla="*/ 295931 h 482744"/>
                  <a:gd name="connsiteX1" fmla="*/ 539172 w 585056"/>
                  <a:gd name="connsiteY1" fmla="*/ 305763 h 482744"/>
                  <a:gd name="connsiteX2" fmla="*/ 421185 w 585056"/>
                  <a:gd name="connsiteY2" fmla="*/ 246770 h 482744"/>
                  <a:gd name="connsiteX3" fmla="*/ 391688 w 585056"/>
                  <a:gd name="connsiteY3" fmla="*/ 236937 h 482744"/>
                  <a:gd name="connsiteX4" fmla="*/ 372024 w 585056"/>
                  <a:gd name="connsiteY4" fmla="*/ 207440 h 482744"/>
                  <a:gd name="connsiteX5" fmla="*/ 313030 w 585056"/>
                  <a:gd name="connsiteY5" fmla="*/ 138615 h 482744"/>
                  <a:gd name="connsiteX6" fmla="*/ 244204 w 585056"/>
                  <a:gd name="connsiteY6" fmla="*/ 40292 h 482744"/>
                  <a:gd name="connsiteX7" fmla="*/ 224540 w 585056"/>
                  <a:gd name="connsiteY7" fmla="*/ 10795 h 482744"/>
                  <a:gd name="connsiteX8" fmla="*/ 67224 w 585056"/>
                  <a:gd name="connsiteY8" fmla="*/ 40292 h 482744"/>
                  <a:gd name="connsiteX9" fmla="*/ 18062 w 585056"/>
                  <a:gd name="connsiteY9" fmla="*/ 99286 h 482744"/>
                  <a:gd name="connsiteX10" fmla="*/ 8230 w 585056"/>
                  <a:gd name="connsiteY10" fmla="*/ 128782 h 482744"/>
                  <a:gd name="connsiteX11" fmla="*/ 37727 w 585056"/>
                  <a:gd name="connsiteY11" fmla="*/ 286099 h 482744"/>
                  <a:gd name="connsiteX12" fmla="*/ 67224 w 585056"/>
                  <a:gd name="connsiteY12" fmla="*/ 315595 h 482744"/>
                  <a:gd name="connsiteX13" fmla="*/ 136049 w 585056"/>
                  <a:gd name="connsiteY13" fmla="*/ 404086 h 482744"/>
                  <a:gd name="connsiteX14" fmla="*/ 145882 w 585056"/>
                  <a:gd name="connsiteY14" fmla="*/ 433582 h 482744"/>
                  <a:gd name="connsiteX15" fmla="*/ 175378 w 585056"/>
                  <a:gd name="connsiteY15" fmla="*/ 463079 h 482744"/>
                  <a:gd name="connsiteX16" fmla="*/ 273701 w 585056"/>
                  <a:gd name="connsiteY16" fmla="*/ 482744 h 482744"/>
                  <a:gd name="connsiteX17" fmla="*/ 342527 w 585056"/>
                  <a:gd name="connsiteY17" fmla="*/ 472911 h 482744"/>
                  <a:gd name="connsiteX18" fmla="*/ 372024 w 585056"/>
                  <a:gd name="connsiteY18" fmla="*/ 443415 h 482744"/>
                  <a:gd name="connsiteX19" fmla="*/ 401520 w 585056"/>
                  <a:gd name="connsiteY19" fmla="*/ 423750 h 482744"/>
                  <a:gd name="connsiteX20" fmla="*/ 499843 w 585056"/>
                  <a:gd name="connsiteY20" fmla="*/ 325428 h 482744"/>
                  <a:gd name="connsiteX21" fmla="*/ 578501 w 585056"/>
                  <a:gd name="connsiteY21" fmla="*/ 295931 h 48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5056" h="482744">
                    <a:moveTo>
                      <a:pt x="578501" y="295931"/>
                    </a:moveTo>
                    <a:cubicBezTo>
                      <a:pt x="585056" y="292654"/>
                      <a:pt x="552467" y="308180"/>
                      <a:pt x="539172" y="305763"/>
                    </a:cubicBezTo>
                    <a:cubicBezTo>
                      <a:pt x="490815" y="296971"/>
                      <a:pt x="462629" y="267492"/>
                      <a:pt x="421185" y="246770"/>
                    </a:cubicBezTo>
                    <a:cubicBezTo>
                      <a:pt x="411915" y="242135"/>
                      <a:pt x="401520" y="240215"/>
                      <a:pt x="391688" y="236937"/>
                    </a:cubicBezTo>
                    <a:cubicBezTo>
                      <a:pt x="385133" y="227105"/>
                      <a:pt x="379714" y="216412"/>
                      <a:pt x="372024" y="207440"/>
                    </a:cubicBezTo>
                    <a:cubicBezTo>
                      <a:pt x="335916" y="165313"/>
                      <a:pt x="335601" y="179994"/>
                      <a:pt x="313030" y="138615"/>
                    </a:cubicBezTo>
                    <a:cubicBezTo>
                      <a:pt x="262042" y="45138"/>
                      <a:pt x="300661" y="77931"/>
                      <a:pt x="244204" y="40292"/>
                    </a:cubicBezTo>
                    <a:cubicBezTo>
                      <a:pt x="237649" y="30460"/>
                      <a:pt x="236219" y="12592"/>
                      <a:pt x="224540" y="10795"/>
                    </a:cubicBezTo>
                    <a:cubicBezTo>
                      <a:pt x="154373" y="0"/>
                      <a:pt x="122906" y="18020"/>
                      <a:pt x="67224" y="40292"/>
                    </a:cubicBezTo>
                    <a:cubicBezTo>
                      <a:pt x="45479" y="62037"/>
                      <a:pt x="31751" y="71909"/>
                      <a:pt x="18062" y="99286"/>
                    </a:cubicBezTo>
                    <a:cubicBezTo>
                      <a:pt x="13427" y="108556"/>
                      <a:pt x="11507" y="118950"/>
                      <a:pt x="8230" y="128782"/>
                    </a:cubicBezTo>
                    <a:cubicBezTo>
                      <a:pt x="18062" y="181221"/>
                      <a:pt x="0" y="248373"/>
                      <a:pt x="37727" y="286099"/>
                    </a:cubicBezTo>
                    <a:cubicBezTo>
                      <a:pt x="47559" y="295931"/>
                      <a:pt x="58687" y="304619"/>
                      <a:pt x="67224" y="315595"/>
                    </a:cubicBezTo>
                    <a:cubicBezTo>
                      <a:pt x="149556" y="421450"/>
                      <a:pt x="69079" y="337114"/>
                      <a:pt x="136049" y="404086"/>
                    </a:cubicBezTo>
                    <a:cubicBezTo>
                      <a:pt x="139327" y="413918"/>
                      <a:pt x="140133" y="424959"/>
                      <a:pt x="145882" y="433582"/>
                    </a:cubicBezTo>
                    <a:cubicBezTo>
                      <a:pt x="153595" y="445151"/>
                      <a:pt x="163809" y="455366"/>
                      <a:pt x="175378" y="463079"/>
                    </a:cubicBezTo>
                    <a:cubicBezTo>
                      <a:pt x="194097" y="475558"/>
                      <a:pt x="267877" y="481912"/>
                      <a:pt x="273701" y="482744"/>
                    </a:cubicBezTo>
                    <a:cubicBezTo>
                      <a:pt x="296643" y="479466"/>
                      <a:pt x="321010" y="481518"/>
                      <a:pt x="342527" y="472911"/>
                    </a:cubicBezTo>
                    <a:cubicBezTo>
                      <a:pt x="355437" y="467747"/>
                      <a:pt x="361342" y="452317"/>
                      <a:pt x="372024" y="443415"/>
                    </a:cubicBezTo>
                    <a:cubicBezTo>
                      <a:pt x="381102" y="435850"/>
                      <a:pt x="391688" y="430305"/>
                      <a:pt x="401520" y="423750"/>
                    </a:cubicBezTo>
                    <a:cubicBezTo>
                      <a:pt x="425723" y="387445"/>
                      <a:pt x="449420" y="335513"/>
                      <a:pt x="499843" y="325428"/>
                    </a:cubicBezTo>
                    <a:cubicBezTo>
                      <a:pt x="552218" y="314952"/>
                      <a:pt x="571946" y="299209"/>
                      <a:pt x="578501" y="295931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Box 10"/>
          <p:cNvSpPr txBox="1">
            <a:spLocks noChangeArrowheads="1"/>
          </p:cNvSpPr>
          <p:nvPr/>
        </p:nvSpPr>
        <p:spPr bwMode="auto">
          <a:xfrm>
            <a:off x="609600" y="5722203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u="none" dirty="0" smtClean="0"/>
              <a:t>Can you identify the recurring pattern?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609600" y="1077330"/>
            <a:ext cx="8153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How can seeing previously learned objects in novel images help to discover </a:t>
            </a:r>
            <a:r>
              <a:rPr lang="en-US" sz="2800" i="1" dirty="0" smtClean="0"/>
              <a:t>new</a:t>
            </a:r>
            <a:r>
              <a:rPr lang="en-US" sz="2800" dirty="0" smtClean="0"/>
              <a:t> categories?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u="none" dirty="0" smtClean="0"/>
          </a:p>
        </p:txBody>
      </p:sp>
      <p:sp>
        <p:nvSpPr>
          <p:cNvPr id="97" name="Freeform 96"/>
          <p:cNvSpPr/>
          <p:nvPr/>
        </p:nvSpPr>
        <p:spPr bwMode="auto">
          <a:xfrm>
            <a:off x="3752354" y="3590316"/>
            <a:ext cx="526351" cy="305161"/>
          </a:xfrm>
          <a:custGeom>
            <a:avLst/>
            <a:gdLst>
              <a:gd name="connsiteX0" fmla="*/ 27332 w 1010610"/>
              <a:gd name="connsiteY0" fmla="*/ 800451 h 892202"/>
              <a:gd name="connsiteX1" fmla="*/ 17707 w 1010610"/>
              <a:gd name="connsiteY1" fmla="*/ 521319 h 892202"/>
              <a:gd name="connsiteX2" fmla="*/ 8082 w 1010610"/>
              <a:gd name="connsiteY2" fmla="*/ 473192 h 892202"/>
              <a:gd name="connsiteX3" fmla="*/ 17707 w 1010610"/>
              <a:gd name="connsiteY3" fmla="*/ 165184 h 892202"/>
              <a:gd name="connsiteX4" fmla="*/ 75459 w 1010610"/>
              <a:gd name="connsiteY4" fmla="*/ 88182 h 892202"/>
              <a:gd name="connsiteX5" fmla="*/ 123585 w 1010610"/>
              <a:gd name="connsiteY5" fmla="*/ 40056 h 892202"/>
              <a:gd name="connsiteX6" fmla="*/ 181337 w 1010610"/>
              <a:gd name="connsiteY6" fmla="*/ 1555 h 892202"/>
              <a:gd name="connsiteX7" fmla="*/ 277589 w 1010610"/>
              <a:gd name="connsiteY7" fmla="*/ 30430 h 892202"/>
              <a:gd name="connsiteX8" fmla="*/ 316090 w 1010610"/>
              <a:gd name="connsiteY8" fmla="*/ 88182 h 892202"/>
              <a:gd name="connsiteX9" fmla="*/ 373842 w 1010610"/>
              <a:gd name="connsiteY9" fmla="*/ 136308 h 892202"/>
              <a:gd name="connsiteX10" fmla="*/ 393092 w 1010610"/>
              <a:gd name="connsiteY10" fmla="*/ 165184 h 892202"/>
              <a:gd name="connsiteX11" fmla="*/ 441219 w 1010610"/>
              <a:gd name="connsiteY11" fmla="*/ 251811 h 892202"/>
              <a:gd name="connsiteX12" fmla="*/ 498970 w 1010610"/>
              <a:gd name="connsiteY12" fmla="*/ 299938 h 892202"/>
              <a:gd name="connsiteX13" fmla="*/ 527846 w 1010610"/>
              <a:gd name="connsiteY13" fmla="*/ 309563 h 892202"/>
              <a:gd name="connsiteX14" fmla="*/ 556722 w 1010610"/>
              <a:gd name="connsiteY14" fmla="*/ 328813 h 892202"/>
              <a:gd name="connsiteX15" fmla="*/ 604848 w 1010610"/>
              <a:gd name="connsiteY15" fmla="*/ 338439 h 892202"/>
              <a:gd name="connsiteX16" fmla="*/ 633724 w 1010610"/>
              <a:gd name="connsiteY16" fmla="*/ 348064 h 892202"/>
              <a:gd name="connsiteX17" fmla="*/ 739602 w 1010610"/>
              <a:gd name="connsiteY17" fmla="*/ 367315 h 892202"/>
              <a:gd name="connsiteX18" fmla="*/ 787728 w 1010610"/>
              <a:gd name="connsiteY18" fmla="*/ 425066 h 892202"/>
              <a:gd name="connsiteX19" fmla="*/ 816604 w 1010610"/>
              <a:gd name="connsiteY19" fmla="*/ 511693 h 892202"/>
              <a:gd name="connsiteX20" fmla="*/ 845480 w 1010610"/>
              <a:gd name="connsiteY20" fmla="*/ 550195 h 892202"/>
              <a:gd name="connsiteX21" fmla="*/ 893606 w 1010610"/>
              <a:gd name="connsiteY21" fmla="*/ 646447 h 892202"/>
              <a:gd name="connsiteX22" fmla="*/ 903231 w 1010610"/>
              <a:gd name="connsiteY22" fmla="*/ 675323 h 892202"/>
              <a:gd name="connsiteX23" fmla="*/ 932107 w 1010610"/>
              <a:gd name="connsiteY23" fmla="*/ 713824 h 892202"/>
              <a:gd name="connsiteX24" fmla="*/ 970608 w 1010610"/>
              <a:gd name="connsiteY24" fmla="*/ 790826 h 892202"/>
              <a:gd name="connsiteX25" fmla="*/ 960983 w 1010610"/>
              <a:gd name="connsiteY25" fmla="*/ 867828 h 892202"/>
              <a:gd name="connsiteX26" fmla="*/ 806979 w 1010610"/>
              <a:gd name="connsiteY26" fmla="*/ 838952 h 892202"/>
              <a:gd name="connsiteX27" fmla="*/ 778103 w 1010610"/>
              <a:gd name="connsiteY27" fmla="*/ 810077 h 892202"/>
              <a:gd name="connsiteX28" fmla="*/ 720351 w 1010610"/>
              <a:gd name="connsiteY28" fmla="*/ 733075 h 892202"/>
              <a:gd name="connsiteX29" fmla="*/ 691476 w 1010610"/>
              <a:gd name="connsiteY29" fmla="*/ 713824 h 892202"/>
              <a:gd name="connsiteX30" fmla="*/ 672225 w 1010610"/>
              <a:gd name="connsiteY30" fmla="*/ 675323 h 892202"/>
              <a:gd name="connsiteX31" fmla="*/ 652975 w 1010610"/>
              <a:gd name="connsiteY31" fmla="*/ 646447 h 892202"/>
              <a:gd name="connsiteX32" fmla="*/ 489345 w 1010610"/>
              <a:gd name="connsiteY32" fmla="*/ 617571 h 892202"/>
              <a:gd name="connsiteX33" fmla="*/ 460469 w 1010610"/>
              <a:gd name="connsiteY33" fmla="*/ 607946 h 892202"/>
              <a:gd name="connsiteX34" fmla="*/ 470095 w 1010610"/>
              <a:gd name="connsiteY34" fmla="*/ 646447 h 892202"/>
              <a:gd name="connsiteX35" fmla="*/ 460469 w 1010610"/>
              <a:gd name="connsiteY35" fmla="*/ 713824 h 892202"/>
              <a:gd name="connsiteX36" fmla="*/ 393092 w 1010610"/>
              <a:gd name="connsiteY36" fmla="*/ 752325 h 892202"/>
              <a:gd name="connsiteX37" fmla="*/ 287215 w 1010610"/>
              <a:gd name="connsiteY37" fmla="*/ 761950 h 892202"/>
              <a:gd name="connsiteX38" fmla="*/ 210212 w 1010610"/>
              <a:gd name="connsiteY38" fmla="*/ 771576 h 892202"/>
              <a:gd name="connsiteX39" fmla="*/ 181337 w 1010610"/>
              <a:gd name="connsiteY39" fmla="*/ 781201 h 892202"/>
              <a:gd name="connsiteX40" fmla="*/ 152461 w 1010610"/>
              <a:gd name="connsiteY40" fmla="*/ 800451 h 892202"/>
              <a:gd name="connsiteX41" fmla="*/ 27332 w 1010610"/>
              <a:gd name="connsiteY41" fmla="*/ 790826 h 892202"/>
              <a:gd name="connsiteX42" fmla="*/ 27332 w 1010610"/>
              <a:gd name="connsiteY42" fmla="*/ 800451 h 8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0610" h="892202">
                <a:moveTo>
                  <a:pt x="27332" y="800451"/>
                </a:moveTo>
                <a:cubicBezTo>
                  <a:pt x="25728" y="755533"/>
                  <a:pt x="23174" y="614258"/>
                  <a:pt x="17707" y="521319"/>
                </a:cubicBezTo>
                <a:cubicBezTo>
                  <a:pt x="16746" y="504987"/>
                  <a:pt x="8082" y="489552"/>
                  <a:pt x="8082" y="473192"/>
                </a:cubicBezTo>
                <a:cubicBezTo>
                  <a:pt x="8082" y="370473"/>
                  <a:pt x="0" y="266366"/>
                  <a:pt x="17707" y="165184"/>
                </a:cubicBezTo>
                <a:cubicBezTo>
                  <a:pt x="23238" y="133580"/>
                  <a:pt x="57662" y="114878"/>
                  <a:pt x="75459" y="88182"/>
                </a:cubicBezTo>
                <a:cubicBezTo>
                  <a:pt x="110751" y="35243"/>
                  <a:pt x="75459" y="80161"/>
                  <a:pt x="123585" y="40056"/>
                </a:cubicBezTo>
                <a:cubicBezTo>
                  <a:pt x="171653" y="0"/>
                  <a:pt x="130590" y="18470"/>
                  <a:pt x="181337" y="1555"/>
                </a:cubicBezTo>
                <a:cubicBezTo>
                  <a:pt x="207575" y="5928"/>
                  <a:pt x="255207" y="8048"/>
                  <a:pt x="277589" y="30430"/>
                </a:cubicBezTo>
                <a:cubicBezTo>
                  <a:pt x="293949" y="46790"/>
                  <a:pt x="299730" y="71822"/>
                  <a:pt x="316090" y="88182"/>
                </a:cubicBezTo>
                <a:cubicBezTo>
                  <a:pt x="353146" y="125238"/>
                  <a:pt x="333640" y="109507"/>
                  <a:pt x="373842" y="136308"/>
                </a:cubicBezTo>
                <a:cubicBezTo>
                  <a:pt x="380259" y="145933"/>
                  <a:pt x="387919" y="154837"/>
                  <a:pt x="393092" y="165184"/>
                </a:cubicBezTo>
                <a:cubicBezTo>
                  <a:pt x="417298" y="213596"/>
                  <a:pt x="380527" y="191119"/>
                  <a:pt x="441219" y="251811"/>
                </a:cubicBezTo>
                <a:cubicBezTo>
                  <a:pt x="462504" y="273096"/>
                  <a:pt x="472172" y="286539"/>
                  <a:pt x="498970" y="299938"/>
                </a:cubicBezTo>
                <a:cubicBezTo>
                  <a:pt x="508045" y="304475"/>
                  <a:pt x="518771" y="305026"/>
                  <a:pt x="527846" y="309563"/>
                </a:cubicBezTo>
                <a:cubicBezTo>
                  <a:pt x="538193" y="314736"/>
                  <a:pt x="545890" y="324751"/>
                  <a:pt x="556722" y="328813"/>
                </a:cubicBezTo>
                <a:cubicBezTo>
                  <a:pt x="572040" y="334557"/>
                  <a:pt x="588977" y="334471"/>
                  <a:pt x="604848" y="338439"/>
                </a:cubicBezTo>
                <a:cubicBezTo>
                  <a:pt x="614691" y="340900"/>
                  <a:pt x="623775" y="346074"/>
                  <a:pt x="633724" y="348064"/>
                </a:cubicBezTo>
                <a:cubicBezTo>
                  <a:pt x="806115" y="382541"/>
                  <a:pt x="625494" y="338786"/>
                  <a:pt x="739602" y="367315"/>
                </a:cubicBezTo>
                <a:cubicBezTo>
                  <a:pt x="756950" y="384662"/>
                  <a:pt x="777676" y="401612"/>
                  <a:pt x="787728" y="425066"/>
                </a:cubicBezTo>
                <a:cubicBezTo>
                  <a:pt x="820433" y="501377"/>
                  <a:pt x="767772" y="423793"/>
                  <a:pt x="816604" y="511693"/>
                </a:cubicBezTo>
                <a:cubicBezTo>
                  <a:pt x="824395" y="525717"/>
                  <a:pt x="837521" y="536266"/>
                  <a:pt x="845480" y="550195"/>
                </a:cubicBezTo>
                <a:cubicBezTo>
                  <a:pt x="863277" y="581340"/>
                  <a:pt x="882263" y="612417"/>
                  <a:pt x="893606" y="646447"/>
                </a:cubicBezTo>
                <a:cubicBezTo>
                  <a:pt x="896814" y="656072"/>
                  <a:pt x="898197" y="666514"/>
                  <a:pt x="903231" y="675323"/>
                </a:cubicBezTo>
                <a:cubicBezTo>
                  <a:pt x="911190" y="689251"/>
                  <a:pt x="924316" y="699801"/>
                  <a:pt x="932107" y="713824"/>
                </a:cubicBezTo>
                <a:cubicBezTo>
                  <a:pt x="1010610" y="855128"/>
                  <a:pt x="904979" y="692380"/>
                  <a:pt x="970608" y="790826"/>
                </a:cubicBezTo>
                <a:cubicBezTo>
                  <a:pt x="967400" y="816493"/>
                  <a:pt x="984119" y="856260"/>
                  <a:pt x="960983" y="867828"/>
                </a:cubicBezTo>
                <a:cubicBezTo>
                  <a:pt x="912236" y="892202"/>
                  <a:pt x="846350" y="871761"/>
                  <a:pt x="806979" y="838952"/>
                </a:cubicBezTo>
                <a:cubicBezTo>
                  <a:pt x="796522" y="830238"/>
                  <a:pt x="786723" y="820612"/>
                  <a:pt x="778103" y="810077"/>
                </a:cubicBezTo>
                <a:cubicBezTo>
                  <a:pt x="757786" y="785245"/>
                  <a:pt x="747046" y="750873"/>
                  <a:pt x="720351" y="733075"/>
                </a:cubicBezTo>
                <a:lnTo>
                  <a:pt x="691476" y="713824"/>
                </a:lnTo>
                <a:cubicBezTo>
                  <a:pt x="685059" y="700990"/>
                  <a:pt x="679344" y="687781"/>
                  <a:pt x="672225" y="675323"/>
                </a:cubicBezTo>
                <a:cubicBezTo>
                  <a:pt x="666486" y="665279"/>
                  <a:pt x="661862" y="653853"/>
                  <a:pt x="652975" y="646447"/>
                </a:cubicBezTo>
                <a:cubicBezTo>
                  <a:pt x="610514" y="611063"/>
                  <a:pt x="531236" y="620794"/>
                  <a:pt x="489345" y="617571"/>
                </a:cubicBezTo>
                <a:cubicBezTo>
                  <a:pt x="479720" y="614363"/>
                  <a:pt x="466097" y="599504"/>
                  <a:pt x="460469" y="607946"/>
                </a:cubicBezTo>
                <a:cubicBezTo>
                  <a:pt x="453131" y="618953"/>
                  <a:pt x="470095" y="633218"/>
                  <a:pt x="470095" y="646447"/>
                </a:cubicBezTo>
                <a:cubicBezTo>
                  <a:pt x="470095" y="669134"/>
                  <a:pt x="469683" y="693092"/>
                  <a:pt x="460469" y="713824"/>
                </a:cubicBezTo>
                <a:cubicBezTo>
                  <a:pt x="456940" y="721764"/>
                  <a:pt x="395694" y="751805"/>
                  <a:pt x="393092" y="752325"/>
                </a:cubicBezTo>
                <a:cubicBezTo>
                  <a:pt x="358342" y="759275"/>
                  <a:pt x="322458" y="758240"/>
                  <a:pt x="287215" y="761950"/>
                </a:cubicBezTo>
                <a:cubicBezTo>
                  <a:pt x="261490" y="764658"/>
                  <a:pt x="235880" y="768367"/>
                  <a:pt x="210212" y="771576"/>
                </a:cubicBezTo>
                <a:cubicBezTo>
                  <a:pt x="200587" y="774784"/>
                  <a:pt x="190412" y="776664"/>
                  <a:pt x="181337" y="781201"/>
                </a:cubicBezTo>
                <a:cubicBezTo>
                  <a:pt x="170990" y="786374"/>
                  <a:pt x="164007" y="799729"/>
                  <a:pt x="152461" y="800451"/>
                </a:cubicBezTo>
                <a:cubicBezTo>
                  <a:pt x="110710" y="803060"/>
                  <a:pt x="68744" y="796742"/>
                  <a:pt x="27332" y="790826"/>
                </a:cubicBezTo>
                <a:cubicBezTo>
                  <a:pt x="22840" y="790184"/>
                  <a:pt x="28936" y="845369"/>
                  <a:pt x="27332" y="80045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2238835" y="3256481"/>
            <a:ext cx="559122" cy="237575"/>
          </a:xfrm>
          <a:custGeom>
            <a:avLst/>
            <a:gdLst>
              <a:gd name="connsiteX0" fmla="*/ 16979 w 1075758"/>
              <a:gd name="connsiteY0" fmla="*/ 53395 h 698287"/>
              <a:gd name="connsiteX1" fmla="*/ 36230 w 1075758"/>
              <a:gd name="connsiteY1" fmla="*/ 120772 h 698287"/>
              <a:gd name="connsiteX2" fmla="*/ 55480 w 1075758"/>
              <a:gd name="connsiteY2" fmla="*/ 178523 h 698287"/>
              <a:gd name="connsiteX3" fmla="*/ 65106 w 1075758"/>
              <a:gd name="connsiteY3" fmla="*/ 207399 h 698287"/>
              <a:gd name="connsiteX4" fmla="*/ 74731 w 1075758"/>
              <a:gd name="connsiteY4" fmla="*/ 255525 h 698287"/>
              <a:gd name="connsiteX5" fmla="*/ 65106 w 1075758"/>
              <a:gd name="connsiteY5" fmla="*/ 351778 h 698287"/>
              <a:gd name="connsiteX6" fmla="*/ 45855 w 1075758"/>
              <a:gd name="connsiteY6" fmla="*/ 380654 h 698287"/>
              <a:gd name="connsiteX7" fmla="*/ 36230 w 1075758"/>
              <a:gd name="connsiteY7" fmla="*/ 419155 h 698287"/>
              <a:gd name="connsiteX8" fmla="*/ 45855 w 1075758"/>
              <a:gd name="connsiteY8" fmla="*/ 496157 h 698287"/>
              <a:gd name="connsiteX9" fmla="*/ 55480 w 1075758"/>
              <a:gd name="connsiteY9" fmla="*/ 611660 h 698287"/>
              <a:gd name="connsiteX10" fmla="*/ 65106 w 1075758"/>
              <a:gd name="connsiteY10" fmla="*/ 650161 h 698287"/>
              <a:gd name="connsiteX11" fmla="*/ 93982 w 1075758"/>
              <a:gd name="connsiteY11" fmla="*/ 669412 h 698287"/>
              <a:gd name="connsiteX12" fmla="*/ 122857 w 1075758"/>
              <a:gd name="connsiteY12" fmla="*/ 698287 h 698287"/>
              <a:gd name="connsiteX13" fmla="*/ 151733 w 1075758"/>
              <a:gd name="connsiteY13" fmla="*/ 669412 h 698287"/>
              <a:gd name="connsiteX14" fmla="*/ 209485 w 1075758"/>
              <a:gd name="connsiteY14" fmla="*/ 650161 h 698287"/>
              <a:gd name="connsiteX15" fmla="*/ 238360 w 1075758"/>
              <a:gd name="connsiteY15" fmla="*/ 621285 h 698287"/>
              <a:gd name="connsiteX16" fmla="*/ 267236 w 1075758"/>
              <a:gd name="connsiteY16" fmla="*/ 553908 h 698287"/>
              <a:gd name="connsiteX17" fmla="*/ 324988 w 1075758"/>
              <a:gd name="connsiteY17" fmla="*/ 525033 h 698287"/>
              <a:gd name="connsiteX18" fmla="*/ 353864 w 1075758"/>
              <a:gd name="connsiteY18" fmla="*/ 505782 h 698287"/>
              <a:gd name="connsiteX19" fmla="*/ 373114 w 1075758"/>
              <a:gd name="connsiteY19" fmla="*/ 476906 h 698287"/>
              <a:gd name="connsiteX20" fmla="*/ 421240 w 1075758"/>
              <a:gd name="connsiteY20" fmla="*/ 467281 h 698287"/>
              <a:gd name="connsiteX21" fmla="*/ 459742 w 1075758"/>
              <a:gd name="connsiteY21" fmla="*/ 380654 h 698287"/>
              <a:gd name="connsiteX22" fmla="*/ 613746 w 1075758"/>
              <a:gd name="connsiteY22" fmla="*/ 390279 h 698287"/>
              <a:gd name="connsiteX23" fmla="*/ 652247 w 1075758"/>
              <a:gd name="connsiteY23" fmla="*/ 448030 h 698287"/>
              <a:gd name="connsiteX24" fmla="*/ 661872 w 1075758"/>
              <a:gd name="connsiteY24" fmla="*/ 486532 h 698287"/>
              <a:gd name="connsiteX25" fmla="*/ 690748 w 1075758"/>
              <a:gd name="connsiteY25" fmla="*/ 515407 h 698287"/>
              <a:gd name="connsiteX26" fmla="*/ 738874 w 1075758"/>
              <a:gd name="connsiteY26" fmla="*/ 563534 h 698287"/>
              <a:gd name="connsiteX27" fmla="*/ 758125 w 1075758"/>
              <a:gd name="connsiteY27" fmla="*/ 592409 h 698287"/>
              <a:gd name="connsiteX28" fmla="*/ 941005 w 1075758"/>
              <a:gd name="connsiteY28" fmla="*/ 611660 h 698287"/>
              <a:gd name="connsiteX29" fmla="*/ 969880 w 1075758"/>
              <a:gd name="connsiteY29" fmla="*/ 592409 h 698287"/>
              <a:gd name="connsiteX30" fmla="*/ 979506 w 1075758"/>
              <a:gd name="connsiteY30" fmla="*/ 563534 h 698287"/>
              <a:gd name="connsiteX31" fmla="*/ 989131 w 1075758"/>
              <a:gd name="connsiteY31" fmla="*/ 448030 h 698287"/>
              <a:gd name="connsiteX32" fmla="*/ 1008382 w 1075758"/>
              <a:gd name="connsiteY32" fmla="*/ 419155 h 698287"/>
              <a:gd name="connsiteX33" fmla="*/ 1066133 w 1075758"/>
              <a:gd name="connsiteY33" fmla="*/ 380654 h 698287"/>
              <a:gd name="connsiteX34" fmla="*/ 1075758 w 1075758"/>
              <a:gd name="connsiteY34" fmla="*/ 351778 h 698287"/>
              <a:gd name="connsiteX35" fmla="*/ 1046883 w 1075758"/>
              <a:gd name="connsiteY35" fmla="*/ 274776 h 698287"/>
              <a:gd name="connsiteX36" fmla="*/ 1027632 w 1075758"/>
              <a:gd name="connsiteY36" fmla="*/ 236275 h 698287"/>
              <a:gd name="connsiteX37" fmla="*/ 989131 w 1075758"/>
              <a:gd name="connsiteY37" fmla="*/ 226649 h 698287"/>
              <a:gd name="connsiteX38" fmla="*/ 960255 w 1075758"/>
              <a:gd name="connsiteY38" fmla="*/ 207399 h 698287"/>
              <a:gd name="connsiteX39" fmla="*/ 941005 w 1075758"/>
              <a:gd name="connsiteY39" fmla="*/ 178523 h 698287"/>
              <a:gd name="connsiteX40" fmla="*/ 844752 w 1075758"/>
              <a:gd name="connsiteY40" fmla="*/ 120772 h 698287"/>
              <a:gd name="connsiteX41" fmla="*/ 806251 w 1075758"/>
              <a:gd name="connsiteY41" fmla="*/ 111146 h 698287"/>
              <a:gd name="connsiteX42" fmla="*/ 748499 w 1075758"/>
              <a:gd name="connsiteY42" fmla="*/ 91896 h 698287"/>
              <a:gd name="connsiteX43" fmla="*/ 719624 w 1075758"/>
              <a:gd name="connsiteY43" fmla="*/ 82270 h 698287"/>
              <a:gd name="connsiteX44" fmla="*/ 401990 w 1075758"/>
              <a:gd name="connsiteY44" fmla="*/ 111146 h 698287"/>
              <a:gd name="connsiteX45" fmla="*/ 373114 w 1075758"/>
              <a:gd name="connsiteY45" fmla="*/ 120772 h 698287"/>
              <a:gd name="connsiteX46" fmla="*/ 267236 w 1075758"/>
              <a:gd name="connsiteY46" fmla="*/ 101521 h 698287"/>
              <a:gd name="connsiteX47" fmla="*/ 190234 w 1075758"/>
              <a:gd name="connsiteY47" fmla="*/ 82270 h 698287"/>
              <a:gd name="connsiteX48" fmla="*/ 132483 w 1075758"/>
              <a:gd name="connsiteY48" fmla="*/ 53395 h 698287"/>
              <a:gd name="connsiteX49" fmla="*/ 103607 w 1075758"/>
              <a:gd name="connsiteY49" fmla="*/ 63020 h 698287"/>
              <a:gd name="connsiteX50" fmla="*/ 16979 w 1075758"/>
              <a:gd name="connsiteY50" fmla="*/ 63020 h 698287"/>
              <a:gd name="connsiteX51" fmla="*/ 16979 w 1075758"/>
              <a:gd name="connsiteY51" fmla="*/ 53395 h 69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75758" h="698287">
                <a:moveTo>
                  <a:pt x="16979" y="53395"/>
                </a:moveTo>
                <a:cubicBezTo>
                  <a:pt x="20187" y="63020"/>
                  <a:pt x="0" y="0"/>
                  <a:pt x="36230" y="120772"/>
                </a:cubicBezTo>
                <a:cubicBezTo>
                  <a:pt x="42061" y="140208"/>
                  <a:pt x="49063" y="159273"/>
                  <a:pt x="55480" y="178523"/>
                </a:cubicBezTo>
                <a:cubicBezTo>
                  <a:pt x="58689" y="188148"/>
                  <a:pt x="63116" y="197450"/>
                  <a:pt x="65106" y="207399"/>
                </a:cubicBezTo>
                <a:lnTo>
                  <a:pt x="74731" y="255525"/>
                </a:lnTo>
                <a:cubicBezTo>
                  <a:pt x="71523" y="287609"/>
                  <a:pt x="72356" y="320359"/>
                  <a:pt x="65106" y="351778"/>
                </a:cubicBezTo>
                <a:cubicBezTo>
                  <a:pt x="62505" y="363050"/>
                  <a:pt x="50412" y="370021"/>
                  <a:pt x="45855" y="380654"/>
                </a:cubicBezTo>
                <a:cubicBezTo>
                  <a:pt x="40644" y="392813"/>
                  <a:pt x="39438" y="406321"/>
                  <a:pt x="36230" y="419155"/>
                </a:cubicBezTo>
                <a:cubicBezTo>
                  <a:pt x="39438" y="444822"/>
                  <a:pt x="43281" y="470418"/>
                  <a:pt x="45855" y="496157"/>
                </a:cubicBezTo>
                <a:cubicBezTo>
                  <a:pt x="49699" y="534600"/>
                  <a:pt x="50688" y="573324"/>
                  <a:pt x="55480" y="611660"/>
                </a:cubicBezTo>
                <a:cubicBezTo>
                  <a:pt x="57121" y="624787"/>
                  <a:pt x="57768" y="639154"/>
                  <a:pt x="65106" y="650161"/>
                </a:cubicBezTo>
                <a:cubicBezTo>
                  <a:pt x="71523" y="659786"/>
                  <a:pt x="85095" y="662006"/>
                  <a:pt x="93982" y="669412"/>
                </a:cubicBezTo>
                <a:cubicBezTo>
                  <a:pt x="104439" y="678126"/>
                  <a:pt x="113232" y="688662"/>
                  <a:pt x="122857" y="698287"/>
                </a:cubicBezTo>
                <a:cubicBezTo>
                  <a:pt x="132482" y="688662"/>
                  <a:pt x="139834" y="676023"/>
                  <a:pt x="151733" y="669412"/>
                </a:cubicBezTo>
                <a:cubicBezTo>
                  <a:pt x="169471" y="659557"/>
                  <a:pt x="209485" y="650161"/>
                  <a:pt x="209485" y="650161"/>
                </a:cubicBezTo>
                <a:cubicBezTo>
                  <a:pt x="219110" y="640536"/>
                  <a:pt x="231607" y="633104"/>
                  <a:pt x="238360" y="621285"/>
                </a:cubicBezTo>
                <a:cubicBezTo>
                  <a:pt x="267810" y="569747"/>
                  <a:pt x="225766" y="595378"/>
                  <a:pt x="267236" y="553908"/>
                </a:cubicBezTo>
                <a:cubicBezTo>
                  <a:pt x="285894" y="535250"/>
                  <a:pt x="301504" y="532861"/>
                  <a:pt x="324988" y="525033"/>
                </a:cubicBezTo>
                <a:cubicBezTo>
                  <a:pt x="334613" y="518616"/>
                  <a:pt x="345684" y="513962"/>
                  <a:pt x="353864" y="505782"/>
                </a:cubicBezTo>
                <a:cubicBezTo>
                  <a:pt x="362044" y="497602"/>
                  <a:pt x="363070" y="482645"/>
                  <a:pt x="373114" y="476906"/>
                </a:cubicBezTo>
                <a:cubicBezTo>
                  <a:pt x="387318" y="468789"/>
                  <a:pt x="405198" y="470489"/>
                  <a:pt x="421240" y="467281"/>
                </a:cubicBezTo>
                <a:cubicBezTo>
                  <a:pt x="444149" y="398555"/>
                  <a:pt x="429235" y="426413"/>
                  <a:pt x="459742" y="380654"/>
                </a:cubicBezTo>
                <a:lnTo>
                  <a:pt x="613746" y="390279"/>
                </a:lnTo>
                <a:cubicBezTo>
                  <a:pt x="635583" y="397922"/>
                  <a:pt x="652247" y="448030"/>
                  <a:pt x="652247" y="448030"/>
                </a:cubicBezTo>
                <a:cubicBezTo>
                  <a:pt x="655455" y="460864"/>
                  <a:pt x="655309" y="475046"/>
                  <a:pt x="661872" y="486532"/>
                </a:cubicBezTo>
                <a:cubicBezTo>
                  <a:pt x="668625" y="498351"/>
                  <a:pt x="682034" y="504950"/>
                  <a:pt x="690748" y="515407"/>
                </a:cubicBezTo>
                <a:cubicBezTo>
                  <a:pt x="730855" y="563536"/>
                  <a:pt x="685932" y="528239"/>
                  <a:pt x="738874" y="563534"/>
                </a:cubicBezTo>
                <a:cubicBezTo>
                  <a:pt x="745291" y="573159"/>
                  <a:pt x="752952" y="582062"/>
                  <a:pt x="758125" y="592409"/>
                </a:cubicBezTo>
                <a:cubicBezTo>
                  <a:pt x="799623" y="675403"/>
                  <a:pt x="680188" y="626149"/>
                  <a:pt x="941005" y="611660"/>
                </a:cubicBezTo>
                <a:cubicBezTo>
                  <a:pt x="950630" y="605243"/>
                  <a:pt x="962654" y="601442"/>
                  <a:pt x="969880" y="592409"/>
                </a:cubicBezTo>
                <a:cubicBezTo>
                  <a:pt x="976218" y="584487"/>
                  <a:pt x="978165" y="573591"/>
                  <a:pt x="979506" y="563534"/>
                </a:cubicBezTo>
                <a:cubicBezTo>
                  <a:pt x="984612" y="525238"/>
                  <a:pt x="981554" y="485915"/>
                  <a:pt x="989131" y="448030"/>
                </a:cubicBezTo>
                <a:cubicBezTo>
                  <a:pt x="991400" y="436687"/>
                  <a:pt x="999676" y="426773"/>
                  <a:pt x="1008382" y="419155"/>
                </a:cubicBezTo>
                <a:cubicBezTo>
                  <a:pt x="1025794" y="403920"/>
                  <a:pt x="1066133" y="380654"/>
                  <a:pt x="1066133" y="380654"/>
                </a:cubicBezTo>
                <a:cubicBezTo>
                  <a:pt x="1069341" y="371029"/>
                  <a:pt x="1075758" y="361924"/>
                  <a:pt x="1075758" y="351778"/>
                </a:cubicBezTo>
                <a:cubicBezTo>
                  <a:pt x="1075758" y="303110"/>
                  <a:pt x="1066797" y="309626"/>
                  <a:pt x="1046883" y="274776"/>
                </a:cubicBezTo>
                <a:cubicBezTo>
                  <a:pt x="1039764" y="262318"/>
                  <a:pt x="1038655" y="245461"/>
                  <a:pt x="1027632" y="236275"/>
                </a:cubicBezTo>
                <a:cubicBezTo>
                  <a:pt x="1017469" y="227806"/>
                  <a:pt x="1001965" y="229858"/>
                  <a:pt x="989131" y="226649"/>
                </a:cubicBezTo>
                <a:cubicBezTo>
                  <a:pt x="979506" y="220232"/>
                  <a:pt x="968435" y="215579"/>
                  <a:pt x="960255" y="207399"/>
                </a:cubicBezTo>
                <a:cubicBezTo>
                  <a:pt x="952075" y="199219"/>
                  <a:pt x="949711" y="186141"/>
                  <a:pt x="941005" y="178523"/>
                </a:cubicBezTo>
                <a:cubicBezTo>
                  <a:pt x="924213" y="163830"/>
                  <a:pt x="871141" y="130668"/>
                  <a:pt x="844752" y="120772"/>
                </a:cubicBezTo>
                <a:cubicBezTo>
                  <a:pt x="832366" y="116127"/>
                  <a:pt x="818922" y="114947"/>
                  <a:pt x="806251" y="111146"/>
                </a:cubicBezTo>
                <a:cubicBezTo>
                  <a:pt x="786815" y="105315"/>
                  <a:pt x="767750" y="98313"/>
                  <a:pt x="748499" y="91896"/>
                </a:cubicBezTo>
                <a:lnTo>
                  <a:pt x="719624" y="82270"/>
                </a:lnTo>
                <a:cubicBezTo>
                  <a:pt x="446747" y="103261"/>
                  <a:pt x="552192" y="89689"/>
                  <a:pt x="401990" y="111146"/>
                </a:cubicBezTo>
                <a:cubicBezTo>
                  <a:pt x="392365" y="114355"/>
                  <a:pt x="383260" y="120772"/>
                  <a:pt x="373114" y="120772"/>
                </a:cubicBezTo>
                <a:cubicBezTo>
                  <a:pt x="284191" y="120772"/>
                  <a:pt x="321379" y="115056"/>
                  <a:pt x="267236" y="101521"/>
                </a:cubicBezTo>
                <a:cubicBezTo>
                  <a:pt x="245262" y="96028"/>
                  <a:pt x="212241" y="93273"/>
                  <a:pt x="190234" y="82270"/>
                </a:cubicBezTo>
                <a:cubicBezTo>
                  <a:pt x="115604" y="44955"/>
                  <a:pt x="205057" y="77586"/>
                  <a:pt x="132483" y="53395"/>
                </a:cubicBezTo>
                <a:cubicBezTo>
                  <a:pt x="122858" y="56603"/>
                  <a:pt x="113753" y="63020"/>
                  <a:pt x="103607" y="63020"/>
                </a:cubicBezTo>
                <a:cubicBezTo>
                  <a:pt x="51691" y="63020"/>
                  <a:pt x="75040" y="33990"/>
                  <a:pt x="16979" y="63020"/>
                </a:cubicBezTo>
                <a:cubicBezTo>
                  <a:pt x="10562" y="66228"/>
                  <a:pt x="13771" y="43770"/>
                  <a:pt x="16979" y="53395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2961801" y="3135646"/>
            <a:ext cx="501775" cy="329738"/>
          </a:xfrm>
          <a:custGeom>
            <a:avLst/>
            <a:gdLst>
              <a:gd name="connsiteX0" fmla="*/ 250257 w 963274"/>
              <a:gd name="connsiteY0" fmla="*/ 40169 h 964195"/>
              <a:gd name="connsiteX1" fmla="*/ 173255 w 963274"/>
              <a:gd name="connsiteY1" fmla="*/ 49795 h 964195"/>
              <a:gd name="connsiteX2" fmla="*/ 96253 w 963274"/>
              <a:gd name="connsiteY2" fmla="*/ 117171 h 964195"/>
              <a:gd name="connsiteX3" fmla="*/ 86628 w 963274"/>
              <a:gd name="connsiteY3" fmla="*/ 146047 h 964195"/>
              <a:gd name="connsiteX4" fmla="*/ 67377 w 963274"/>
              <a:gd name="connsiteY4" fmla="*/ 174923 h 964195"/>
              <a:gd name="connsiteX5" fmla="*/ 86628 w 963274"/>
              <a:gd name="connsiteY5" fmla="*/ 319302 h 964195"/>
              <a:gd name="connsiteX6" fmla="*/ 125129 w 963274"/>
              <a:gd name="connsiteY6" fmla="*/ 377054 h 964195"/>
              <a:gd name="connsiteX7" fmla="*/ 134754 w 963274"/>
              <a:gd name="connsiteY7" fmla="*/ 415555 h 964195"/>
              <a:gd name="connsiteX8" fmla="*/ 163630 w 963274"/>
              <a:gd name="connsiteY8" fmla="*/ 482931 h 964195"/>
              <a:gd name="connsiteX9" fmla="*/ 154005 w 963274"/>
              <a:gd name="connsiteY9" fmla="*/ 579184 h 964195"/>
              <a:gd name="connsiteX10" fmla="*/ 134754 w 963274"/>
              <a:gd name="connsiteY10" fmla="*/ 608060 h 964195"/>
              <a:gd name="connsiteX11" fmla="*/ 67377 w 963274"/>
              <a:gd name="connsiteY11" fmla="*/ 675437 h 964195"/>
              <a:gd name="connsiteX12" fmla="*/ 38502 w 963274"/>
              <a:gd name="connsiteY12" fmla="*/ 713938 h 964195"/>
              <a:gd name="connsiteX13" fmla="*/ 0 w 963274"/>
              <a:gd name="connsiteY13" fmla="*/ 771689 h 964195"/>
              <a:gd name="connsiteX14" fmla="*/ 19251 w 963274"/>
              <a:gd name="connsiteY14" fmla="*/ 829441 h 964195"/>
              <a:gd name="connsiteX15" fmla="*/ 86628 w 963274"/>
              <a:gd name="connsiteY15" fmla="*/ 896818 h 964195"/>
              <a:gd name="connsiteX16" fmla="*/ 115504 w 963274"/>
              <a:gd name="connsiteY16" fmla="*/ 916068 h 964195"/>
              <a:gd name="connsiteX17" fmla="*/ 144379 w 963274"/>
              <a:gd name="connsiteY17" fmla="*/ 944944 h 964195"/>
              <a:gd name="connsiteX18" fmla="*/ 202131 w 963274"/>
              <a:gd name="connsiteY18" fmla="*/ 964195 h 964195"/>
              <a:gd name="connsiteX19" fmla="*/ 317634 w 963274"/>
              <a:gd name="connsiteY19" fmla="*/ 954569 h 964195"/>
              <a:gd name="connsiteX20" fmla="*/ 346510 w 963274"/>
              <a:gd name="connsiteY20" fmla="*/ 944944 h 964195"/>
              <a:gd name="connsiteX21" fmla="*/ 394636 w 963274"/>
              <a:gd name="connsiteY21" fmla="*/ 935319 h 964195"/>
              <a:gd name="connsiteX22" fmla="*/ 423512 w 963274"/>
              <a:gd name="connsiteY22" fmla="*/ 906443 h 964195"/>
              <a:gd name="connsiteX23" fmla="*/ 490889 w 963274"/>
              <a:gd name="connsiteY23" fmla="*/ 877567 h 964195"/>
              <a:gd name="connsiteX24" fmla="*/ 519765 w 963274"/>
              <a:gd name="connsiteY24" fmla="*/ 848691 h 964195"/>
              <a:gd name="connsiteX25" fmla="*/ 539015 w 963274"/>
              <a:gd name="connsiteY25" fmla="*/ 790940 h 964195"/>
              <a:gd name="connsiteX26" fmla="*/ 529390 w 963274"/>
              <a:gd name="connsiteY26" fmla="*/ 617685 h 964195"/>
              <a:gd name="connsiteX27" fmla="*/ 510139 w 963274"/>
              <a:gd name="connsiteY27" fmla="*/ 559934 h 964195"/>
              <a:gd name="connsiteX28" fmla="*/ 770022 w 963274"/>
              <a:gd name="connsiteY28" fmla="*/ 569559 h 964195"/>
              <a:gd name="connsiteX29" fmla="*/ 798897 w 963274"/>
              <a:gd name="connsiteY29" fmla="*/ 588809 h 964195"/>
              <a:gd name="connsiteX30" fmla="*/ 827773 w 963274"/>
              <a:gd name="connsiteY30" fmla="*/ 598435 h 964195"/>
              <a:gd name="connsiteX31" fmla="*/ 895150 w 963274"/>
              <a:gd name="connsiteY31" fmla="*/ 569559 h 964195"/>
              <a:gd name="connsiteX32" fmla="*/ 933651 w 963274"/>
              <a:gd name="connsiteY32" fmla="*/ 511807 h 964195"/>
              <a:gd name="connsiteX33" fmla="*/ 943276 w 963274"/>
              <a:gd name="connsiteY33" fmla="*/ 482931 h 964195"/>
              <a:gd name="connsiteX34" fmla="*/ 943276 w 963274"/>
              <a:gd name="connsiteY34" fmla="*/ 309677 h 964195"/>
              <a:gd name="connsiteX35" fmla="*/ 904775 w 963274"/>
              <a:gd name="connsiteY35" fmla="*/ 251925 h 964195"/>
              <a:gd name="connsiteX36" fmla="*/ 885525 w 963274"/>
              <a:gd name="connsiteY36" fmla="*/ 223049 h 964195"/>
              <a:gd name="connsiteX37" fmla="*/ 837398 w 963274"/>
              <a:gd name="connsiteY37" fmla="*/ 165298 h 964195"/>
              <a:gd name="connsiteX38" fmla="*/ 779647 w 963274"/>
              <a:gd name="connsiteY38" fmla="*/ 203799 h 964195"/>
              <a:gd name="connsiteX39" fmla="*/ 750771 w 963274"/>
              <a:gd name="connsiteY39" fmla="*/ 223049 h 964195"/>
              <a:gd name="connsiteX40" fmla="*/ 625643 w 963274"/>
              <a:gd name="connsiteY40" fmla="*/ 213424 h 964195"/>
              <a:gd name="connsiteX41" fmla="*/ 567891 w 963274"/>
              <a:gd name="connsiteY41" fmla="*/ 155672 h 964195"/>
              <a:gd name="connsiteX42" fmla="*/ 539015 w 963274"/>
              <a:gd name="connsiteY42" fmla="*/ 136422 h 964195"/>
              <a:gd name="connsiteX43" fmla="*/ 510139 w 963274"/>
              <a:gd name="connsiteY43" fmla="*/ 107546 h 964195"/>
              <a:gd name="connsiteX44" fmla="*/ 481264 w 963274"/>
              <a:gd name="connsiteY44" fmla="*/ 97921 h 964195"/>
              <a:gd name="connsiteX45" fmla="*/ 452388 w 963274"/>
              <a:gd name="connsiteY45" fmla="*/ 78670 h 964195"/>
              <a:gd name="connsiteX46" fmla="*/ 394636 w 963274"/>
              <a:gd name="connsiteY46" fmla="*/ 49795 h 964195"/>
              <a:gd name="connsiteX47" fmla="*/ 346510 w 963274"/>
              <a:gd name="connsiteY47" fmla="*/ 1668 h 964195"/>
              <a:gd name="connsiteX48" fmla="*/ 317634 w 963274"/>
              <a:gd name="connsiteY48" fmla="*/ 11294 h 964195"/>
              <a:gd name="connsiteX49" fmla="*/ 298384 w 963274"/>
              <a:gd name="connsiteY49" fmla="*/ 49795 h 964195"/>
              <a:gd name="connsiteX50" fmla="*/ 231007 w 963274"/>
              <a:gd name="connsiteY50" fmla="*/ 49795 h 964195"/>
              <a:gd name="connsiteX51" fmla="*/ 250257 w 963274"/>
              <a:gd name="connsiteY51" fmla="*/ 40169 h 9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63274" h="964195">
                <a:moveTo>
                  <a:pt x="250257" y="40169"/>
                </a:moveTo>
                <a:cubicBezTo>
                  <a:pt x="240632" y="40169"/>
                  <a:pt x="198211" y="42989"/>
                  <a:pt x="173255" y="49795"/>
                </a:cubicBezTo>
                <a:cubicBezTo>
                  <a:pt x="151367" y="55765"/>
                  <a:pt x="101835" y="111589"/>
                  <a:pt x="96253" y="117171"/>
                </a:cubicBezTo>
                <a:cubicBezTo>
                  <a:pt x="93045" y="126796"/>
                  <a:pt x="91165" y="136972"/>
                  <a:pt x="86628" y="146047"/>
                </a:cubicBezTo>
                <a:cubicBezTo>
                  <a:pt x="81455" y="156394"/>
                  <a:pt x="68338" y="163395"/>
                  <a:pt x="67377" y="174923"/>
                </a:cubicBezTo>
                <a:cubicBezTo>
                  <a:pt x="67338" y="175394"/>
                  <a:pt x="80167" y="303796"/>
                  <a:pt x="86628" y="319302"/>
                </a:cubicBezTo>
                <a:cubicBezTo>
                  <a:pt x="95526" y="340659"/>
                  <a:pt x="125129" y="377054"/>
                  <a:pt x="125129" y="377054"/>
                </a:cubicBezTo>
                <a:cubicBezTo>
                  <a:pt x="128337" y="389888"/>
                  <a:pt x="129543" y="403396"/>
                  <a:pt x="134754" y="415555"/>
                </a:cubicBezTo>
                <a:cubicBezTo>
                  <a:pt x="174637" y="508614"/>
                  <a:pt x="135997" y="372397"/>
                  <a:pt x="163630" y="482931"/>
                </a:cubicBezTo>
                <a:cubicBezTo>
                  <a:pt x="160422" y="515015"/>
                  <a:pt x="161255" y="547765"/>
                  <a:pt x="154005" y="579184"/>
                </a:cubicBezTo>
                <a:cubicBezTo>
                  <a:pt x="151404" y="590456"/>
                  <a:pt x="142493" y="599461"/>
                  <a:pt x="134754" y="608060"/>
                </a:cubicBezTo>
                <a:cubicBezTo>
                  <a:pt x="113506" y="631668"/>
                  <a:pt x="86434" y="650027"/>
                  <a:pt x="67377" y="675437"/>
                </a:cubicBezTo>
                <a:cubicBezTo>
                  <a:pt x="57752" y="688271"/>
                  <a:pt x="47701" y="700796"/>
                  <a:pt x="38502" y="713938"/>
                </a:cubicBezTo>
                <a:cubicBezTo>
                  <a:pt x="25234" y="732892"/>
                  <a:pt x="0" y="771689"/>
                  <a:pt x="0" y="771689"/>
                </a:cubicBezTo>
                <a:cubicBezTo>
                  <a:pt x="6417" y="790940"/>
                  <a:pt x="4902" y="815092"/>
                  <a:pt x="19251" y="829441"/>
                </a:cubicBezTo>
                <a:cubicBezTo>
                  <a:pt x="41710" y="851900"/>
                  <a:pt x="60200" y="879200"/>
                  <a:pt x="86628" y="896818"/>
                </a:cubicBezTo>
                <a:cubicBezTo>
                  <a:pt x="96253" y="903235"/>
                  <a:pt x="106617" y="908662"/>
                  <a:pt x="115504" y="916068"/>
                </a:cubicBezTo>
                <a:cubicBezTo>
                  <a:pt x="125961" y="924782"/>
                  <a:pt x="132480" y="938333"/>
                  <a:pt x="144379" y="944944"/>
                </a:cubicBezTo>
                <a:cubicBezTo>
                  <a:pt x="162117" y="954799"/>
                  <a:pt x="202131" y="964195"/>
                  <a:pt x="202131" y="964195"/>
                </a:cubicBezTo>
                <a:cubicBezTo>
                  <a:pt x="240632" y="960986"/>
                  <a:pt x="279338" y="959675"/>
                  <a:pt x="317634" y="954569"/>
                </a:cubicBezTo>
                <a:cubicBezTo>
                  <a:pt x="327691" y="953228"/>
                  <a:pt x="336667" y="947405"/>
                  <a:pt x="346510" y="944944"/>
                </a:cubicBezTo>
                <a:cubicBezTo>
                  <a:pt x="362381" y="940976"/>
                  <a:pt x="378594" y="938527"/>
                  <a:pt x="394636" y="935319"/>
                </a:cubicBezTo>
                <a:cubicBezTo>
                  <a:pt x="404261" y="925694"/>
                  <a:pt x="412435" y="914355"/>
                  <a:pt x="423512" y="906443"/>
                </a:cubicBezTo>
                <a:cubicBezTo>
                  <a:pt x="444328" y="891574"/>
                  <a:pt x="467322" y="885422"/>
                  <a:pt x="490889" y="877567"/>
                </a:cubicBezTo>
                <a:cubicBezTo>
                  <a:pt x="500514" y="867942"/>
                  <a:pt x="513154" y="860590"/>
                  <a:pt x="519765" y="848691"/>
                </a:cubicBezTo>
                <a:cubicBezTo>
                  <a:pt x="529619" y="830953"/>
                  <a:pt x="539015" y="790940"/>
                  <a:pt x="539015" y="790940"/>
                </a:cubicBezTo>
                <a:cubicBezTo>
                  <a:pt x="535807" y="733188"/>
                  <a:pt x="540213" y="674504"/>
                  <a:pt x="529390" y="617685"/>
                </a:cubicBezTo>
                <a:cubicBezTo>
                  <a:pt x="511911" y="525921"/>
                  <a:pt x="482368" y="643248"/>
                  <a:pt x="510139" y="559934"/>
                </a:cubicBezTo>
                <a:cubicBezTo>
                  <a:pt x="596767" y="563142"/>
                  <a:pt x="683765" y="560934"/>
                  <a:pt x="770022" y="569559"/>
                </a:cubicBezTo>
                <a:cubicBezTo>
                  <a:pt x="781532" y="570710"/>
                  <a:pt x="788550" y="583636"/>
                  <a:pt x="798897" y="588809"/>
                </a:cubicBezTo>
                <a:cubicBezTo>
                  <a:pt x="807972" y="593347"/>
                  <a:pt x="818148" y="595226"/>
                  <a:pt x="827773" y="598435"/>
                </a:cubicBezTo>
                <a:cubicBezTo>
                  <a:pt x="853171" y="592085"/>
                  <a:pt x="876539" y="590828"/>
                  <a:pt x="895150" y="569559"/>
                </a:cubicBezTo>
                <a:cubicBezTo>
                  <a:pt x="910385" y="552147"/>
                  <a:pt x="933651" y="511807"/>
                  <a:pt x="933651" y="511807"/>
                </a:cubicBezTo>
                <a:cubicBezTo>
                  <a:pt x="936859" y="502182"/>
                  <a:pt x="940489" y="492687"/>
                  <a:pt x="943276" y="482931"/>
                </a:cubicBezTo>
                <a:cubicBezTo>
                  <a:pt x="961055" y="420706"/>
                  <a:pt x="963274" y="389666"/>
                  <a:pt x="943276" y="309677"/>
                </a:cubicBezTo>
                <a:cubicBezTo>
                  <a:pt x="937665" y="287231"/>
                  <a:pt x="917609" y="271176"/>
                  <a:pt x="904775" y="251925"/>
                </a:cubicBezTo>
                <a:cubicBezTo>
                  <a:pt x="898358" y="242300"/>
                  <a:pt x="893705" y="231229"/>
                  <a:pt x="885525" y="223049"/>
                </a:cubicBezTo>
                <a:cubicBezTo>
                  <a:pt x="848469" y="185994"/>
                  <a:pt x="864200" y="205500"/>
                  <a:pt x="837398" y="165298"/>
                </a:cubicBezTo>
                <a:lnTo>
                  <a:pt x="779647" y="203799"/>
                </a:lnTo>
                <a:lnTo>
                  <a:pt x="750771" y="223049"/>
                </a:lnTo>
                <a:cubicBezTo>
                  <a:pt x="709062" y="219841"/>
                  <a:pt x="664896" y="227886"/>
                  <a:pt x="625643" y="213424"/>
                </a:cubicBezTo>
                <a:cubicBezTo>
                  <a:pt x="600097" y="204012"/>
                  <a:pt x="590543" y="170773"/>
                  <a:pt x="567891" y="155672"/>
                </a:cubicBezTo>
                <a:cubicBezTo>
                  <a:pt x="558266" y="149255"/>
                  <a:pt x="547902" y="143828"/>
                  <a:pt x="539015" y="136422"/>
                </a:cubicBezTo>
                <a:cubicBezTo>
                  <a:pt x="528558" y="127708"/>
                  <a:pt x="521465" y="115097"/>
                  <a:pt x="510139" y="107546"/>
                </a:cubicBezTo>
                <a:cubicBezTo>
                  <a:pt x="501697" y="101918"/>
                  <a:pt x="490889" y="101129"/>
                  <a:pt x="481264" y="97921"/>
                </a:cubicBezTo>
                <a:cubicBezTo>
                  <a:pt x="471639" y="91504"/>
                  <a:pt x="462735" y="83843"/>
                  <a:pt x="452388" y="78670"/>
                </a:cubicBezTo>
                <a:cubicBezTo>
                  <a:pt x="372679" y="38815"/>
                  <a:pt x="477400" y="104969"/>
                  <a:pt x="394636" y="49795"/>
                </a:cubicBezTo>
                <a:cubicBezTo>
                  <a:pt x="383407" y="32951"/>
                  <a:pt x="370573" y="5678"/>
                  <a:pt x="346510" y="1668"/>
                </a:cubicBezTo>
                <a:cubicBezTo>
                  <a:pt x="336502" y="0"/>
                  <a:pt x="327259" y="8085"/>
                  <a:pt x="317634" y="11294"/>
                </a:cubicBezTo>
                <a:cubicBezTo>
                  <a:pt x="311217" y="24128"/>
                  <a:pt x="308530" y="39649"/>
                  <a:pt x="298384" y="49795"/>
                </a:cubicBezTo>
                <a:cubicBezTo>
                  <a:pt x="281550" y="66629"/>
                  <a:pt x="247287" y="57935"/>
                  <a:pt x="231007" y="49795"/>
                </a:cubicBezTo>
                <a:cubicBezTo>
                  <a:pt x="228137" y="48360"/>
                  <a:pt x="259882" y="40169"/>
                  <a:pt x="250257" y="40169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6218222" y="4630732"/>
            <a:ext cx="501775" cy="329738"/>
          </a:xfrm>
          <a:custGeom>
            <a:avLst/>
            <a:gdLst>
              <a:gd name="connsiteX0" fmla="*/ 250257 w 963274"/>
              <a:gd name="connsiteY0" fmla="*/ 40169 h 964195"/>
              <a:gd name="connsiteX1" fmla="*/ 173255 w 963274"/>
              <a:gd name="connsiteY1" fmla="*/ 49795 h 964195"/>
              <a:gd name="connsiteX2" fmla="*/ 96253 w 963274"/>
              <a:gd name="connsiteY2" fmla="*/ 117171 h 964195"/>
              <a:gd name="connsiteX3" fmla="*/ 86628 w 963274"/>
              <a:gd name="connsiteY3" fmla="*/ 146047 h 964195"/>
              <a:gd name="connsiteX4" fmla="*/ 67377 w 963274"/>
              <a:gd name="connsiteY4" fmla="*/ 174923 h 964195"/>
              <a:gd name="connsiteX5" fmla="*/ 86628 w 963274"/>
              <a:gd name="connsiteY5" fmla="*/ 319302 h 964195"/>
              <a:gd name="connsiteX6" fmla="*/ 125129 w 963274"/>
              <a:gd name="connsiteY6" fmla="*/ 377054 h 964195"/>
              <a:gd name="connsiteX7" fmla="*/ 134754 w 963274"/>
              <a:gd name="connsiteY7" fmla="*/ 415555 h 964195"/>
              <a:gd name="connsiteX8" fmla="*/ 163630 w 963274"/>
              <a:gd name="connsiteY8" fmla="*/ 482931 h 964195"/>
              <a:gd name="connsiteX9" fmla="*/ 154005 w 963274"/>
              <a:gd name="connsiteY9" fmla="*/ 579184 h 964195"/>
              <a:gd name="connsiteX10" fmla="*/ 134754 w 963274"/>
              <a:gd name="connsiteY10" fmla="*/ 608060 h 964195"/>
              <a:gd name="connsiteX11" fmla="*/ 67377 w 963274"/>
              <a:gd name="connsiteY11" fmla="*/ 675437 h 964195"/>
              <a:gd name="connsiteX12" fmla="*/ 38502 w 963274"/>
              <a:gd name="connsiteY12" fmla="*/ 713938 h 964195"/>
              <a:gd name="connsiteX13" fmla="*/ 0 w 963274"/>
              <a:gd name="connsiteY13" fmla="*/ 771689 h 964195"/>
              <a:gd name="connsiteX14" fmla="*/ 19251 w 963274"/>
              <a:gd name="connsiteY14" fmla="*/ 829441 h 964195"/>
              <a:gd name="connsiteX15" fmla="*/ 86628 w 963274"/>
              <a:gd name="connsiteY15" fmla="*/ 896818 h 964195"/>
              <a:gd name="connsiteX16" fmla="*/ 115504 w 963274"/>
              <a:gd name="connsiteY16" fmla="*/ 916068 h 964195"/>
              <a:gd name="connsiteX17" fmla="*/ 144379 w 963274"/>
              <a:gd name="connsiteY17" fmla="*/ 944944 h 964195"/>
              <a:gd name="connsiteX18" fmla="*/ 202131 w 963274"/>
              <a:gd name="connsiteY18" fmla="*/ 964195 h 964195"/>
              <a:gd name="connsiteX19" fmla="*/ 317634 w 963274"/>
              <a:gd name="connsiteY19" fmla="*/ 954569 h 964195"/>
              <a:gd name="connsiteX20" fmla="*/ 346510 w 963274"/>
              <a:gd name="connsiteY20" fmla="*/ 944944 h 964195"/>
              <a:gd name="connsiteX21" fmla="*/ 394636 w 963274"/>
              <a:gd name="connsiteY21" fmla="*/ 935319 h 964195"/>
              <a:gd name="connsiteX22" fmla="*/ 423512 w 963274"/>
              <a:gd name="connsiteY22" fmla="*/ 906443 h 964195"/>
              <a:gd name="connsiteX23" fmla="*/ 490889 w 963274"/>
              <a:gd name="connsiteY23" fmla="*/ 877567 h 964195"/>
              <a:gd name="connsiteX24" fmla="*/ 519765 w 963274"/>
              <a:gd name="connsiteY24" fmla="*/ 848691 h 964195"/>
              <a:gd name="connsiteX25" fmla="*/ 539015 w 963274"/>
              <a:gd name="connsiteY25" fmla="*/ 790940 h 964195"/>
              <a:gd name="connsiteX26" fmla="*/ 529390 w 963274"/>
              <a:gd name="connsiteY26" fmla="*/ 617685 h 964195"/>
              <a:gd name="connsiteX27" fmla="*/ 510139 w 963274"/>
              <a:gd name="connsiteY27" fmla="*/ 559934 h 964195"/>
              <a:gd name="connsiteX28" fmla="*/ 770022 w 963274"/>
              <a:gd name="connsiteY28" fmla="*/ 569559 h 964195"/>
              <a:gd name="connsiteX29" fmla="*/ 798897 w 963274"/>
              <a:gd name="connsiteY29" fmla="*/ 588809 h 964195"/>
              <a:gd name="connsiteX30" fmla="*/ 827773 w 963274"/>
              <a:gd name="connsiteY30" fmla="*/ 598435 h 964195"/>
              <a:gd name="connsiteX31" fmla="*/ 895150 w 963274"/>
              <a:gd name="connsiteY31" fmla="*/ 569559 h 964195"/>
              <a:gd name="connsiteX32" fmla="*/ 933651 w 963274"/>
              <a:gd name="connsiteY32" fmla="*/ 511807 h 964195"/>
              <a:gd name="connsiteX33" fmla="*/ 943276 w 963274"/>
              <a:gd name="connsiteY33" fmla="*/ 482931 h 964195"/>
              <a:gd name="connsiteX34" fmla="*/ 943276 w 963274"/>
              <a:gd name="connsiteY34" fmla="*/ 309677 h 964195"/>
              <a:gd name="connsiteX35" fmla="*/ 904775 w 963274"/>
              <a:gd name="connsiteY35" fmla="*/ 251925 h 964195"/>
              <a:gd name="connsiteX36" fmla="*/ 885525 w 963274"/>
              <a:gd name="connsiteY36" fmla="*/ 223049 h 964195"/>
              <a:gd name="connsiteX37" fmla="*/ 837398 w 963274"/>
              <a:gd name="connsiteY37" fmla="*/ 165298 h 964195"/>
              <a:gd name="connsiteX38" fmla="*/ 779647 w 963274"/>
              <a:gd name="connsiteY38" fmla="*/ 203799 h 964195"/>
              <a:gd name="connsiteX39" fmla="*/ 750771 w 963274"/>
              <a:gd name="connsiteY39" fmla="*/ 223049 h 964195"/>
              <a:gd name="connsiteX40" fmla="*/ 625643 w 963274"/>
              <a:gd name="connsiteY40" fmla="*/ 213424 h 964195"/>
              <a:gd name="connsiteX41" fmla="*/ 567891 w 963274"/>
              <a:gd name="connsiteY41" fmla="*/ 155672 h 964195"/>
              <a:gd name="connsiteX42" fmla="*/ 539015 w 963274"/>
              <a:gd name="connsiteY42" fmla="*/ 136422 h 964195"/>
              <a:gd name="connsiteX43" fmla="*/ 510139 w 963274"/>
              <a:gd name="connsiteY43" fmla="*/ 107546 h 964195"/>
              <a:gd name="connsiteX44" fmla="*/ 481264 w 963274"/>
              <a:gd name="connsiteY44" fmla="*/ 97921 h 964195"/>
              <a:gd name="connsiteX45" fmla="*/ 452388 w 963274"/>
              <a:gd name="connsiteY45" fmla="*/ 78670 h 964195"/>
              <a:gd name="connsiteX46" fmla="*/ 394636 w 963274"/>
              <a:gd name="connsiteY46" fmla="*/ 49795 h 964195"/>
              <a:gd name="connsiteX47" fmla="*/ 346510 w 963274"/>
              <a:gd name="connsiteY47" fmla="*/ 1668 h 964195"/>
              <a:gd name="connsiteX48" fmla="*/ 317634 w 963274"/>
              <a:gd name="connsiteY48" fmla="*/ 11294 h 964195"/>
              <a:gd name="connsiteX49" fmla="*/ 298384 w 963274"/>
              <a:gd name="connsiteY49" fmla="*/ 49795 h 964195"/>
              <a:gd name="connsiteX50" fmla="*/ 231007 w 963274"/>
              <a:gd name="connsiteY50" fmla="*/ 49795 h 964195"/>
              <a:gd name="connsiteX51" fmla="*/ 250257 w 963274"/>
              <a:gd name="connsiteY51" fmla="*/ 40169 h 9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63274" h="964195">
                <a:moveTo>
                  <a:pt x="250257" y="40169"/>
                </a:moveTo>
                <a:cubicBezTo>
                  <a:pt x="240632" y="40169"/>
                  <a:pt x="198211" y="42989"/>
                  <a:pt x="173255" y="49795"/>
                </a:cubicBezTo>
                <a:cubicBezTo>
                  <a:pt x="151367" y="55765"/>
                  <a:pt x="101835" y="111589"/>
                  <a:pt x="96253" y="117171"/>
                </a:cubicBezTo>
                <a:cubicBezTo>
                  <a:pt x="93045" y="126796"/>
                  <a:pt x="91165" y="136972"/>
                  <a:pt x="86628" y="146047"/>
                </a:cubicBezTo>
                <a:cubicBezTo>
                  <a:pt x="81455" y="156394"/>
                  <a:pt x="68338" y="163395"/>
                  <a:pt x="67377" y="174923"/>
                </a:cubicBezTo>
                <a:cubicBezTo>
                  <a:pt x="67338" y="175394"/>
                  <a:pt x="80167" y="303796"/>
                  <a:pt x="86628" y="319302"/>
                </a:cubicBezTo>
                <a:cubicBezTo>
                  <a:pt x="95526" y="340659"/>
                  <a:pt x="125129" y="377054"/>
                  <a:pt x="125129" y="377054"/>
                </a:cubicBezTo>
                <a:cubicBezTo>
                  <a:pt x="128337" y="389888"/>
                  <a:pt x="129543" y="403396"/>
                  <a:pt x="134754" y="415555"/>
                </a:cubicBezTo>
                <a:cubicBezTo>
                  <a:pt x="174637" y="508614"/>
                  <a:pt x="135997" y="372397"/>
                  <a:pt x="163630" y="482931"/>
                </a:cubicBezTo>
                <a:cubicBezTo>
                  <a:pt x="160422" y="515015"/>
                  <a:pt x="161255" y="547765"/>
                  <a:pt x="154005" y="579184"/>
                </a:cubicBezTo>
                <a:cubicBezTo>
                  <a:pt x="151404" y="590456"/>
                  <a:pt x="142493" y="599461"/>
                  <a:pt x="134754" y="608060"/>
                </a:cubicBezTo>
                <a:cubicBezTo>
                  <a:pt x="113506" y="631668"/>
                  <a:pt x="86434" y="650027"/>
                  <a:pt x="67377" y="675437"/>
                </a:cubicBezTo>
                <a:cubicBezTo>
                  <a:pt x="57752" y="688271"/>
                  <a:pt x="47701" y="700796"/>
                  <a:pt x="38502" y="713938"/>
                </a:cubicBezTo>
                <a:cubicBezTo>
                  <a:pt x="25234" y="732892"/>
                  <a:pt x="0" y="771689"/>
                  <a:pt x="0" y="771689"/>
                </a:cubicBezTo>
                <a:cubicBezTo>
                  <a:pt x="6417" y="790940"/>
                  <a:pt x="4902" y="815092"/>
                  <a:pt x="19251" y="829441"/>
                </a:cubicBezTo>
                <a:cubicBezTo>
                  <a:pt x="41710" y="851900"/>
                  <a:pt x="60200" y="879200"/>
                  <a:pt x="86628" y="896818"/>
                </a:cubicBezTo>
                <a:cubicBezTo>
                  <a:pt x="96253" y="903235"/>
                  <a:pt x="106617" y="908662"/>
                  <a:pt x="115504" y="916068"/>
                </a:cubicBezTo>
                <a:cubicBezTo>
                  <a:pt x="125961" y="924782"/>
                  <a:pt x="132480" y="938333"/>
                  <a:pt x="144379" y="944944"/>
                </a:cubicBezTo>
                <a:cubicBezTo>
                  <a:pt x="162117" y="954799"/>
                  <a:pt x="202131" y="964195"/>
                  <a:pt x="202131" y="964195"/>
                </a:cubicBezTo>
                <a:cubicBezTo>
                  <a:pt x="240632" y="960986"/>
                  <a:pt x="279338" y="959675"/>
                  <a:pt x="317634" y="954569"/>
                </a:cubicBezTo>
                <a:cubicBezTo>
                  <a:pt x="327691" y="953228"/>
                  <a:pt x="336667" y="947405"/>
                  <a:pt x="346510" y="944944"/>
                </a:cubicBezTo>
                <a:cubicBezTo>
                  <a:pt x="362381" y="940976"/>
                  <a:pt x="378594" y="938527"/>
                  <a:pt x="394636" y="935319"/>
                </a:cubicBezTo>
                <a:cubicBezTo>
                  <a:pt x="404261" y="925694"/>
                  <a:pt x="412435" y="914355"/>
                  <a:pt x="423512" y="906443"/>
                </a:cubicBezTo>
                <a:cubicBezTo>
                  <a:pt x="444328" y="891574"/>
                  <a:pt x="467322" y="885422"/>
                  <a:pt x="490889" y="877567"/>
                </a:cubicBezTo>
                <a:cubicBezTo>
                  <a:pt x="500514" y="867942"/>
                  <a:pt x="513154" y="860590"/>
                  <a:pt x="519765" y="848691"/>
                </a:cubicBezTo>
                <a:cubicBezTo>
                  <a:pt x="529619" y="830953"/>
                  <a:pt x="539015" y="790940"/>
                  <a:pt x="539015" y="790940"/>
                </a:cubicBezTo>
                <a:cubicBezTo>
                  <a:pt x="535807" y="733188"/>
                  <a:pt x="540213" y="674504"/>
                  <a:pt x="529390" y="617685"/>
                </a:cubicBezTo>
                <a:cubicBezTo>
                  <a:pt x="511911" y="525921"/>
                  <a:pt x="482368" y="643248"/>
                  <a:pt x="510139" y="559934"/>
                </a:cubicBezTo>
                <a:cubicBezTo>
                  <a:pt x="596767" y="563142"/>
                  <a:pt x="683765" y="560934"/>
                  <a:pt x="770022" y="569559"/>
                </a:cubicBezTo>
                <a:cubicBezTo>
                  <a:pt x="781532" y="570710"/>
                  <a:pt x="788550" y="583636"/>
                  <a:pt x="798897" y="588809"/>
                </a:cubicBezTo>
                <a:cubicBezTo>
                  <a:pt x="807972" y="593347"/>
                  <a:pt x="818148" y="595226"/>
                  <a:pt x="827773" y="598435"/>
                </a:cubicBezTo>
                <a:cubicBezTo>
                  <a:pt x="853171" y="592085"/>
                  <a:pt x="876539" y="590828"/>
                  <a:pt x="895150" y="569559"/>
                </a:cubicBezTo>
                <a:cubicBezTo>
                  <a:pt x="910385" y="552147"/>
                  <a:pt x="933651" y="511807"/>
                  <a:pt x="933651" y="511807"/>
                </a:cubicBezTo>
                <a:cubicBezTo>
                  <a:pt x="936859" y="502182"/>
                  <a:pt x="940489" y="492687"/>
                  <a:pt x="943276" y="482931"/>
                </a:cubicBezTo>
                <a:cubicBezTo>
                  <a:pt x="961055" y="420706"/>
                  <a:pt x="963274" y="389666"/>
                  <a:pt x="943276" y="309677"/>
                </a:cubicBezTo>
                <a:cubicBezTo>
                  <a:pt x="937665" y="287231"/>
                  <a:pt x="917609" y="271176"/>
                  <a:pt x="904775" y="251925"/>
                </a:cubicBezTo>
                <a:cubicBezTo>
                  <a:pt x="898358" y="242300"/>
                  <a:pt x="893705" y="231229"/>
                  <a:pt x="885525" y="223049"/>
                </a:cubicBezTo>
                <a:cubicBezTo>
                  <a:pt x="848469" y="185994"/>
                  <a:pt x="864200" y="205500"/>
                  <a:pt x="837398" y="165298"/>
                </a:cubicBezTo>
                <a:lnTo>
                  <a:pt x="779647" y="203799"/>
                </a:lnTo>
                <a:lnTo>
                  <a:pt x="750771" y="223049"/>
                </a:lnTo>
                <a:cubicBezTo>
                  <a:pt x="709062" y="219841"/>
                  <a:pt x="664896" y="227886"/>
                  <a:pt x="625643" y="213424"/>
                </a:cubicBezTo>
                <a:cubicBezTo>
                  <a:pt x="600097" y="204012"/>
                  <a:pt x="590543" y="170773"/>
                  <a:pt x="567891" y="155672"/>
                </a:cubicBezTo>
                <a:cubicBezTo>
                  <a:pt x="558266" y="149255"/>
                  <a:pt x="547902" y="143828"/>
                  <a:pt x="539015" y="136422"/>
                </a:cubicBezTo>
                <a:cubicBezTo>
                  <a:pt x="528558" y="127708"/>
                  <a:pt x="521465" y="115097"/>
                  <a:pt x="510139" y="107546"/>
                </a:cubicBezTo>
                <a:cubicBezTo>
                  <a:pt x="501697" y="101918"/>
                  <a:pt x="490889" y="101129"/>
                  <a:pt x="481264" y="97921"/>
                </a:cubicBezTo>
                <a:cubicBezTo>
                  <a:pt x="471639" y="91504"/>
                  <a:pt x="462735" y="83843"/>
                  <a:pt x="452388" y="78670"/>
                </a:cubicBezTo>
                <a:cubicBezTo>
                  <a:pt x="372679" y="38815"/>
                  <a:pt x="477400" y="104969"/>
                  <a:pt x="394636" y="49795"/>
                </a:cubicBezTo>
                <a:cubicBezTo>
                  <a:pt x="383407" y="32951"/>
                  <a:pt x="370573" y="5678"/>
                  <a:pt x="346510" y="1668"/>
                </a:cubicBezTo>
                <a:cubicBezTo>
                  <a:pt x="336502" y="0"/>
                  <a:pt x="327259" y="8085"/>
                  <a:pt x="317634" y="11294"/>
                </a:cubicBezTo>
                <a:cubicBezTo>
                  <a:pt x="311217" y="24128"/>
                  <a:pt x="308530" y="39649"/>
                  <a:pt x="298384" y="49795"/>
                </a:cubicBezTo>
                <a:cubicBezTo>
                  <a:pt x="281550" y="66629"/>
                  <a:pt x="247287" y="57935"/>
                  <a:pt x="231007" y="49795"/>
                </a:cubicBezTo>
                <a:cubicBezTo>
                  <a:pt x="228137" y="48360"/>
                  <a:pt x="259882" y="40169"/>
                  <a:pt x="250257" y="40169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2961801" y="4804817"/>
            <a:ext cx="501775" cy="329739"/>
          </a:xfrm>
          <a:custGeom>
            <a:avLst/>
            <a:gdLst>
              <a:gd name="connsiteX0" fmla="*/ 250257 w 963274"/>
              <a:gd name="connsiteY0" fmla="*/ 40169 h 964195"/>
              <a:gd name="connsiteX1" fmla="*/ 173255 w 963274"/>
              <a:gd name="connsiteY1" fmla="*/ 49795 h 964195"/>
              <a:gd name="connsiteX2" fmla="*/ 96253 w 963274"/>
              <a:gd name="connsiteY2" fmla="*/ 117171 h 964195"/>
              <a:gd name="connsiteX3" fmla="*/ 86628 w 963274"/>
              <a:gd name="connsiteY3" fmla="*/ 146047 h 964195"/>
              <a:gd name="connsiteX4" fmla="*/ 67377 w 963274"/>
              <a:gd name="connsiteY4" fmla="*/ 174923 h 964195"/>
              <a:gd name="connsiteX5" fmla="*/ 86628 w 963274"/>
              <a:gd name="connsiteY5" fmla="*/ 319302 h 964195"/>
              <a:gd name="connsiteX6" fmla="*/ 125129 w 963274"/>
              <a:gd name="connsiteY6" fmla="*/ 377054 h 964195"/>
              <a:gd name="connsiteX7" fmla="*/ 134754 w 963274"/>
              <a:gd name="connsiteY7" fmla="*/ 415555 h 964195"/>
              <a:gd name="connsiteX8" fmla="*/ 163630 w 963274"/>
              <a:gd name="connsiteY8" fmla="*/ 482931 h 964195"/>
              <a:gd name="connsiteX9" fmla="*/ 154005 w 963274"/>
              <a:gd name="connsiteY9" fmla="*/ 579184 h 964195"/>
              <a:gd name="connsiteX10" fmla="*/ 134754 w 963274"/>
              <a:gd name="connsiteY10" fmla="*/ 608060 h 964195"/>
              <a:gd name="connsiteX11" fmla="*/ 67377 w 963274"/>
              <a:gd name="connsiteY11" fmla="*/ 675437 h 964195"/>
              <a:gd name="connsiteX12" fmla="*/ 38502 w 963274"/>
              <a:gd name="connsiteY12" fmla="*/ 713938 h 964195"/>
              <a:gd name="connsiteX13" fmla="*/ 0 w 963274"/>
              <a:gd name="connsiteY13" fmla="*/ 771689 h 964195"/>
              <a:gd name="connsiteX14" fmla="*/ 19251 w 963274"/>
              <a:gd name="connsiteY14" fmla="*/ 829441 h 964195"/>
              <a:gd name="connsiteX15" fmla="*/ 86628 w 963274"/>
              <a:gd name="connsiteY15" fmla="*/ 896818 h 964195"/>
              <a:gd name="connsiteX16" fmla="*/ 115504 w 963274"/>
              <a:gd name="connsiteY16" fmla="*/ 916068 h 964195"/>
              <a:gd name="connsiteX17" fmla="*/ 144379 w 963274"/>
              <a:gd name="connsiteY17" fmla="*/ 944944 h 964195"/>
              <a:gd name="connsiteX18" fmla="*/ 202131 w 963274"/>
              <a:gd name="connsiteY18" fmla="*/ 964195 h 964195"/>
              <a:gd name="connsiteX19" fmla="*/ 317634 w 963274"/>
              <a:gd name="connsiteY19" fmla="*/ 954569 h 964195"/>
              <a:gd name="connsiteX20" fmla="*/ 346510 w 963274"/>
              <a:gd name="connsiteY20" fmla="*/ 944944 h 964195"/>
              <a:gd name="connsiteX21" fmla="*/ 394636 w 963274"/>
              <a:gd name="connsiteY21" fmla="*/ 935319 h 964195"/>
              <a:gd name="connsiteX22" fmla="*/ 423512 w 963274"/>
              <a:gd name="connsiteY22" fmla="*/ 906443 h 964195"/>
              <a:gd name="connsiteX23" fmla="*/ 490889 w 963274"/>
              <a:gd name="connsiteY23" fmla="*/ 877567 h 964195"/>
              <a:gd name="connsiteX24" fmla="*/ 519765 w 963274"/>
              <a:gd name="connsiteY24" fmla="*/ 848691 h 964195"/>
              <a:gd name="connsiteX25" fmla="*/ 539015 w 963274"/>
              <a:gd name="connsiteY25" fmla="*/ 790940 h 964195"/>
              <a:gd name="connsiteX26" fmla="*/ 529390 w 963274"/>
              <a:gd name="connsiteY26" fmla="*/ 617685 h 964195"/>
              <a:gd name="connsiteX27" fmla="*/ 510139 w 963274"/>
              <a:gd name="connsiteY27" fmla="*/ 559934 h 964195"/>
              <a:gd name="connsiteX28" fmla="*/ 770022 w 963274"/>
              <a:gd name="connsiteY28" fmla="*/ 569559 h 964195"/>
              <a:gd name="connsiteX29" fmla="*/ 798897 w 963274"/>
              <a:gd name="connsiteY29" fmla="*/ 588809 h 964195"/>
              <a:gd name="connsiteX30" fmla="*/ 827773 w 963274"/>
              <a:gd name="connsiteY30" fmla="*/ 598435 h 964195"/>
              <a:gd name="connsiteX31" fmla="*/ 895150 w 963274"/>
              <a:gd name="connsiteY31" fmla="*/ 569559 h 964195"/>
              <a:gd name="connsiteX32" fmla="*/ 933651 w 963274"/>
              <a:gd name="connsiteY32" fmla="*/ 511807 h 964195"/>
              <a:gd name="connsiteX33" fmla="*/ 943276 w 963274"/>
              <a:gd name="connsiteY33" fmla="*/ 482931 h 964195"/>
              <a:gd name="connsiteX34" fmla="*/ 943276 w 963274"/>
              <a:gd name="connsiteY34" fmla="*/ 309677 h 964195"/>
              <a:gd name="connsiteX35" fmla="*/ 904775 w 963274"/>
              <a:gd name="connsiteY35" fmla="*/ 251925 h 964195"/>
              <a:gd name="connsiteX36" fmla="*/ 885525 w 963274"/>
              <a:gd name="connsiteY36" fmla="*/ 223049 h 964195"/>
              <a:gd name="connsiteX37" fmla="*/ 837398 w 963274"/>
              <a:gd name="connsiteY37" fmla="*/ 165298 h 964195"/>
              <a:gd name="connsiteX38" fmla="*/ 779647 w 963274"/>
              <a:gd name="connsiteY38" fmla="*/ 203799 h 964195"/>
              <a:gd name="connsiteX39" fmla="*/ 750771 w 963274"/>
              <a:gd name="connsiteY39" fmla="*/ 223049 h 964195"/>
              <a:gd name="connsiteX40" fmla="*/ 625643 w 963274"/>
              <a:gd name="connsiteY40" fmla="*/ 213424 h 964195"/>
              <a:gd name="connsiteX41" fmla="*/ 567891 w 963274"/>
              <a:gd name="connsiteY41" fmla="*/ 155672 h 964195"/>
              <a:gd name="connsiteX42" fmla="*/ 539015 w 963274"/>
              <a:gd name="connsiteY42" fmla="*/ 136422 h 964195"/>
              <a:gd name="connsiteX43" fmla="*/ 510139 w 963274"/>
              <a:gd name="connsiteY43" fmla="*/ 107546 h 964195"/>
              <a:gd name="connsiteX44" fmla="*/ 481264 w 963274"/>
              <a:gd name="connsiteY44" fmla="*/ 97921 h 964195"/>
              <a:gd name="connsiteX45" fmla="*/ 452388 w 963274"/>
              <a:gd name="connsiteY45" fmla="*/ 78670 h 964195"/>
              <a:gd name="connsiteX46" fmla="*/ 394636 w 963274"/>
              <a:gd name="connsiteY46" fmla="*/ 49795 h 964195"/>
              <a:gd name="connsiteX47" fmla="*/ 346510 w 963274"/>
              <a:gd name="connsiteY47" fmla="*/ 1668 h 964195"/>
              <a:gd name="connsiteX48" fmla="*/ 317634 w 963274"/>
              <a:gd name="connsiteY48" fmla="*/ 11294 h 964195"/>
              <a:gd name="connsiteX49" fmla="*/ 298384 w 963274"/>
              <a:gd name="connsiteY49" fmla="*/ 49795 h 964195"/>
              <a:gd name="connsiteX50" fmla="*/ 231007 w 963274"/>
              <a:gd name="connsiteY50" fmla="*/ 49795 h 964195"/>
              <a:gd name="connsiteX51" fmla="*/ 250257 w 963274"/>
              <a:gd name="connsiteY51" fmla="*/ 40169 h 9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63274" h="964195">
                <a:moveTo>
                  <a:pt x="250257" y="40169"/>
                </a:moveTo>
                <a:cubicBezTo>
                  <a:pt x="240632" y="40169"/>
                  <a:pt x="198211" y="42989"/>
                  <a:pt x="173255" y="49795"/>
                </a:cubicBezTo>
                <a:cubicBezTo>
                  <a:pt x="151367" y="55765"/>
                  <a:pt x="101835" y="111589"/>
                  <a:pt x="96253" y="117171"/>
                </a:cubicBezTo>
                <a:cubicBezTo>
                  <a:pt x="93045" y="126796"/>
                  <a:pt x="91165" y="136972"/>
                  <a:pt x="86628" y="146047"/>
                </a:cubicBezTo>
                <a:cubicBezTo>
                  <a:pt x="81455" y="156394"/>
                  <a:pt x="68338" y="163395"/>
                  <a:pt x="67377" y="174923"/>
                </a:cubicBezTo>
                <a:cubicBezTo>
                  <a:pt x="67338" y="175394"/>
                  <a:pt x="80167" y="303796"/>
                  <a:pt x="86628" y="319302"/>
                </a:cubicBezTo>
                <a:cubicBezTo>
                  <a:pt x="95526" y="340659"/>
                  <a:pt x="125129" y="377054"/>
                  <a:pt x="125129" y="377054"/>
                </a:cubicBezTo>
                <a:cubicBezTo>
                  <a:pt x="128337" y="389888"/>
                  <a:pt x="129543" y="403396"/>
                  <a:pt x="134754" y="415555"/>
                </a:cubicBezTo>
                <a:cubicBezTo>
                  <a:pt x="174637" y="508614"/>
                  <a:pt x="135997" y="372397"/>
                  <a:pt x="163630" y="482931"/>
                </a:cubicBezTo>
                <a:cubicBezTo>
                  <a:pt x="160422" y="515015"/>
                  <a:pt x="161255" y="547765"/>
                  <a:pt x="154005" y="579184"/>
                </a:cubicBezTo>
                <a:cubicBezTo>
                  <a:pt x="151404" y="590456"/>
                  <a:pt x="142493" y="599461"/>
                  <a:pt x="134754" y="608060"/>
                </a:cubicBezTo>
                <a:cubicBezTo>
                  <a:pt x="113506" y="631668"/>
                  <a:pt x="86434" y="650027"/>
                  <a:pt x="67377" y="675437"/>
                </a:cubicBezTo>
                <a:cubicBezTo>
                  <a:pt x="57752" y="688271"/>
                  <a:pt x="47701" y="700796"/>
                  <a:pt x="38502" y="713938"/>
                </a:cubicBezTo>
                <a:cubicBezTo>
                  <a:pt x="25234" y="732892"/>
                  <a:pt x="0" y="771689"/>
                  <a:pt x="0" y="771689"/>
                </a:cubicBezTo>
                <a:cubicBezTo>
                  <a:pt x="6417" y="790940"/>
                  <a:pt x="4902" y="815092"/>
                  <a:pt x="19251" y="829441"/>
                </a:cubicBezTo>
                <a:cubicBezTo>
                  <a:pt x="41710" y="851900"/>
                  <a:pt x="60200" y="879200"/>
                  <a:pt x="86628" y="896818"/>
                </a:cubicBezTo>
                <a:cubicBezTo>
                  <a:pt x="96253" y="903235"/>
                  <a:pt x="106617" y="908662"/>
                  <a:pt x="115504" y="916068"/>
                </a:cubicBezTo>
                <a:cubicBezTo>
                  <a:pt x="125961" y="924782"/>
                  <a:pt x="132480" y="938333"/>
                  <a:pt x="144379" y="944944"/>
                </a:cubicBezTo>
                <a:cubicBezTo>
                  <a:pt x="162117" y="954799"/>
                  <a:pt x="202131" y="964195"/>
                  <a:pt x="202131" y="964195"/>
                </a:cubicBezTo>
                <a:cubicBezTo>
                  <a:pt x="240632" y="960986"/>
                  <a:pt x="279338" y="959675"/>
                  <a:pt x="317634" y="954569"/>
                </a:cubicBezTo>
                <a:cubicBezTo>
                  <a:pt x="327691" y="953228"/>
                  <a:pt x="336667" y="947405"/>
                  <a:pt x="346510" y="944944"/>
                </a:cubicBezTo>
                <a:cubicBezTo>
                  <a:pt x="362381" y="940976"/>
                  <a:pt x="378594" y="938527"/>
                  <a:pt x="394636" y="935319"/>
                </a:cubicBezTo>
                <a:cubicBezTo>
                  <a:pt x="404261" y="925694"/>
                  <a:pt x="412435" y="914355"/>
                  <a:pt x="423512" y="906443"/>
                </a:cubicBezTo>
                <a:cubicBezTo>
                  <a:pt x="444328" y="891574"/>
                  <a:pt x="467322" y="885422"/>
                  <a:pt x="490889" y="877567"/>
                </a:cubicBezTo>
                <a:cubicBezTo>
                  <a:pt x="500514" y="867942"/>
                  <a:pt x="513154" y="860590"/>
                  <a:pt x="519765" y="848691"/>
                </a:cubicBezTo>
                <a:cubicBezTo>
                  <a:pt x="529619" y="830953"/>
                  <a:pt x="539015" y="790940"/>
                  <a:pt x="539015" y="790940"/>
                </a:cubicBezTo>
                <a:cubicBezTo>
                  <a:pt x="535807" y="733188"/>
                  <a:pt x="540213" y="674504"/>
                  <a:pt x="529390" y="617685"/>
                </a:cubicBezTo>
                <a:cubicBezTo>
                  <a:pt x="511911" y="525921"/>
                  <a:pt x="482368" y="643248"/>
                  <a:pt x="510139" y="559934"/>
                </a:cubicBezTo>
                <a:cubicBezTo>
                  <a:pt x="596767" y="563142"/>
                  <a:pt x="683765" y="560934"/>
                  <a:pt x="770022" y="569559"/>
                </a:cubicBezTo>
                <a:cubicBezTo>
                  <a:pt x="781532" y="570710"/>
                  <a:pt x="788550" y="583636"/>
                  <a:pt x="798897" y="588809"/>
                </a:cubicBezTo>
                <a:cubicBezTo>
                  <a:pt x="807972" y="593347"/>
                  <a:pt x="818148" y="595226"/>
                  <a:pt x="827773" y="598435"/>
                </a:cubicBezTo>
                <a:cubicBezTo>
                  <a:pt x="853171" y="592085"/>
                  <a:pt x="876539" y="590828"/>
                  <a:pt x="895150" y="569559"/>
                </a:cubicBezTo>
                <a:cubicBezTo>
                  <a:pt x="910385" y="552147"/>
                  <a:pt x="933651" y="511807"/>
                  <a:pt x="933651" y="511807"/>
                </a:cubicBezTo>
                <a:cubicBezTo>
                  <a:pt x="936859" y="502182"/>
                  <a:pt x="940489" y="492687"/>
                  <a:pt x="943276" y="482931"/>
                </a:cubicBezTo>
                <a:cubicBezTo>
                  <a:pt x="961055" y="420706"/>
                  <a:pt x="963274" y="389666"/>
                  <a:pt x="943276" y="309677"/>
                </a:cubicBezTo>
                <a:cubicBezTo>
                  <a:pt x="937665" y="287231"/>
                  <a:pt x="917609" y="271176"/>
                  <a:pt x="904775" y="251925"/>
                </a:cubicBezTo>
                <a:cubicBezTo>
                  <a:pt x="898358" y="242300"/>
                  <a:pt x="893705" y="231229"/>
                  <a:pt x="885525" y="223049"/>
                </a:cubicBezTo>
                <a:cubicBezTo>
                  <a:pt x="848469" y="185994"/>
                  <a:pt x="864200" y="205500"/>
                  <a:pt x="837398" y="165298"/>
                </a:cubicBezTo>
                <a:lnTo>
                  <a:pt x="779647" y="203799"/>
                </a:lnTo>
                <a:lnTo>
                  <a:pt x="750771" y="223049"/>
                </a:lnTo>
                <a:cubicBezTo>
                  <a:pt x="709062" y="219841"/>
                  <a:pt x="664896" y="227886"/>
                  <a:pt x="625643" y="213424"/>
                </a:cubicBezTo>
                <a:cubicBezTo>
                  <a:pt x="600097" y="204012"/>
                  <a:pt x="590543" y="170773"/>
                  <a:pt x="567891" y="155672"/>
                </a:cubicBezTo>
                <a:cubicBezTo>
                  <a:pt x="558266" y="149255"/>
                  <a:pt x="547902" y="143828"/>
                  <a:pt x="539015" y="136422"/>
                </a:cubicBezTo>
                <a:cubicBezTo>
                  <a:pt x="528558" y="127708"/>
                  <a:pt x="521465" y="115097"/>
                  <a:pt x="510139" y="107546"/>
                </a:cubicBezTo>
                <a:cubicBezTo>
                  <a:pt x="501697" y="101918"/>
                  <a:pt x="490889" y="101129"/>
                  <a:pt x="481264" y="97921"/>
                </a:cubicBezTo>
                <a:cubicBezTo>
                  <a:pt x="471639" y="91504"/>
                  <a:pt x="462735" y="83843"/>
                  <a:pt x="452388" y="78670"/>
                </a:cubicBezTo>
                <a:cubicBezTo>
                  <a:pt x="372679" y="38815"/>
                  <a:pt x="477400" y="104969"/>
                  <a:pt x="394636" y="49795"/>
                </a:cubicBezTo>
                <a:cubicBezTo>
                  <a:pt x="383407" y="32951"/>
                  <a:pt x="370573" y="5678"/>
                  <a:pt x="346510" y="1668"/>
                </a:cubicBezTo>
                <a:cubicBezTo>
                  <a:pt x="336502" y="0"/>
                  <a:pt x="327259" y="8085"/>
                  <a:pt x="317634" y="11294"/>
                </a:cubicBezTo>
                <a:cubicBezTo>
                  <a:pt x="311217" y="24128"/>
                  <a:pt x="308530" y="39649"/>
                  <a:pt x="298384" y="49795"/>
                </a:cubicBezTo>
                <a:cubicBezTo>
                  <a:pt x="281550" y="66629"/>
                  <a:pt x="247287" y="57935"/>
                  <a:pt x="231007" y="49795"/>
                </a:cubicBezTo>
                <a:cubicBezTo>
                  <a:pt x="228137" y="48360"/>
                  <a:pt x="259882" y="40169"/>
                  <a:pt x="250257" y="40169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2093423" y="2502793"/>
            <a:ext cx="2469964" cy="151147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616636" y="2502793"/>
            <a:ext cx="2469964" cy="151147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4616636" y="4051129"/>
            <a:ext cx="2469964" cy="151147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2093423" y="4051129"/>
            <a:ext cx="2469964" cy="151147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4915653" y="3287202"/>
            <a:ext cx="501775" cy="329738"/>
          </a:xfrm>
          <a:custGeom>
            <a:avLst/>
            <a:gdLst>
              <a:gd name="connsiteX0" fmla="*/ 250257 w 963274"/>
              <a:gd name="connsiteY0" fmla="*/ 40169 h 964195"/>
              <a:gd name="connsiteX1" fmla="*/ 173255 w 963274"/>
              <a:gd name="connsiteY1" fmla="*/ 49795 h 964195"/>
              <a:gd name="connsiteX2" fmla="*/ 96253 w 963274"/>
              <a:gd name="connsiteY2" fmla="*/ 117171 h 964195"/>
              <a:gd name="connsiteX3" fmla="*/ 86628 w 963274"/>
              <a:gd name="connsiteY3" fmla="*/ 146047 h 964195"/>
              <a:gd name="connsiteX4" fmla="*/ 67377 w 963274"/>
              <a:gd name="connsiteY4" fmla="*/ 174923 h 964195"/>
              <a:gd name="connsiteX5" fmla="*/ 86628 w 963274"/>
              <a:gd name="connsiteY5" fmla="*/ 319302 h 964195"/>
              <a:gd name="connsiteX6" fmla="*/ 125129 w 963274"/>
              <a:gd name="connsiteY6" fmla="*/ 377054 h 964195"/>
              <a:gd name="connsiteX7" fmla="*/ 134754 w 963274"/>
              <a:gd name="connsiteY7" fmla="*/ 415555 h 964195"/>
              <a:gd name="connsiteX8" fmla="*/ 163630 w 963274"/>
              <a:gd name="connsiteY8" fmla="*/ 482931 h 964195"/>
              <a:gd name="connsiteX9" fmla="*/ 154005 w 963274"/>
              <a:gd name="connsiteY9" fmla="*/ 579184 h 964195"/>
              <a:gd name="connsiteX10" fmla="*/ 134754 w 963274"/>
              <a:gd name="connsiteY10" fmla="*/ 608060 h 964195"/>
              <a:gd name="connsiteX11" fmla="*/ 67377 w 963274"/>
              <a:gd name="connsiteY11" fmla="*/ 675437 h 964195"/>
              <a:gd name="connsiteX12" fmla="*/ 38502 w 963274"/>
              <a:gd name="connsiteY12" fmla="*/ 713938 h 964195"/>
              <a:gd name="connsiteX13" fmla="*/ 0 w 963274"/>
              <a:gd name="connsiteY13" fmla="*/ 771689 h 964195"/>
              <a:gd name="connsiteX14" fmla="*/ 19251 w 963274"/>
              <a:gd name="connsiteY14" fmla="*/ 829441 h 964195"/>
              <a:gd name="connsiteX15" fmla="*/ 86628 w 963274"/>
              <a:gd name="connsiteY15" fmla="*/ 896818 h 964195"/>
              <a:gd name="connsiteX16" fmla="*/ 115504 w 963274"/>
              <a:gd name="connsiteY16" fmla="*/ 916068 h 964195"/>
              <a:gd name="connsiteX17" fmla="*/ 144379 w 963274"/>
              <a:gd name="connsiteY17" fmla="*/ 944944 h 964195"/>
              <a:gd name="connsiteX18" fmla="*/ 202131 w 963274"/>
              <a:gd name="connsiteY18" fmla="*/ 964195 h 964195"/>
              <a:gd name="connsiteX19" fmla="*/ 317634 w 963274"/>
              <a:gd name="connsiteY19" fmla="*/ 954569 h 964195"/>
              <a:gd name="connsiteX20" fmla="*/ 346510 w 963274"/>
              <a:gd name="connsiteY20" fmla="*/ 944944 h 964195"/>
              <a:gd name="connsiteX21" fmla="*/ 394636 w 963274"/>
              <a:gd name="connsiteY21" fmla="*/ 935319 h 964195"/>
              <a:gd name="connsiteX22" fmla="*/ 423512 w 963274"/>
              <a:gd name="connsiteY22" fmla="*/ 906443 h 964195"/>
              <a:gd name="connsiteX23" fmla="*/ 490889 w 963274"/>
              <a:gd name="connsiteY23" fmla="*/ 877567 h 964195"/>
              <a:gd name="connsiteX24" fmla="*/ 519765 w 963274"/>
              <a:gd name="connsiteY24" fmla="*/ 848691 h 964195"/>
              <a:gd name="connsiteX25" fmla="*/ 539015 w 963274"/>
              <a:gd name="connsiteY25" fmla="*/ 790940 h 964195"/>
              <a:gd name="connsiteX26" fmla="*/ 529390 w 963274"/>
              <a:gd name="connsiteY26" fmla="*/ 617685 h 964195"/>
              <a:gd name="connsiteX27" fmla="*/ 510139 w 963274"/>
              <a:gd name="connsiteY27" fmla="*/ 559934 h 964195"/>
              <a:gd name="connsiteX28" fmla="*/ 770022 w 963274"/>
              <a:gd name="connsiteY28" fmla="*/ 569559 h 964195"/>
              <a:gd name="connsiteX29" fmla="*/ 798897 w 963274"/>
              <a:gd name="connsiteY29" fmla="*/ 588809 h 964195"/>
              <a:gd name="connsiteX30" fmla="*/ 827773 w 963274"/>
              <a:gd name="connsiteY30" fmla="*/ 598435 h 964195"/>
              <a:gd name="connsiteX31" fmla="*/ 895150 w 963274"/>
              <a:gd name="connsiteY31" fmla="*/ 569559 h 964195"/>
              <a:gd name="connsiteX32" fmla="*/ 933651 w 963274"/>
              <a:gd name="connsiteY32" fmla="*/ 511807 h 964195"/>
              <a:gd name="connsiteX33" fmla="*/ 943276 w 963274"/>
              <a:gd name="connsiteY33" fmla="*/ 482931 h 964195"/>
              <a:gd name="connsiteX34" fmla="*/ 943276 w 963274"/>
              <a:gd name="connsiteY34" fmla="*/ 309677 h 964195"/>
              <a:gd name="connsiteX35" fmla="*/ 904775 w 963274"/>
              <a:gd name="connsiteY35" fmla="*/ 251925 h 964195"/>
              <a:gd name="connsiteX36" fmla="*/ 885525 w 963274"/>
              <a:gd name="connsiteY36" fmla="*/ 223049 h 964195"/>
              <a:gd name="connsiteX37" fmla="*/ 837398 w 963274"/>
              <a:gd name="connsiteY37" fmla="*/ 165298 h 964195"/>
              <a:gd name="connsiteX38" fmla="*/ 779647 w 963274"/>
              <a:gd name="connsiteY38" fmla="*/ 203799 h 964195"/>
              <a:gd name="connsiteX39" fmla="*/ 750771 w 963274"/>
              <a:gd name="connsiteY39" fmla="*/ 223049 h 964195"/>
              <a:gd name="connsiteX40" fmla="*/ 625643 w 963274"/>
              <a:gd name="connsiteY40" fmla="*/ 213424 h 964195"/>
              <a:gd name="connsiteX41" fmla="*/ 567891 w 963274"/>
              <a:gd name="connsiteY41" fmla="*/ 155672 h 964195"/>
              <a:gd name="connsiteX42" fmla="*/ 539015 w 963274"/>
              <a:gd name="connsiteY42" fmla="*/ 136422 h 964195"/>
              <a:gd name="connsiteX43" fmla="*/ 510139 w 963274"/>
              <a:gd name="connsiteY43" fmla="*/ 107546 h 964195"/>
              <a:gd name="connsiteX44" fmla="*/ 481264 w 963274"/>
              <a:gd name="connsiteY44" fmla="*/ 97921 h 964195"/>
              <a:gd name="connsiteX45" fmla="*/ 452388 w 963274"/>
              <a:gd name="connsiteY45" fmla="*/ 78670 h 964195"/>
              <a:gd name="connsiteX46" fmla="*/ 394636 w 963274"/>
              <a:gd name="connsiteY46" fmla="*/ 49795 h 964195"/>
              <a:gd name="connsiteX47" fmla="*/ 346510 w 963274"/>
              <a:gd name="connsiteY47" fmla="*/ 1668 h 964195"/>
              <a:gd name="connsiteX48" fmla="*/ 317634 w 963274"/>
              <a:gd name="connsiteY48" fmla="*/ 11294 h 964195"/>
              <a:gd name="connsiteX49" fmla="*/ 298384 w 963274"/>
              <a:gd name="connsiteY49" fmla="*/ 49795 h 964195"/>
              <a:gd name="connsiteX50" fmla="*/ 231007 w 963274"/>
              <a:gd name="connsiteY50" fmla="*/ 49795 h 964195"/>
              <a:gd name="connsiteX51" fmla="*/ 250257 w 963274"/>
              <a:gd name="connsiteY51" fmla="*/ 40169 h 9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63274" h="964195">
                <a:moveTo>
                  <a:pt x="250257" y="40169"/>
                </a:moveTo>
                <a:cubicBezTo>
                  <a:pt x="240632" y="40169"/>
                  <a:pt x="198211" y="42989"/>
                  <a:pt x="173255" y="49795"/>
                </a:cubicBezTo>
                <a:cubicBezTo>
                  <a:pt x="151367" y="55765"/>
                  <a:pt x="101835" y="111589"/>
                  <a:pt x="96253" y="117171"/>
                </a:cubicBezTo>
                <a:cubicBezTo>
                  <a:pt x="93045" y="126796"/>
                  <a:pt x="91165" y="136972"/>
                  <a:pt x="86628" y="146047"/>
                </a:cubicBezTo>
                <a:cubicBezTo>
                  <a:pt x="81455" y="156394"/>
                  <a:pt x="68338" y="163395"/>
                  <a:pt x="67377" y="174923"/>
                </a:cubicBezTo>
                <a:cubicBezTo>
                  <a:pt x="67338" y="175394"/>
                  <a:pt x="80167" y="303796"/>
                  <a:pt x="86628" y="319302"/>
                </a:cubicBezTo>
                <a:cubicBezTo>
                  <a:pt x="95526" y="340659"/>
                  <a:pt x="125129" y="377054"/>
                  <a:pt x="125129" y="377054"/>
                </a:cubicBezTo>
                <a:cubicBezTo>
                  <a:pt x="128337" y="389888"/>
                  <a:pt x="129543" y="403396"/>
                  <a:pt x="134754" y="415555"/>
                </a:cubicBezTo>
                <a:cubicBezTo>
                  <a:pt x="174637" y="508614"/>
                  <a:pt x="135997" y="372397"/>
                  <a:pt x="163630" y="482931"/>
                </a:cubicBezTo>
                <a:cubicBezTo>
                  <a:pt x="160422" y="515015"/>
                  <a:pt x="161255" y="547765"/>
                  <a:pt x="154005" y="579184"/>
                </a:cubicBezTo>
                <a:cubicBezTo>
                  <a:pt x="151404" y="590456"/>
                  <a:pt x="142493" y="599461"/>
                  <a:pt x="134754" y="608060"/>
                </a:cubicBezTo>
                <a:cubicBezTo>
                  <a:pt x="113506" y="631668"/>
                  <a:pt x="86434" y="650027"/>
                  <a:pt x="67377" y="675437"/>
                </a:cubicBezTo>
                <a:cubicBezTo>
                  <a:pt x="57752" y="688271"/>
                  <a:pt x="47701" y="700796"/>
                  <a:pt x="38502" y="713938"/>
                </a:cubicBezTo>
                <a:cubicBezTo>
                  <a:pt x="25234" y="732892"/>
                  <a:pt x="0" y="771689"/>
                  <a:pt x="0" y="771689"/>
                </a:cubicBezTo>
                <a:cubicBezTo>
                  <a:pt x="6417" y="790940"/>
                  <a:pt x="4902" y="815092"/>
                  <a:pt x="19251" y="829441"/>
                </a:cubicBezTo>
                <a:cubicBezTo>
                  <a:pt x="41710" y="851900"/>
                  <a:pt x="60200" y="879200"/>
                  <a:pt x="86628" y="896818"/>
                </a:cubicBezTo>
                <a:cubicBezTo>
                  <a:pt x="96253" y="903235"/>
                  <a:pt x="106617" y="908662"/>
                  <a:pt x="115504" y="916068"/>
                </a:cubicBezTo>
                <a:cubicBezTo>
                  <a:pt x="125961" y="924782"/>
                  <a:pt x="132480" y="938333"/>
                  <a:pt x="144379" y="944944"/>
                </a:cubicBezTo>
                <a:cubicBezTo>
                  <a:pt x="162117" y="954799"/>
                  <a:pt x="202131" y="964195"/>
                  <a:pt x="202131" y="964195"/>
                </a:cubicBezTo>
                <a:cubicBezTo>
                  <a:pt x="240632" y="960986"/>
                  <a:pt x="279338" y="959675"/>
                  <a:pt x="317634" y="954569"/>
                </a:cubicBezTo>
                <a:cubicBezTo>
                  <a:pt x="327691" y="953228"/>
                  <a:pt x="336667" y="947405"/>
                  <a:pt x="346510" y="944944"/>
                </a:cubicBezTo>
                <a:cubicBezTo>
                  <a:pt x="362381" y="940976"/>
                  <a:pt x="378594" y="938527"/>
                  <a:pt x="394636" y="935319"/>
                </a:cubicBezTo>
                <a:cubicBezTo>
                  <a:pt x="404261" y="925694"/>
                  <a:pt x="412435" y="914355"/>
                  <a:pt x="423512" y="906443"/>
                </a:cubicBezTo>
                <a:cubicBezTo>
                  <a:pt x="444328" y="891574"/>
                  <a:pt x="467322" y="885422"/>
                  <a:pt x="490889" y="877567"/>
                </a:cubicBezTo>
                <a:cubicBezTo>
                  <a:pt x="500514" y="867942"/>
                  <a:pt x="513154" y="860590"/>
                  <a:pt x="519765" y="848691"/>
                </a:cubicBezTo>
                <a:cubicBezTo>
                  <a:pt x="529619" y="830953"/>
                  <a:pt x="539015" y="790940"/>
                  <a:pt x="539015" y="790940"/>
                </a:cubicBezTo>
                <a:cubicBezTo>
                  <a:pt x="535807" y="733188"/>
                  <a:pt x="540213" y="674504"/>
                  <a:pt x="529390" y="617685"/>
                </a:cubicBezTo>
                <a:cubicBezTo>
                  <a:pt x="511911" y="525921"/>
                  <a:pt x="482368" y="643248"/>
                  <a:pt x="510139" y="559934"/>
                </a:cubicBezTo>
                <a:cubicBezTo>
                  <a:pt x="596767" y="563142"/>
                  <a:pt x="683765" y="560934"/>
                  <a:pt x="770022" y="569559"/>
                </a:cubicBezTo>
                <a:cubicBezTo>
                  <a:pt x="781532" y="570710"/>
                  <a:pt x="788550" y="583636"/>
                  <a:pt x="798897" y="588809"/>
                </a:cubicBezTo>
                <a:cubicBezTo>
                  <a:pt x="807972" y="593347"/>
                  <a:pt x="818148" y="595226"/>
                  <a:pt x="827773" y="598435"/>
                </a:cubicBezTo>
                <a:cubicBezTo>
                  <a:pt x="853171" y="592085"/>
                  <a:pt x="876539" y="590828"/>
                  <a:pt x="895150" y="569559"/>
                </a:cubicBezTo>
                <a:cubicBezTo>
                  <a:pt x="910385" y="552147"/>
                  <a:pt x="933651" y="511807"/>
                  <a:pt x="933651" y="511807"/>
                </a:cubicBezTo>
                <a:cubicBezTo>
                  <a:pt x="936859" y="502182"/>
                  <a:pt x="940489" y="492687"/>
                  <a:pt x="943276" y="482931"/>
                </a:cubicBezTo>
                <a:cubicBezTo>
                  <a:pt x="961055" y="420706"/>
                  <a:pt x="963274" y="389666"/>
                  <a:pt x="943276" y="309677"/>
                </a:cubicBezTo>
                <a:cubicBezTo>
                  <a:pt x="937665" y="287231"/>
                  <a:pt x="917609" y="271176"/>
                  <a:pt x="904775" y="251925"/>
                </a:cubicBezTo>
                <a:cubicBezTo>
                  <a:pt x="898358" y="242300"/>
                  <a:pt x="893705" y="231229"/>
                  <a:pt x="885525" y="223049"/>
                </a:cubicBezTo>
                <a:cubicBezTo>
                  <a:pt x="848469" y="185994"/>
                  <a:pt x="864200" y="205500"/>
                  <a:pt x="837398" y="165298"/>
                </a:cubicBezTo>
                <a:lnTo>
                  <a:pt x="779647" y="203799"/>
                </a:lnTo>
                <a:lnTo>
                  <a:pt x="750771" y="223049"/>
                </a:lnTo>
                <a:cubicBezTo>
                  <a:pt x="709062" y="219841"/>
                  <a:pt x="664896" y="227886"/>
                  <a:pt x="625643" y="213424"/>
                </a:cubicBezTo>
                <a:cubicBezTo>
                  <a:pt x="600097" y="204012"/>
                  <a:pt x="590543" y="170773"/>
                  <a:pt x="567891" y="155672"/>
                </a:cubicBezTo>
                <a:cubicBezTo>
                  <a:pt x="558266" y="149255"/>
                  <a:pt x="547902" y="143828"/>
                  <a:pt x="539015" y="136422"/>
                </a:cubicBezTo>
                <a:cubicBezTo>
                  <a:pt x="528558" y="127708"/>
                  <a:pt x="521465" y="115097"/>
                  <a:pt x="510139" y="107546"/>
                </a:cubicBezTo>
                <a:cubicBezTo>
                  <a:pt x="501697" y="101918"/>
                  <a:pt x="490889" y="101129"/>
                  <a:pt x="481264" y="97921"/>
                </a:cubicBezTo>
                <a:cubicBezTo>
                  <a:pt x="471639" y="91504"/>
                  <a:pt x="462735" y="83843"/>
                  <a:pt x="452388" y="78670"/>
                </a:cubicBezTo>
                <a:cubicBezTo>
                  <a:pt x="372679" y="38815"/>
                  <a:pt x="477400" y="104969"/>
                  <a:pt x="394636" y="49795"/>
                </a:cubicBezTo>
                <a:cubicBezTo>
                  <a:pt x="383407" y="32951"/>
                  <a:pt x="370573" y="5678"/>
                  <a:pt x="346510" y="1668"/>
                </a:cubicBezTo>
                <a:cubicBezTo>
                  <a:pt x="336502" y="0"/>
                  <a:pt x="327259" y="8085"/>
                  <a:pt x="317634" y="11294"/>
                </a:cubicBezTo>
                <a:cubicBezTo>
                  <a:pt x="311217" y="24128"/>
                  <a:pt x="308530" y="39649"/>
                  <a:pt x="298384" y="49795"/>
                </a:cubicBezTo>
                <a:cubicBezTo>
                  <a:pt x="281550" y="66629"/>
                  <a:pt x="247287" y="57935"/>
                  <a:pt x="231007" y="49795"/>
                </a:cubicBezTo>
                <a:cubicBezTo>
                  <a:pt x="228137" y="48360"/>
                  <a:pt x="259882" y="40169"/>
                  <a:pt x="250257" y="40169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6218222" y="3467431"/>
            <a:ext cx="727061" cy="391179"/>
          </a:xfrm>
          <a:custGeom>
            <a:avLst/>
            <a:gdLst>
              <a:gd name="connsiteX0" fmla="*/ 269507 w 1395663"/>
              <a:gd name="connsiteY0" fmla="*/ 4813 h 1140594"/>
              <a:gd name="connsiteX1" fmla="*/ 77002 w 1395663"/>
              <a:gd name="connsiteY1" fmla="*/ 14438 h 1140594"/>
              <a:gd name="connsiteX2" fmla="*/ 48126 w 1395663"/>
              <a:gd name="connsiteY2" fmla="*/ 24063 h 1140594"/>
              <a:gd name="connsiteX3" fmla="*/ 19250 w 1395663"/>
              <a:gd name="connsiteY3" fmla="*/ 43314 h 1140594"/>
              <a:gd name="connsiteX4" fmla="*/ 0 w 1395663"/>
              <a:gd name="connsiteY4" fmla="*/ 81815 h 1140594"/>
              <a:gd name="connsiteX5" fmla="*/ 19250 w 1395663"/>
              <a:gd name="connsiteY5" fmla="*/ 158817 h 1140594"/>
              <a:gd name="connsiteX6" fmla="*/ 38501 w 1395663"/>
              <a:gd name="connsiteY6" fmla="*/ 457200 h 1140594"/>
              <a:gd name="connsiteX7" fmla="*/ 57751 w 1395663"/>
              <a:gd name="connsiteY7" fmla="*/ 505326 h 1140594"/>
              <a:gd name="connsiteX8" fmla="*/ 144379 w 1395663"/>
              <a:gd name="connsiteY8" fmla="*/ 630455 h 1140594"/>
              <a:gd name="connsiteX9" fmla="*/ 163629 w 1395663"/>
              <a:gd name="connsiteY9" fmla="*/ 697832 h 1140594"/>
              <a:gd name="connsiteX10" fmla="*/ 173255 w 1395663"/>
              <a:gd name="connsiteY10" fmla="*/ 1025091 h 1140594"/>
              <a:gd name="connsiteX11" fmla="*/ 182880 w 1395663"/>
              <a:gd name="connsiteY11" fmla="*/ 1053966 h 1140594"/>
              <a:gd name="connsiteX12" fmla="*/ 279132 w 1395663"/>
              <a:gd name="connsiteY12" fmla="*/ 1121343 h 1140594"/>
              <a:gd name="connsiteX13" fmla="*/ 356135 w 1395663"/>
              <a:gd name="connsiteY13" fmla="*/ 1140594 h 1140594"/>
              <a:gd name="connsiteX14" fmla="*/ 625642 w 1395663"/>
              <a:gd name="connsiteY14" fmla="*/ 1130969 h 1140594"/>
              <a:gd name="connsiteX15" fmla="*/ 654518 w 1395663"/>
              <a:gd name="connsiteY15" fmla="*/ 1121343 h 1140594"/>
              <a:gd name="connsiteX16" fmla="*/ 721895 w 1395663"/>
              <a:gd name="connsiteY16" fmla="*/ 1111718 h 1140594"/>
              <a:gd name="connsiteX17" fmla="*/ 741145 w 1395663"/>
              <a:gd name="connsiteY17" fmla="*/ 1082842 h 1140594"/>
              <a:gd name="connsiteX18" fmla="*/ 770021 w 1395663"/>
              <a:gd name="connsiteY18" fmla="*/ 1053966 h 1140594"/>
              <a:gd name="connsiteX19" fmla="*/ 760396 w 1395663"/>
              <a:gd name="connsiteY19" fmla="*/ 1015465 h 1140594"/>
              <a:gd name="connsiteX20" fmla="*/ 770021 w 1395663"/>
              <a:gd name="connsiteY20" fmla="*/ 948089 h 1140594"/>
              <a:gd name="connsiteX21" fmla="*/ 779646 w 1395663"/>
              <a:gd name="connsiteY21" fmla="*/ 851836 h 1140594"/>
              <a:gd name="connsiteX22" fmla="*/ 808522 w 1395663"/>
              <a:gd name="connsiteY22" fmla="*/ 832585 h 1140594"/>
              <a:gd name="connsiteX23" fmla="*/ 1010652 w 1395663"/>
              <a:gd name="connsiteY23" fmla="*/ 822960 h 1140594"/>
              <a:gd name="connsiteX24" fmla="*/ 1145406 w 1395663"/>
              <a:gd name="connsiteY24" fmla="*/ 803710 h 1140594"/>
              <a:gd name="connsiteX25" fmla="*/ 1183907 w 1395663"/>
              <a:gd name="connsiteY25" fmla="*/ 794084 h 1140594"/>
              <a:gd name="connsiteX26" fmla="*/ 1251284 w 1395663"/>
              <a:gd name="connsiteY26" fmla="*/ 784459 h 1140594"/>
              <a:gd name="connsiteX27" fmla="*/ 1309036 w 1395663"/>
              <a:gd name="connsiteY27" fmla="*/ 765209 h 1140594"/>
              <a:gd name="connsiteX28" fmla="*/ 1395663 w 1395663"/>
              <a:gd name="connsiteY28" fmla="*/ 697832 h 1140594"/>
              <a:gd name="connsiteX29" fmla="*/ 1386038 w 1395663"/>
              <a:gd name="connsiteY29" fmla="*/ 668956 h 1140594"/>
              <a:gd name="connsiteX30" fmla="*/ 1106905 w 1395663"/>
              <a:gd name="connsiteY30" fmla="*/ 640080 h 1140594"/>
              <a:gd name="connsiteX31" fmla="*/ 972151 w 1395663"/>
              <a:gd name="connsiteY31" fmla="*/ 620830 h 1140594"/>
              <a:gd name="connsiteX32" fmla="*/ 943276 w 1395663"/>
              <a:gd name="connsiteY32" fmla="*/ 611204 h 1140594"/>
              <a:gd name="connsiteX33" fmla="*/ 914400 w 1395663"/>
              <a:gd name="connsiteY33" fmla="*/ 572703 h 1140594"/>
              <a:gd name="connsiteX34" fmla="*/ 885524 w 1395663"/>
              <a:gd name="connsiteY34" fmla="*/ 553453 h 1140594"/>
              <a:gd name="connsiteX35" fmla="*/ 837398 w 1395663"/>
              <a:gd name="connsiteY35" fmla="*/ 505326 h 1140594"/>
              <a:gd name="connsiteX36" fmla="*/ 808522 w 1395663"/>
              <a:gd name="connsiteY36" fmla="*/ 476451 h 1140594"/>
              <a:gd name="connsiteX37" fmla="*/ 779646 w 1395663"/>
              <a:gd name="connsiteY37" fmla="*/ 457200 h 1140594"/>
              <a:gd name="connsiteX38" fmla="*/ 721895 w 1395663"/>
              <a:gd name="connsiteY38" fmla="*/ 399449 h 1140594"/>
              <a:gd name="connsiteX39" fmla="*/ 683393 w 1395663"/>
              <a:gd name="connsiteY39" fmla="*/ 360947 h 1140594"/>
              <a:gd name="connsiteX40" fmla="*/ 654518 w 1395663"/>
              <a:gd name="connsiteY40" fmla="*/ 322446 h 1140594"/>
              <a:gd name="connsiteX41" fmla="*/ 577516 w 1395663"/>
              <a:gd name="connsiteY41" fmla="*/ 274320 h 1140594"/>
              <a:gd name="connsiteX42" fmla="*/ 558265 w 1395663"/>
              <a:gd name="connsiteY42" fmla="*/ 245444 h 1140594"/>
              <a:gd name="connsiteX43" fmla="*/ 529389 w 1395663"/>
              <a:gd name="connsiteY43" fmla="*/ 235819 h 1140594"/>
              <a:gd name="connsiteX44" fmla="*/ 404261 w 1395663"/>
              <a:gd name="connsiteY44" fmla="*/ 206943 h 1140594"/>
              <a:gd name="connsiteX45" fmla="*/ 375385 w 1395663"/>
              <a:gd name="connsiteY45" fmla="*/ 178067 h 1140594"/>
              <a:gd name="connsiteX46" fmla="*/ 336884 w 1395663"/>
              <a:gd name="connsiteY46" fmla="*/ 120316 h 1140594"/>
              <a:gd name="connsiteX47" fmla="*/ 308008 w 1395663"/>
              <a:gd name="connsiteY47" fmla="*/ 101065 h 1140594"/>
              <a:gd name="connsiteX48" fmla="*/ 288758 w 1395663"/>
              <a:gd name="connsiteY48" fmla="*/ 62564 h 1140594"/>
              <a:gd name="connsiteX49" fmla="*/ 259882 w 1395663"/>
              <a:gd name="connsiteY49" fmla="*/ 43314 h 1140594"/>
              <a:gd name="connsiteX50" fmla="*/ 269507 w 1395663"/>
              <a:gd name="connsiteY50" fmla="*/ 4813 h 11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95663" h="1140594">
                <a:moveTo>
                  <a:pt x="269507" y="4813"/>
                </a:moveTo>
                <a:cubicBezTo>
                  <a:pt x="239027" y="0"/>
                  <a:pt x="141009" y="8872"/>
                  <a:pt x="77002" y="14438"/>
                </a:cubicBezTo>
                <a:cubicBezTo>
                  <a:pt x="66894" y="15317"/>
                  <a:pt x="57201" y="19526"/>
                  <a:pt x="48126" y="24063"/>
                </a:cubicBezTo>
                <a:cubicBezTo>
                  <a:pt x="37779" y="29236"/>
                  <a:pt x="28875" y="36897"/>
                  <a:pt x="19250" y="43314"/>
                </a:cubicBezTo>
                <a:cubicBezTo>
                  <a:pt x="12833" y="56148"/>
                  <a:pt x="0" y="67467"/>
                  <a:pt x="0" y="81815"/>
                </a:cubicBezTo>
                <a:cubicBezTo>
                  <a:pt x="0" y="108272"/>
                  <a:pt x="19250" y="158817"/>
                  <a:pt x="19250" y="158817"/>
                </a:cubicBezTo>
                <a:cubicBezTo>
                  <a:pt x="25667" y="258278"/>
                  <a:pt x="27495" y="358142"/>
                  <a:pt x="38501" y="457200"/>
                </a:cubicBezTo>
                <a:cubicBezTo>
                  <a:pt x="40409" y="474372"/>
                  <a:pt x="49620" y="490081"/>
                  <a:pt x="57751" y="505326"/>
                </a:cubicBezTo>
                <a:cubicBezTo>
                  <a:pt x="107088" y="597833"/>
                  <a:pt x="94655" y="580731"/>
                  <a:pt x="144379" y="630455"/>
                </a:cubicBezTo>
                <a:cubicBezTo>
                  <a:pt x="149497" y="645810"/>
                  <a:pt x="162874" y="683480"/>
                  <a:pt x="163629" y="697832"/>
                </a:cubicBezTo>
                <a:cubicBezTo>
                  <a:pt x="169365" y="806815"/>
                  <a:pt x="167364" y="916117"/>
                  <a:pt x="173255" y="1025091"/>
                </a:cubicBezTo>
                <a:cubicBezTo>
                  <a:pt x="173803" y="1035222"/>
                  <a:pt x="178343" y="1044891"/>
                  <a:pt x="182880" y="1053966"/>
                </a:cubicBezTo>
                <a:cubicBezTo>
                  <a:pt x="202970" y="1094147"/>
                  <a:pt x="229186" y="1108856"/>
                  <a:pt x="279132" y="1121343"/>
                </a:cubicBezTo>
                <a:lnTo>
                  <a:pt x="356135" y="1140594"/>
                </a:lnTo>
                <a:cubicBezTo>
                  <a:pt x="445971" y="1137386"/>
                  <a:pt x="535936" y="1136757"/>
                  <a:pt x="625642" y="1130969"/>
                </a:cubicBezTo>
                <a:cubicBezTo>
                  <a:pt x="635767" y="1130316"/>
                  <a:pt x="644569" y="1123333"/>
                  <a:pt x="654518" y="1121343"/>
                </a:cubicBezTo>
                <a:cubicBezTo>
                  <a:pt x="676764" y="1116894"/>
                  <a:pt x="699436" y="1114926"/>
                  <a:pt x="721895" y="1111718"/>
                </a:cubicBezTo>
                <a:cubicBezTo>
                  <a:pt x="728312" y="1102093"/>
                  <a:pt x="733739" y="1091729"/>
                  <a:pt x="741145" y="1082842"/>
                </a:cubicBezTo>
                <a:cubicBezTo>
                  <a:pt x="749859" y="1072385"/>
                  <a:pt x="766281" y="1067055"/>
                  <a:pt x="770021" y="1053966"/>
                </a:cubicBezTo>
                <a:cubicBezTo>
                  <a:pt x="773655" y="1041246"/>
                  <a:pt x="763604" y="1028299"/>
                  <a:pt x="760396" y="1015465"/>
                </a:cubicBezTo>
                <a:cubicBezTo>
                  <a:pt x="763604" y="993006"/>
                  <a:pt x="767370" y="970620"/>
                  <a:pt x="770021" y="948089"/>
                </a:cubicBezTo>
                <a:cubicBezTo>
                  <a:pt x="773788" y="916065"/>
                  <a:pt x="769450" y="882426"/>
                  <a:pt x="779646" y="851836"/>
                </a:cubicBezTo>
                <a:cubicBezTo>
                  <a:pt x="783304" y="840861"/>
                  <a:pt x="797043" y="834020"/>
                  <a:pt x="808522" y="832585"/>
                </a:cubicBezTo>
                <a:cubicBezTo>
                  <a:pt x="875454" y="824218"/>
                  <a:pt x="943275" y="826168"/>
                  <a:pt x="1010652" y="822960"/>
                </a:cubicBezTo>
                <a:cubicBezTo>
                  <a:pt x="1080193" y="799781"/>
                  <a:pt x="1004816" y="822456"/>
                  <a:pt x="1145406" y="803710"/>
                </a:cubicBezTo>
                <a:cubicBezTo>
                  <a:pt x="1158519" y="801962"/>
                  <a:pt x="1170892" y="796450"/>
                  <a:pt x="1183907" y="794084"/>
                </a:cubicBezTo>
                <a:cubicBezTo>
                  <a:pt x="1206228" y="790026"/>
                  <a:pt x="1228825" y="787667"/>
                  <a:pt x="1251284" y="784459"/>
                </a:cubicBezTo>
                <a:cubicBezTo>
                  <a:pt x="1270535" y="778042"/>
                  <a:pt x="1292152" y="776465"/>
                  <a:pt x="1309036" y="765209"/>
                </a:cubicBezTo>
                <a:cubicBezTo>
                  <a:pt x="1378113" y="719156"/>
                  <a:pt x="1350427" y="743067"/>
                  <a:pt x="1395663" y="697832"/>
                </a:cubicBezTo>
                <a:cubicBezTo>
                  <a:pt x="1392455" y="688207"/>
                  <a:pt x="1394907" y="673883"/>
                  <a:pt x="1386038" y="668956"/>
                </a:cubicBezTo>
                <a:cubicBezTo>
                  <a:pt x="1329283" y="637425"/>
                  <a:pt x="1117005" y="640561"/>
                  <a:pt x="1106905" y="640080"/>
                </a:cubicBezTo>
                <a:cubicBezTo>
                  <a:pt x="1035351" y="616230"/>
                  <a:pt x="1119772" y="641919"/>
                  <a:pt x="972151" y="620830"/>
                </a:cubicBezTo>
                <a:cubicBezTo>
                  <a:pt x="962107" y="619395"/>
                  <a:pt x="952901" y="614413"/>
                  <a:pt x="943276" y="611204"/>
                </a:cubicBezTo>
                <a:cubicBezTo>
                  <a:pt x="933651" y="598370"/>
                  <a:pt x="925744" y="584046"/>
                  <a:pt x="914400" y="572703"/>
                </a:cubicBezTo>
                <a:cubicBezTo>
                  <a:pt x="906220" y="564523"/>
                  <a:pt x="892930" y="562340"/>
                  <a:pt x="885524" y="553453"/>
                </a:cubicBezTo>
                <a:cubicBezTo>
                  <a:pt x="839776" y="498557"/>
                  <a:pt x="895412" y="524666"/>
                  <a:pt x="837398" y="505326"/>
                </a:cubicBezTo>
                <a:cubicBezTo>
                  <a:pt x="827773" y="495701"/>
                  <a:pt x="818979" y="485165"/>
                  <a:pt x="808522" y="476451"/>
                </a:cubicBezTo>
                <a:cubicBezTo>
                  <a:pt x="799635" y="469045"/>
                  <a:pt x="788292" y="464886"/>
                  <a:pt x="779646" y="457200"/>
                </a:cubicBezTo>
                <a:cubicBezTo>
                  <a:pt x="759298" y="439113"/>
                  <a:pt x="741145" y="418699"/>
                  <a:pt x="721895" y="399449"/>
                </a:cubicBezTo>
                <a:cubicBezTo>
                  <a:pt x="709061" y="386615"/>
                  <a:pt x="694283" y="375467"/>
                  <a:pt x="683393" y="360947"/>
                </a:cubicBezTo>
                <a:cubicBezTo>
                  <a:pt x="673768" y="348113"/>
                  <a:pt x="665861" y="333789"/>
                  <a:pt x="654518" y="322446"/>
                </a:cubicBezTo>
                <a:cubicBezTo>
                  <a:pt x="629531" y="297459"/>
                  <a:pt x="608011" y="289568"/>
                  <a:pt x="577516" y="274320"/>
                </a:cubicBezTo>
                <a:cubicBezTo>
                  <a:pt x="571099" y="264695"/>
                  <a:pt x="567298" y="252671"/>
                  <a:pt x="558265" y="245444"/>
                </a:cubicBezTo>
                <a:cubicBezTo>
                  <a:pt x="550342" y="239106"/>
                  <a:pt x="538464" y="240356"/>
                  <a:pt x="529389" y="235819"/>
                </a:cubicBezTo>
                <a:cubicBezTo>
                  <a:pt x="450473" y="196362"/>
                  <a:pt x="576721" y="224190"/>
                  <a:pt x="404261" y="206943"/>
                </a:cubicBezTo>
                <a:cubicBezTo>
                  <a:pt x="394636" y="197318"/>
                  <a:pt x="383742" y="188812"/>
                  <a:pt x="375385" y="178067"/>
                </a:cubicBezTo>
                <a:cubicBezTo>
                  <a:pt x="361181" y="159805"/>
                  <a:pt x="356134" y="133150"/>
                  <a:pt x="336884" y="120316"/>
                </a:cubicBezTo>
                <a:lnTo>
                  <a:pt x="308008" y="101065"/>
                </a:lnTo>
                <a:cubicBezTo>
                  <a:pt x="301591" y="88231"/>
                  <a:pt x="297944" y="73587"/>
                  <a:pt x="288758" y="62564"/>
                </a:cubicBezTo>
                <a:cubicBezTo>
                  <a:pt x="281352" y="53677"/>
                  <a:pt x="269137" y="50255"/>
                  <a:pt x="259882" y="43314"/>
                </a:cubicBezTo>
                <a:cubicBezTo>
                  <a:pt x="256252" y="40592"/>
                  <a:pt x="299987" y="9626"/>
                  <a:pt x="269507" y="4813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2093423" y="2453640"/>
            <a:ext cx="258056" cy="348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2093423" y="3989687"/>
            <a:ext cx="258056" cy="348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4616637" y="3989687"/>
            <a:ext cx="256008" cy="348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4616637" y="2453641"/>
            <a:ext cx="256008" cy="458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" name="Group 49"/>
          <p:cNvGrpSpPr/>
          <p:nvPr/>
        </p:nvGrpSpPr>
        <p:grpSpPr>
          <a:xfrm>
            <a:off x="2685313" y="2701457"/>
            <a:ext cx="4184193" cy="2762837"/>
            <a:chOff x="2649290" y="1467017"/>
            <a:chExt cx="4184193" cy="2762837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649290" y="1520266"/>
              <a:ext cx="288778" cy="303113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648199" y="1718928"/>
              <a:ext cx="288778" cy="303113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958960" y="3023545"/>
              <a:ext cx="288778" cy="30516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669771" y="3222206"/>
              <a:ext cx="288778" cy="303113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6" name="Isosceles Triangle 115"/>
            <p:cNvSpPr/>
            <p:nvPr/>
          </p:nvSpPr>
          <p:spPr bwMode="auto">
            <a:xfrm>
              <a:off x="3106009" y="2222752"/>
              <a:ext cx="434190" cy="303113"/>
            </a:xfrm>
            <a:prstGeom prst="triangl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7" name="Isosceles Triangle 116"/>
            <p:cNvSpPr/>
            <p:nvPr/>
          </p:nvSpPr>
          <p:spPr bwMode="auto">
            <a:xfrm>
              <a:off x="5145879" y="2355876"/>
              <a:ext cx="434190" cy="303113"/>
            </a:xfrm>
            <a:prstGeom prst="triangl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8" name="Isosceles Triangle 117"/>
            <p:cNvSpPr/>
            <p:nvPr/>
          </p:nvSpPr>
          <p:spPr bwMode="auto">
            <a:xfrm>
              <a:off x="6327611" y="3726031"/>
              <a:ext cx="434190" cy="303113"/>
            </a:xfrm>
            <a:prstGeom prst="triangl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9" name="Isosceles Triangle 118"/>
            <p:cNvSpPr/>
            <p:nvPr/>
          </p:nvSpPr>
          <p:spPr bwMode="auto">
            <a:xfrm>
              <a:off x="3142874" y="3926741"/>
              <a:ext cx="434190" cy="303113"/>
            </a:xfrm>
            <a:prstGeom prst="triangl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5180696" y="1643151"/>
              <a:ext cx="362507" cy="378891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470976" y="2945719"/>
              <a:ext cx="362507" cy="378891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3214555" y="3146429"/>
              <a:ext cx="362507" cy="378891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3155162" y="1467017"/>
              <a:ext cx="362506" cy="378891"/>
            </a:xfrm>
            <a:prstGeom prst="ellipse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4" name="Freeform 123"/>
          <p:cNvSpPr/>
          <p:nvPr/>
        </p:nvSpPr>
        <p:spPr bwMode="auto">
          <a:xfrm>
            <a:off x="3660191" y="2680977"/>
            <a:ext cx="417805" cy="360459"/>
          </a:xfrm>
          <a:custGeom>
            <a:avLst/>
            <a:gdLst>
              <a:gd name="connsiteX0" fmla="*/ 144379 w 481263"/>
              <a:gd name="connsiteY0" fmla="*/ 238642 h 469648"/>
              <a:gd name="connsiteX1" fmla="*/ 115503 w 481263"/>
              <a:gd name="connsiteY1" fmla="*/ 248267 h 469648"/>
              <a:gd name="connsiteX2" fmla="*/ 57752 w 481263"/>
              <a:gd name="connsiteY2" fmla="*/ 200141 h 469648"/>
              <a:gd name="connsiteX3" fmla="*/ 28876 w 481263"/>
              <a:gd name="connsiteY3" fmla="*/ 123139 h 469648"/>
              <a:gd name="connsiteX4" fmla="*/ 0 w 481263"/>
              <a:gd name="connsiteY4" fmla="*/ 84638 h 469648"/>
              <a:gd name="connsiteX5" fmla="*/ 9626 w 481263"/>
              <a:gd name="connsiteY5" fmla="*/ 36512 h 469648"/>
              <a:gd name="connsiteX6" fmla="*/ 134754 w 481263"/>
              <a:gd name="connsiteY6" fmla="*/ 26886 h 469648"/>
              <a:gd name="connsiteX7" fmla="*/ 308009 w 481263"/>
              <a:gd name="connsiteY7" fmla="*/ 7636 h 469648"/>
              <a:gd name="connsiteX8" fmla="*/ 404261 w 481263"/>
              <a:gd name="connsiteY8" fmla="*/ 55762 h 469648"/>
              <a:gd name="connsiteX9" fmla="*/ 462013 w 481263"/>
              <a:gd name="connsiteY9" fmla="*/ 113514 h 469648"/>
              <a:gd name="connsiteX10" fmla="*/ 481263 w 481263"/>
              <a:gd name="connsiteY10" fmla="*/ 219392 h 469648"/>
              <a:gd name="connsiteX11" fmla="*/ 471638 w 481263"/>
              <a:gd name="connsiteY11" fmla="*/ 354145 h 469648"/>
              <a:gd name="connsiteX12" fmla="*/ 452388 w 481263"/>
              <a:gd name="connsiteY12" fmla="*/ 383021 h 469648"/>
              <a:gd name="connsiteX13" fmla="*/ 385011 w 481263"/>
              <a:gd name="connsiteY13" fmla="*/ 450398 h 469648"/>
              <a:gd name="connsiteX14" fmla="*/ 317634 w 481263"/>
              <a:gd name="connsiteY14" fmla="*/ 469648 h 469648"/>
              <a:gd name="connsiteX15" fmla="*/ 308009 w 481263"/>
              <a:gd name="connsiteY15" fmla="*/ 373396 h 469648"/>
              <a:gd name="connsiteX16" fmla="*/ 279133 w 481263"/>
              <a:gd name="connsiteY16" fmla="*/ 363771 h 469648"/>
              <a:gd name="connsiteX17" fmla="*/ 221381 w 481263"/>
              <a:gd name="connsiteY17" fmla="*/ 392646 h 469648"/>
              <a:gd name="connsiteX18" fmla="*/ 173255 w 481263"/>
              <a:gd name="connsiteY18" fmla="*/ 450398 h 469648"/>
              <a:gd name="connsiteX19" fmla="*/ 134754 w 481263"/>
              <a:gd name="connsiteY19" fmla="*/ 460023 h 469648"/>
              <a:gd name="connsiteX20" fmla="*/ 105878 w 481263"/>
              <a:gd name="connsiteY20" fmla="*/ 431147 h 469648"/>
              <a:gd name="connsiteX21" fmla="*/ 77002 w 481263"/>
              <a:gd name="connsiteY21" fmla="*/ 344520 h 469648"/>
              <a:gd name="connsiteX22" fmla="*/ 67377 w 481263"/>
              <a:gd name="connsiteY22" fmla="*/ 315644 h 469648"/>
              <a:gd name="connsiteX23" fmla="*/ 105878 w 481263"/>
              <a:gd name="connsiteY23" fmla="*/ 286768 h 469648"/>
              <a:gd name="connsiteX24" fmla="*/ 125129 w 481263"/>
              <a:gd name="connsiteY24" fmla="*/ 257893 h 469648"/>
              <a:gd name="connsiteX25" fmla="*/ 144379 w 481263"/>
              <a:gd name="connsiteY25" fmla="*/ 238642 h 46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1263" h="469648">
                <a:moveTo>
                  <a:pt x="144379" y="238642"/>
                </a:moveTo>
                <a:cubicBezTo>
                  <a:pt x="142775" y="237038"/>
                  <a:pt x="125511" y="249935"/>
                  <a:pt x="115503" y="248267"/>
                </a:cubicBezTo>
                <a:cubicBezTo>
                  <a:pt x="99423" y="245587"/>
                  <a:pt x="66424" y="208813"/>
                  <a:pt x="57752" y="200141"/>
                </a:cubicBezTo>
                <a:cubicBezTo>
                  <a:pt x="50547" y="178526"/>
                  <a:pt x="38470" y="140407"/>
                  <a:pt x="28876" y="123139"/>
                </a:cubicBezTo>
                <a:cubicBezTo>
                  <a:pt x="21085" y="109116"/>
                  <a:pt x="9625" y="97472"/>
                  <a:pt x="0" y="84638"/>
                </a:cubicBezTo>
                <a:cubicBezTo>
                  <a:pt x="3209" y="68596"/>
                  <a:pt x="117" y="49824"/>
                  <a:pt x="9626" y="36512"/>
                </a:cubicBezTo>
                <a:cubicBezTo>
                  <a:pt x="35706" y="0"/>
                  <a:pt x="111634" y="24317"/>
                  <a:pt x="134754" y="26886"/>
                </a:cubicBezTo>
                <a:cubicBezTo>
                  <a:pt x="192506" y="20469"/>
                  <a:pt x="249902" y="7636"/>
                  <a:pt x="308009" y="7636"/>
                </a:cubicBezTo>
                <a:cubicBezTo>
                  <a:pt x="374637" y="7636"/>
                  <a:pt x="366934" y="23767"/>
                  <a:pt x="404261" y="55762"/>
                </a:cubicBezTo>
                <a:cubicBezTo>
                  <a:pt x="459977" y="103520"/>
                  <a:pt x="428123" y="62680"/>
                  <a:pt x="462013" y="113514"/>
                </a:cubicBezTo>
                <a:cubicBezTo>
                  <a:pt x="465143" y="129163"/>
                  <a:pt x="481263" y="207076"/>
                  <a:pt x="481263" y="219392"/>
                </a:cubicBezTo>
                <a:cubicBezTo>
                  <a:pt x="481263" y="264424"/>
                  <a:pt x="479464" y="309798"/>
                  <a:pt x="471638" y="354145"/>
                </a:cubicBezTo>
                <a:cubicBezTo>
                  <a:pt x="469628" y="365537"/>
                  <a:pt x="459112" y="373608"/>
                  <a:pt x="452388" y="383021"/>
                </a:cubicBezTo>
                <a:cubicBezTo>
                  <a:pt x="428049" y="417095"/>
                  <a:pt x="422183" y="429157"/>
                  <a:pt x="385011" y="450398"/>
                </a:cubicBezTo>
                <a:cubicBezTo>
                  <a:pt x="374272" y="456535"/>
                  <a:pt x="325968" y="467565"/>
                  <a:pt x="317634" y="469648"/>
                </a:cubicBezTo>
                <a:cubicBezTo>
                  <a:pt x="314426" y="437564"/>
                  <a:pt x="319028" y="403699"/>
                  <a:pt x="308009" y="373396"/>
                </a:cubicBezTo>
                <a:cubicBezTo>
                  <a:pt x="304542" y="363861"/>
                  <a:pt x="289279" y="363771"/>
                  <a:pt x="279133" y="363771"/>
                </a:cubicBezTo>
                <a:cubicBezTo>
                  <a:pt x="259208" y="363771"/>
                  <a:pt x="235981" y="382913"/>
                  <a:pt x="221381" y="392646"/>
                </a:cubicBezTo>
                <a:cubicBezTo>
                  <a:pt x="209114" y="411047"/>
                  <a:pt x="193209" y="438996"/>
                  <a:pt x="173255" y="450398"/>
                </a:cubicBezTo>
                <a:cubicBezTo>
                  <a:pt x="161769" y="456961"/>
                  <a:pt x="147588" y="456815"/>
                  <a:pt x="134754" y="460023"/>
                </a:cubicBezTo>
                <a:cubicBezTo>
                  <a:pt x="125129" y="450398"/>
                  <a:pt x="113790" y="442224"/>
                  <a:pt x="105878" y="431147"/>
                </a:cubicBezTo>
                <a:cubicBezTo>
                  <a:pt x="81248" y="396665"/>
                  <a:pt x="87235" y="385450"/>
                  <a:pt x="77002" y="344520"/>
                </a:cubicBezTo>
                <a:cubicBezTo>
                  <a:pt x="74541" y="334677"/>
                  <a:pt x="70585" y="325269"/>
                  <a:pt x="67377" y="315644"/>
                </a:cubicBezTo>
                <a:cubicBezTo>
                  <a:pt x="80211" y="306019"/>
                  <a:pt x="94534" y="298111"/>
                  <a:pt x="105878" y="286768"/>
                </a:cubicBezTo>
                <a:cubicBezTo>
                  <a:pt x="114058" y="278588"/>
                  <a:pt x="116949" y="266073"/>
                  <a:pt x="125129" y="257893"/>
                </a:cubicBezTo>
                <a:cubicBezTo>
                  <a:pt x="127398" y="255624"/>
                  <a:pt x="145983" y="240246"/>
                  <a:pt x="144379" y="238642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3758498" y="5032153"/>
            <a:ext cx="544784" cy="342026"/>
          </a:xfrm>
          <a:custGeom>
            <a:avLst/>
            <a:gdLst>
              <a:gd name="connsiteX0" fmla="*/ 389937 w 726821"/>
              <a:gd name="connsiteY0" fmla="*/ 318355 h 433858"/>
              <a:gd name="connsiteX1" fmla="*/ 178181 w 726821"/>
              <a:gd name="connsiteY1" fmla="*/ 270229 h 433858"/>
              <a:gd name="connsiteX2" fmla="*/ 101179 w 726821"/>
              <a:gd name="connsiteY2" fmla="*/ 222102 h 433858"/>
              <a:gd name="connsiteX3" fmla="*/ 33803 w 726821"/>
              <a:gd name="connsiteY3" fmla="*/ 145100 h 433858"/>
              <a:gd name="connsiteX4" fmla="*/ 14552 w 726821"/>
              <a:gd name="connsiteY4" fmla="*/ 106599 h 433858"/>
              <a:gd name="connsiteX5" fmla="*/ 4927 w 726821"/>
              <a:gd name="connsiteY5" fmla="*/ 77723 h 433858"/>
              <a:gd name="connsiteX6" fmla="*/ 101179 w 726821"/>
              <a:gd name="connsiteY6" fmla="*/ 10347 h 433858"/>
              <a:gd name="connsiteX7" fmla="*/ 264809 w 726821"/>
              <a:gd name="connsiteY7" fmla="*/ 19972 h 433858"/>
              <a:gd name="connsiteX8" fmla="*/ 293685 w 726821"/>
              <a:gd name="connsiteY8" fmla="*/ 39222 h 433858"/>
              <a:gd name="connsiteX9" fmla="*/ 332186 w 726821"/>
              <a:gd name="connsiteY9" fmla="*/ 48848 h 433858"/>
              <a:gd name="connsiteX10" fmla="*/ 457314 w 726821"/>
              <a:gd name="connsiteY10" fmla="*/ 68098 h 433858"/>
              <a:gd name="connsiteX11" fmla="*/ 515066 w 726821"/>
              <a:gd name="connsiteY11" fmla="*/ 96974 h 433858"/>
              <a:gd name="connsiteX12" fmla="*/ 563192 w 726821"/>
              <a:gd name="connsiteY12" fmla="*/ 135475 h 433858"/>
              <a:gd name="connsiteX13" fmla="*/ 582443 w 726821"/>
              <a:gd name="connsiteY13" fmla="*/ 68098 h 433858"/>
              <a:gd name="connsiteX14" fmla="*/ 572817 w 726821"/>
              <a:gd name="connsiteY14" fmla="*/ 10347 h 433858"/>
              <a:gd name="connsiteX15" fmla="*/ 601693 w 726821"/>
              <a:gd name="connsiteY15" fmla="*/ 29597 h 433858"/>
              <a:gd name="connsiteX16" fmla="*/ 640194 w 726821"/>
              <a:gd name="connsiteY16" fmla="*/ 68098 h 433858"/>
              <a:gd name="connsiteX17" fmla="*/ 669070 w 726821"/>
              <a:gd name="connsiteY17" fmla="*/ 106599 h 433858"/>
              <a:gd name="connsiteX18" fmla="*/ 697946 w 726821"/>
              <a:gd name="connsiteY18" fmla="*/ 116224 h 433858"/>
              <a:gd name="connsiteX19" fmla="*/ 707571 w 726821"/>
              <a:gd name="connsiteY19" fmla="*/ 222102 h 433858"/>
              <a:gd name="connsiteX20" fmla="*/ 717196 w 726821"/>
              <a:gd name="connsiteY20" fmla="*/ 260603 h 433858"/>
              <a:gd name="connsiteX21" fmla="*/ 726821 w 726821"/>
              <a:gd name="connsiteY21" fmla="*/ 337606 h 433858"/>
              <a:gd name="connsiteX22" fmla="*/ 717196 w 726821"/>
              <a:gd name="connsiteY22" fmla="*/ 404982 h 433858"/>
              <a:gd name="connsiteX23" fmla="*/ 649819 w 726821"/>
              <a:gd name="connsiteY23" fmla="*/ 433858 h 433858"/>
              <a:gd name="connsiteX24" fmla="*/ 505440 w 726821"/>
              <a:gd name="connsiteY24" fmla="*/ 424233 h 433858"/>
              <a:gd name="connsiteX25" fmla="*/ 476565 w 726821"/>
              <a:gd name="connsiteY25" fmla="*/ 414608 h 433858"/>
              <a:gd name="connsiteX26" fmla="*/ 418813 w 726821"/>
              <a:gd name="connsiteY26" fmla="*/ 366481 h 433858"/>
              <a:gd name="connsiteX27" fmla="*/ 399563 w 726821"/>
              <a:gd name="connsiteY27" fmla="*/ 337606 h 433858"/>
              <a:gd name="connsiteX28" fmla="*/ 389937 w 726821"/>
              <a:gd name="connsiteY28" fmla="*/ 318355 h 43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6821" h="433858">
                <a:moveTo>
                  <a:pt x="389937" y="318355"/>
                </a:moveTo>
                <a:cubicBezTo>
                  <a:pt x="353040" y="307126"/>
                  <a:pt x="228251" y="295264"/>
                  <a:pt x="178181" y="270229"/>
                </a:cubicBezTo>
                <a:cubicBezTo>
                  <a:pt x="151108" y="256693"/>
                  <a:pt x="126846" y="238144"/>
                  <a:pt x="101179" y="222102"/>
                </a:cubicBezTo>
                <a:cubicBezTo>
                  <a:pt x="56261" y="154726"/>
                  <a:pt x="81928" y="177185"/>
                  <a:pt x="33803" y="145100"/>
                </a:cubicBezTo>
                <a:cubicBezTo>
                  <a:pt x="27386" y="132266"/>
                  <a:pt x="20204" y="119787"/>
                  <a:pt x="14552" y="106599"/>
                </a:cubicBezTo>
                <a:cubicBezTo>
                  <a:pt x="10555" y="97273"/>
                  <a:pt x="0" y="86592"/>
                  <a:pt x="4927" y="77723"/>
                </a:cubicBezTo>
                <a:cubicBezTo>
                  <a:pt x="37397" y="19276"/>
                  <a:pt x="53096" y="22367"/>
                  <a:pt x="101179" y="10347"/>
                </a:cubicBezTo>
                <a:cubicBezTo>
                  <a:pt x="155722" y="13555"/>
                  <a:pt x="210776" y="11867"/>
                  <a:pt x="264809" y="19972"/>
                </a:cubicBezTo>
                <a:cubicBezTo>
                  <a:pt x="276249" y="21688"/>
                  <a:pt x="283052" y="34665"/>
                  <a:pt x="293685" y="39222"/>
                </a:cubicBezTo>
                <a:cubicBezTo>
                  <a:pt x="305844" y="44433"/>
                  <a:pt x="319466" y="45214"/>
                  <a:pt x="332186" y="48848"/>
                </a:cubicBezTo>
                <a:cubicBezTo>
                  <a:pt x="406894" y="70194"/>
                  <a:pt x="302522" y="52619"/>
                  <a:pt x="457314" y="68098"/>
                </a:cubicBezTo>
                <a:cubicBezTo>
                  <a:pt x="480800" y="75926"/>
                  <a:pt x="496407" y="78314"/>
                  <a:pt x="515066" y="96974"/>
                </a:cubicBezTo>
                <a:cubicBezTo>
                  <a:pt x="558602" y="140511"/>
                  <a:pt x="506977" y="116737"/>
                  <a:pt x="563192" y="135475"/>
                </a:cubicBezTo>
                <a:cubicBezTo>
                  <a:pt x="567730" y="121861"/>
                  <a:pt x="582443" y="80180"/>
                  <a:pt x="582443" y="68098"/>
                </a:cubicBezTo>
                <a:cubicBezTo>
                  <a:pt x="582443" y="48582"/>
                  <a:pt x="564089" y="27803"/>
                  <a:pt x="572817" y="10347"/>
                </a:cubicBezTo>
                <a:cubicBezTo>
                  <a:pt x="577990" y="0"/>
                  <a:pt x="592910" y="22069"/>
                  <a:pt x="601693" y="29597"/>
                </a:cubicBezTo>
                <a:cubicBezTo>
                  <a:pt x="615473" y="41408"/>
                  <a:pt x="628242" y="54439"/>
                  <a:pt x="640194" y="68098"/>
                </a:cubicBezTo>
                <a:cubicBezTo>
                  <a:pt x="650758" y="80171"/>
                  <a:pt x="656746" y="96329"/>
                  <a:pt x="669070" y="106599"/>
                </a:cubicBezTo>
                <a:cubicBezTo>
                  <a:pt x="676864" y="113094"/>
                  <a:pt x="688321" y="113016"/>
                  <a:pt x="697946" y="116224"/>
                </a:cubicBezTo>
                <a:cubicBezTo>
                  <a:pt x="701154" y="151517"/>
                  <a:pt x="702887" y="186975"/>
                  <a:pt x="707571" y="222102"/>
                </a:cubicBezTo>
                <a:cubicBezTo>
                  <a:pt x="709319" y="235215"/>
                  <a:pt x="715021" y="247554"/>
                  <a:pt x="717196" y="260603"/>
                </a:cubicBezTo>
                <a:cubicBezTo>
                  <a:pt x="721448" y="286118"/>
                  <a:pt x="723613" y="311938"/>
                  <a:pt x="726821" y="337606"/>
                </a:cubicBezTo>
                <a:cubicBezTo>
                  <a:pt x="723613" y="360065"/>
                  <a:pt x="726410" y="384251"/>
                  <a:pt x="717196" y="404982"/>
                </a:cubicBezTo>
                <a:cubicBezTo>
                  <a:pt x="708887" y="423678"/>
                  <a:pt x="663438" y="430453"/>
                  <a:pt x="649819" y="433858"/>
                </a:cubicBezTo>
                <a:cubicBezTo>
                  <a:pt x="601693" y="430650"/>
                  <a:pt x="553378" y="429559"/>
                  <a:pt x="505440" y="424233"/>
                </a:cubicBezTo>
                <a:cubicBezTo>
                  <a:pt x="495356" y="423113"/>
                  <a:pt x="484359" y="421103"/>
                  <a:pt x="476565" y="414608"/>
                </a:cubicBezTo>
                <a:cubicBezTo>
                  <a:pt x="406637" y="356335"/>
                  <a:pt x="485021" y="388552"/>
                  <a:pt x="418813" y="366481"/>
                </a:cubicBezTo>
                <a:cubicBezTo>
                  <a:pt x="412396" y="356856"/>
                  <a:pt x="404736" y="347953"/>
                  <a:pt x="399563" y="337606"/>
                </a:cubicBezTo>
                <a:cubicBezTo>
                  <a:pt x="395025" y="328531"/>
                  <a:pt x="426834" y="329584"/>
                  <a:pt x="389937" y="318355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5061066" y="5032153"/>
            <a:ext cx="434190" cy="389132"/>
          </a:xfrm>
          <a:custGeom>
            <a:avLst/>
            <a:gdLst>
              <a:gd name="connsiteX0" fmla="*/ 375385 w 748814"/>
              <a:gd name="connsiteY0" fmla="*/ 606392 h 619323"/>
              <a:gd name="connsiteX1" fmla="*/ 336884 w 748814"/>
              <a:gd name="connsiteY1" fmla="*/ 577516 h 619323"/>
              <a:gd name="connsiteX2" fmla="*/ 221381 w 748814"/>
              <a:gd name="connsiteY2" fmla="*/ 481263 h 619323"/>
              <a:gd name="connsiteX3" fmla="*/ 173255 w 748814"/>
              <a:gd name="connsiteY3" fmla="*/ 423512 h 619323"/>
              <a:gd name="connsiteX4" fmla="*/ 77002 w 748814"/>
              <a:gd name="connsiteY4" fmla="*/ 375385 h 619323"/>
              <a:gd name="connsiteX5" fmla="*/ 57751 w 748814"/>
              <a:gd name="connsiteY5" fmla="*/ 346509 h 619323"/>
              <a:gd name="connsiteX6" fmla="*/ 28876 w 748814"/>
              <a:gd name="connsiteY6" fmla="*/ 308008 h 619323"/>
              <a:gd name="connsiteX7" fmla="*/ 0 w 748814"/>
              <a:gd name="connsiteY7" fmla="*/ 259882 h 619323"/>
              <a:gd name="connsiteX8" fmla="*/ 9625 w 748814"/>
              <a:gd name="connsiteY8" fmla="*/ 77002 h 619323"/>
              <a:gd name="connsiteX9" fmla="*/ 19250 w 748814"/>
              <a:gd name="connsiteY9" fmla="*/ 48126 h 619323"/>
              <a:gd name="connsiteX10" fmla="*/ 86627 w 748814"/>
              <a:gd name="connsiteY10" fmla="*/ 0 h 619323"/>
              <a:gd name="connsiteX11" fmla="*/ 211756 w 748814"/>
              <a:gd name="connsiteY11" fmla="*/ 9625 h 619323"/>
              <a:gd name="connsiteX12" fmla="*/ 240631 w 748814"/>
              <a:gd name="connsiteY12" fmla="*/ 19250 h 619323"/>
              <a:gd name="connsiteX13" fmla="*/ 298383 w 748814"/>
              <a:gd name="connsiteY13" fmla="*/ 28876 h 619323"/>
              <a:gd name="connsiteX14" fmla="*/ 423511 w 748814"/>
              <a:gd name="connsiteY14" fmla="*/ 48126 h 619323"/>
              <a:gd name="connsiteX15" fmla="*/ 558265 w 748814"/>
              <a:gd name="connsiteY15" fmla="*/ 86627 h 619323"/>
              <a:gd name="connsiteX16" fmla="*/ 587141 w 748814"/>
              <a:gd name="connsiteY16" fmla="*/ 105878 h 619323"/>
              <a:gd name="connsiteX17" fmla="*/ 673768 w 748814"/>
              <a:gd name="connsiteY17" fmla="*/ 182880 h 619323"/>
              <a:gd name="connsiteX18" fmla="*/ 712269 w 748814"/>
              <a:gd name="connsiteY18" fmla="*/ 240632 h 619323"/>
              <a:gd name="connsiteX19" fmla="*/ 731520 w 748814"/>
              <a:gd name="connsiteY19" fmla="*/ 269507 h 619323"/>
              <a:gd name="connsiteX20" fmla="*/ 731520 w 748814"/>
              <a:gd name="connsiteY20" fmla="*/ 394636 h 619323"/>
              <a:gd name="connsiteX21" fmla="*/ 712269 w 748814"/>
              <a:gd name="connsiteY21" fmla="*/ 433137 h 619323"/>
              <a:gd name="connsiteX22" fmla="*/ 702644 w 748814"/>
              <a:gd name="connsiteY22" fmla="*/ 471638 h 619323"/>
              <a:gd name="connsiteX23" fmla="*/ 664143 w 748814"/>
              <a:gd name="connsiteY23" fmla="*/ 529389 h 619323"/>
              <a:gd name="connsiteX24" fmla="*/ 654518 w 748814"/>
              <a:gd name="connsiteY24" fmla="*/ 567890 h 619323"/>
              <a:gd name="connsiteX25" fmla="*/ 596766 w 748814"/>
              <a:gd name="connsiteY25" fmla="*/ 606392 h 619323"/>
              <a:gd name="connsiteX26" fmla="*/ 539015 w 748814"/>
              <a:gd name="connsiteY26" fmla="*/ 558265 h 619323"/>
              <a:gd name="connsiteX27" fmla="*/ 519764 w 748814"/>
              <a:gd name="connsiteY27" fmla="*/ 529389 h 619323"/>
              <a:gd name="connsiteX28" fmla="*/ 490888 w 748814"/>
              <a:gd name="connsiteY28" fmla="*/ 500514 h 619323"/>
              <a:gd name="connsiteX29" fmla="*/ 462012 w 748814"/>
              <a:gd name="connsiteY29" fmla="*/ 462013 h 619323"/>
              <a:gd name="connsiteX30" fmla="*/ 433137 w 748814"/>
              <a:gd name="connsiteY30" fmla="*/ 452387 h 619323"/>
              <a:gd name="connsiteX31" fmla="*/ 413886 w 748814"/>
              <a:gd name="connsiteY31" fmla="*/ 481263 h 619323"/>
              <a:gd name="connsiteX32" fmla="*/ 385010 w 748814"/>
              <a:gd name="connsiteY32" fmla="*/ 500514 h 619323"/>
              <a:gd name="connsiteX33" fmla="*/ 375385 w 748814"/>
              <a:gd name="connsiteY33" fmla="*/ 529389 h 619323"/>
              <a:gd name="connsiteX34" fmla="*/ 356135 w 748814"/>
              <a:gd name="connsiteY34" fmla="*/ 558265 h 619323"/>
              <a:gd name="connsiteX35" fmla="*/ 346509 w 748814"/>
              <a:gd name="connsiteY35" fmla="*/ 587141 h 619323"/>
              <a:gd name="connsiteX36" fmla="*/ 375385 w 748814"/>
              <a:gd name="connsiteY36" fmla="*/ 606392 h 6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48814" h="619323">
                <a:moveTo>
                  <a:pt x="375385" y="606392"/>
                </a:moveTo>
                <a:cubicBezTo>
                  <a:pt x="362551" y="596767"/>
                  <a:pt x="348672" y="588397"/>
                  <a:pt x="336884" y="577516"/>
                </a:cubicBezTo>
                <a:cubicBezTo>
                  <a:pt x="230848" y="479636"/>
                  <a:pt x="292038" y="504814"/>
                  <a:pt x="221381" y="481263"/>
                </a:cubicBezTo>
                <a:cubicBezTo>
                  <a:pt x="205339" y="462013"/>
                  <a:pt x="193462" y="438331"/>
                  <a:pt x="173255" y="423512"/>
                </a:cubicBezTo>
                <a:cubicBezTo>
                  <a:pt x="144328" y="402299"/>
                  <a:pt x="77002" y="375385"/>
                  <a:pt x="77002" y="375385"/>
                </a:cubicBezTo>
                <a:cubicBezTo>
                  <a:pt x="70585" y="365760"/>
                  <a:pt x="64475" y="355923"/>
                  <a:pt x="57751" y="346509"/>
                </a:cubicBezTo>
                <a:cubicBezTo>
                  <a:pt x="48427" y="333455"/>
                  <a:pt x="37774" y="321356"/>
                  <a:pt x="28876" y="308008"/>
                </a:cubicBezTo>
                <a:cubicBezTo>
                  <a:pt x="18499" y="292442"/>
                  <a:pt x="9625" y="275924"/>
                  <a:pt x="0" y="259882"/>
                </a:cubicBezTo>
                <a:cubicBezTo>
                  <a:pt x="3208" y="198922"/>
                  <a:pt x="4098" y="137796"/>
                  <a:pt x="9625" y="77002"/>
                </a:cubicBezTo>
                <a:cubicBezTo>
                  <a:pt x="10544" y="66898"/>
                  <a:pt x="12755" y="55920"/>
                  <a:pt x="19250" y="48126"/>
                </a:cubicBezTo>
                <a:cubicBezTo>
                  <a:pt x="26714" y="39169"/>
                  <a:pt x="73458" y="8779"/>
                  <a:pt x="86627" y="0"/>
                </a:cubicBezTo>
                <a:cubicBezTo>
                  <a:pt x="128337" y="3208"/>
                  <a:pt x="170246" y="4436"/>
                  <a:pt x="211756" y="9625"/>
                </a:cubicBezTo>
                <a:cubicBezTo>
                  <a:pt x="221823" y="10883"/>
                  <a:pt x="230727" y="17049"/>
                  <a:pt x="240631" y="19250"/>
                </a:cubicBezTo>
                <a:cubicBezTo>
                  <a:pt x="259682" y="23484"/>
                  <a:pt x="279246" y="25048"/>
                  <a:pt x="298383" y="28876"/>
                </a:cubicBezTo>
                <a:cubicBezTo>
                  <a:pt x="402571" y="49714"/>
                  <a:pt x="241376" y="27889"/>
                  <a:pt x="423511" y="48126"/>
                </a:cubicBezTo>
                <a:cubicBezTo>
                  <a:pt x="525659" y="82175"/>
                  <a:pt x="480292" y="71033"/>
                  <a:pt x="558265" y="86627"/>
                </a:cubicBezTo>
                <a:cubicBezTo>
                  <a:pt x="567890" y="93044"/>
                  <a:pt x="578495" y="98192"/>
                  <a:pt x="587141" y="105878"/>
                </a:cubicBezTo>
                <a:cubicBezTo>
                  <a:pt x="686038" y="193787"/>
                  <a:pt x="608232" y="139189"/>
                  <a:pt x="673768" y="182880"/>
                </a:cubicBezTo>
                <a:lnTo>
                  <a:pt x="712269" y="240632"/>
                </a:lnTo>
                <a:lnTo>
                  <a:pt x="731520" y="269507"/>
                </a:lnTo>
                <a:cubicBezTo>
                  <a:pt x="745365" y="324887"/>
                  <a:pt x="748814" y="319695"/>
                  <a:pt x="731520" y="394636"/>
                </a:cubicBezTo>
                <a:cubicBezTo>
                  <a:pt x="728294" y="408617"/>
                  <a:pt x="718686" y="420303"/>
                  <a:pt x="712269" y="433137"/>
                </a:cubicBezTo>
                <a:cubicBezTo>
                  <a:pt x="709061" y="445971"/>
                  <a:pt x="708560" y="459806"/>
                  <a:pt x="702644" y="471638"/>
                </a:cubicBezTo>
                <a:cubicBezTo>
                  <a:pt x="692297" y="492332"/>
                  <a:pt x="664143" y="529389"/>
                  <a:pt x="664143" y="529389"/>
                </a:cubicBezTo>
                <a:cubicBezTo>
                  <a:pt x="660935" y="542223"/>
                  <a:pt x="661081" y="556404"/>
                  <a:pt x="654518" y="567890"/>
                </a:cubicBezTo>
                <a:cubicBezTo>
                  <a:pt x="637554" y="597578"/>
                  <a:pt x="624330" y="597203"/>
                  <a:pt x="596766" y="606392"/>
                </a:cubicBezTo>
                <a:cubicBezTo>
                  <a:pt x="549868" y="536042"/>
                  <a:pt x="612284" y="619323"/>
                  <a:pt x="539015" y="558265"/>
                </a:cubicBezTo>
                <a:cubicBezTo>
                  <a:pt x="530128" y="550859"/>
                  <a:pt x="527170" y="538276"/>
                  <a:pt x="519764" y="529389"/>
                </a:cubicBezTo>
                <a:cubicBezTo>
                  <a:pt x="511050" y="518932"/>
                  <a:pt x="499747" y="510849"/>
                  <a:pt x="490888" y="500514"/>
                </a:cubicBezTo>
                <a:cubicBezTo>
                  <a:pt x="480448" y="488334"/>
                  <a:pt x="474336" y="472283"/>
                  <a:pt x="462012" y="462013"/>
                </a:cubicBezTo>
                <a:cubicBezTo>
                  <a:pt x="454218" y="455518"/>
                  <a:pt x="442762" y="455596"/>
                  <a:pt x="433137" y="452387"/>
                </a:cubicBezTo>
                <a:cubicBezTo>
                  <a:pt x="426720" y="462012"/>
                  <a:pt x="422066" y="473083"/>
                  <a:pt x="413886" y="481263"/>
                </a:cubicBezTo>
                <a:cubicBezTo>
                  <a:pt x="405706" y="489443"/>
                  <a:pt x="392237" y="491481"/>
                  <a:pt x="385010" y="500514"/>
                </a:cubicBezTo>
                <a:cubicBezTo>
                  <a:pt x="378672" y="508436"/>
                  <a:pt x="379922" y="520314"/>
                  <a:pt x="375385" y="529389"/>
                </a:cubicBezTo>
                <a:cubicBezTo>
                  <a:pt x="370212" y="539736"/>
                  <a:pt x="361308" y="547918"/>
                  <a:pt x="356135" y="558265"/>
                </a:cubicBezTo>
                <a:cubicBezTo>
                  <a:pt x="351598" y="567340"/>
                  <a:pt x="353683" y="579967"/>
                  <a:pt x="346509" y="587141"/>
                </a:cubicBezTo>
                <a:lnTo>
                  <a:pt x="375385" y="606392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2425210" y="5046489"/>
            <a:ext cx="448525" cy="415758"/>
          </a:xfrm>
          <a:custGeom>
            <a:avLst/>
            <a:gdLst>
              <a:gd name="connsiteX0" fmla="*/ 174765 w 704154"/>
              <a:gd name="connsiteY0" fmla="*/ 449566 h 584320"/>
              <a:gd name="connsiteX1" fmla="*/ 68887 w 704154"/>
              <a:gd name="connsiteY1" fmla="*/ 285937 h 584320"/>
              <a:gd name="connsiteX2" fmla="*/ 59262 w 704154"/>
              <a:gd name="connsiteY2" fmla="*/ 237810 h 584320"/>
              <a:gd name="connsiteX3" fmla="*/ 59262 w 704154"/>
              <a:gd name="connsiteY3" fmla="*/ 112682 h 584320"/>
              <a:gd name="connsiteX4" fmla="*/ 88137 w 704154"/>
              <a:gd name="connsiteY4" fmla="*/ 103057 h 584320"/>
              <a:gd name="connsiteX5" fmla="*/ 194015 w 704154"/>
              <a:gd name="connsiteY5" fmla="*/ 103057 h 584320"/>
              <a:gd name="connsiteX6" fmla="*/ 232516 w 704154"/>
              <a:gd name="connsiteY6" fmla="*/ 93432 h 584320"/>
              <a:gd name="connsiteX7" fmla="*/ 271017 w 704154"/>
              <a:gd name="connsiteY7" fmla="*/ 64556 h 584320"/>
              <a:gd name="connsiteX8" fmla="*/ 338394 w 704154"/>
              <a:gd name="connsiteY8" fmla="*/ 35680 h 584320"/>
              <a:gd name="connsiteX9" fmla="*/ 405771 w 704154"/>
              <a:gd name="connsiteY9" fmla="*/ 6804 h 584320"/>
              <a:gd name="connsiteX10" fmla="*/ 482773 w 704154"/>
              <a:gd name="connsiteY10" fmla="*/ 16429 h 584320"/>
              <a:gd name="connsiteX11" fmla="*/ 588651 w 704154"/>
              <a:gd name="connsiteY11" fmla="*/ 131933 h 584320"/>
              <a:gd name="connsiteX12" fmla="*/ 598276 w 704154"/>
              <a:gd name="connsiteY12" fmla="*/ 189684 h 584320"/>
              <a:gd name="connsiteX13" fmla="*/ 675279 w 704154"/>
              <a:gd name="connsiteY13" fmla="*/ 285937 h 584320"/>
              <a:gd name="connsiteX14" fmla="*/ 684904 w 704154"/>
              <a:gd name="connsiteY14" fmla="*/ 343688 h 584320"/>
              <a:gd name="connsiteX15" fmla="*/ 704154 w 704154"/>
              <a:gd name="connsiteY15" fmla="*/ 401440 h 584320"/>
              <a:gd name="connsiteX16" fmla="*/ 665653 w 704154"/>
              <a:gd name="connsiteY16" fmla="*/ 478442 h 584320"/>
              <a:gd name="connsiteX17" fmla="*/ 607902 w 704154"/>
              <a:gd name="connsiteY17" fmla="*/ 516943 h 584320"/>
              <a:gd name="connsiteX18" fmla="*/ 550150 w 704154"/>
              <a:gd name="connsiteY18" fmla="*/ 507318 h 584320"/>
              <a:gd name="connsiteX19" fmla="*/ 530900 w 704154"/>
              <a:gd name="connsiteY19" fmla="*/ 536194 h 584320"/>
              <a:gd name="connsiteX20" fmla="*/ 473148 w 704154"/>
              <a:gd name="connsiteY20" fmla="*/ 574695 h 584320"/>
              <a:gd name="connsiteX21" fmla="*/ 271017 w 704154"/>
              <a:gd name="connsiteY21" fmla="*/ 565069 h 584320"/>
              <a:gd name="connsiteX22" fmla="*/ 242142 w 704154"/>
              <a:gd name="connsiteY22" fmla="*/ 545819 h 584320"/>
              <a:gd name="connsiteX23" fmla="*/ 232516 w 704154"/>
              <a:gd name="connsiteY23" fmla="*/ 584320 h 584320"/>
              <a:gd name="connsiteX24" fmla="*/ 213266 w 704154"/>
              <a:gd name="connsiteY24" fmla="*/ 555444 h 584320"/>
              <a:gd name="connsiteX25" fmla="*/ 213266 w 704154"/>
              <a:gd name="connsiteY25" fmla="*/ 411065 h 584320"/>
              <a:gd name="connsiteX26" fmla="*/ 165140 w 704154"/>
              <a:gd name="connsiteY26" fmla="*/ 372564 h 584320"/>
              <a:gd name="connsiteX27" fmla="*/ 174765 w 704154"/>
              <a:gd name="connsiteY27" fmla="*/ 449566 h 58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154" h="584320">
                <a:moveTo>
                  <a:pt x="174765" y="449566"/>
                </a:moveTo>
                <a:cubicBezTo>
                  <a:pt x="158723" y="435128"/>
                  <a:pt x="135232" y="368868"/>
                  <a:pt x="68887" y="285937"/>
                </a:cubicBezTo>
                <a:cubicBezTo>
                  <a:pt x="65679" y="269895"/>
                  <a:pt x="65006" y="253128"/>
                  <a:pt x="59262" y="237810"/>
                </a:cubicBezTo>
                <a:cubicBezTo>
                  <a:pt x="35204" y="173657"/>
                  <a:pt x="0" y="243059"/>
                  <a:pt x="59262" y="112682"/>
                </a:cubicBezTo>
                <a:cubicBezTo>
                  <a:pt x="63460" y="103446"/>
                  <a:pt x="78512" y="106265"/>
                  <a:pt x="88137" y="103057"/>
                </a:cubicBezTo>
                <a:cubicBezTo>
                  <a:pt x="147599" y="63415"/>
                  <a:pt x="86185" y="94070"/>
                  <a:pt x="194015" y="103057"/>
                </a:cubicBezTo>
                <a:cubicBezTo>
                  <a:pt x="207198" y="104156"/>
                  <a:pt x="219682" y="96640"/>
                  <a:pt x="232516" y="93432"/>
                </a:cubicBezTo>
                <a:cubicBezTo>
                  <a:pt x="245350" y="83807"/>
                  <a:pt x="257413" y="73058"/>
                  <a:pt x="271017" y="64556"/>
                </a:cubicBezTo>
                <a:cubicBezTo>
                  <a:pt x="317454" y="35533"/>
                  <a:pt x="296712" y="53544"/>
                  <a:pt x="338394" y="35680"/>
                </a:cubicBezTo>
                <a:cubicBezTo>
                  <a:pt x="421646" y="0"/>
                  <a:pt x="338056" y="29375"/>
                  <a:pt x="405771" y="6804"/>
                </a:cubicBezTo>
                <a:cubicBezTo>
                  <a:pt x="431438" y="10012"/>
                  <a:pt x="460228" y="3747"/>
                  <a:pt x="482773" y="16429"/>
                </a:cubicBezTo>
                <a:cubicBezTo>
                  <a:pt x="520974" y="37917"/>
                  <a:pt x="560156" y="93940"/>
                  <a:pt x="588651" y="131933"/>
                </a:cubicBezTo>
                <a:cubicBezTo>
                  <a:pt x="591859" y="151183"/>
                  <a:pt x="590770" y="171669"/>
                  <a:pt x="598276" y="189684"/>
                </a:cubicBezTo>
                <a:cubicBezTo>
                  <a:pt x="615623" y="231317"/>
                  <a:pt x="644909" y="255568"/>
                  <a:pt x="675279" y="285937"/>
                </a:cubicBezTo>
                <a:cubicBezTo>
                  <a:pt x="678487" y="305187"/>
                  <a:pt x="680171" y="324755"/>
                  <a:pt x="684904" y="343688"/>
                </a:cubicBezTo>
                <a:cubicBezTo>
                  <a:pt x="689825" y="363374"/>
                  <a:pt x="704154" y="401440"/>
                  <a:pt x="704154" y="401440"/>
                </a:cubicBezTo>
                <a:cubicBezTo>
                  <a:pt x="694418" y="450123"/>
                  <a:pt x="703969" y="448641"/>
                  <a:pt x="665653" y="478442"/>
                </a:cubicBezTo>
                <a:cubicBezTo>
                  <a:pt x="647391" y="492646"/>
                  <a:pt x="607902" y="516943"/>
                  <a:pt x="607902" y="516943"/>
                </a:cubicBezTo>
                <a:cubicBezTo>
                  <a:pt x="588651" y="513735"/>
                  <a:pt x="569083" y="502585"/>
                  <a:pt x="550150" y="507318"/>
                </a:cubicBezTo>
                <a:cubicBezTo>
                  <a:pt x="538927" y="510124"/>
                  <a:pt x="539606" y="528576"/>
                  <a:pt x="530900" y="536194"/>
                </a:cubicBezTo>
                <a:cubicBezTo>
                  <a:pt x="513488" y="551429"/>
                  <a:pt x="492399" y="561861"/>
                  <a:pt x="473148" y="574695"/>
                </a:cubicBezTo>
                <a:cubicBezTo>
                  <a:pt x="405771" y="571486"/>
                  <a:pt x="337949" y="573436"/>
                  <a:pt x="271017" y="565069"/>
                </a:cubicBezTo>
                <a:cubicBezTo>
                  <a:pt x="259539" y="563634"/>
                  <a:pt x="252489" y="540646"/>
                  <a:pt x="242142" y="545819"/>
                </a:cubicBezTo>
                <a:cubicBezTo>
                  <a:pt x="230310" y="551735"/>
                  <a:pt x="235725" y="571486"/>
                  <a:pt x="232516" y="584320"/>
                </a:cubicBezTo>
                <a:cubicBezTo>
                  <a:pt x="226099" y="574695"/>
                  <a:pt x="217328" y="566276"/>
                  <a:pt x="213266" y="555444"/>
                </a:cubicBezTo>
                <a:cubicBezTo>
                  <a:pt x="194380" y="505079"/>
                  <a:pt x="207804" y="465691"/>
                  <a:pt x="213266" y="411065"/>
                </a:cubicBezTo>
                <a:cubicBezTo>
                  <a:pt x="210265" y="406563"/>
                  <a:pt x="185802" y="357067"/>
                  <a:pt x="165140" y="372564"/>
                </a:cubicBezTo>
                <a:cubicBezTo>
                  <a:pt x="109656" y="414178"/>
                  <a:pt x="190807" y="464004"/>
                  <a:pt x="174765" y="449566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3975592" y="3123358"/>
            <a:ext cx="380940" cy="434190"/>
          </a:xfrm>
          <a:custGeom>
            <a:avLst/>
            <a:gdLst>
              <a:gd name="connsiteX0" fmla="*/ 416812 w 734446"/>
              <a:gd name="connsiteY0" fmla="*/ 67376 h 1270534"/>
              <a:gd name="connsiteX1" fmla="*/ 387936 w 734446"/>
              <a:gd name="connsiteY1" fmla="*/ 48126 h 1270534"/>
              <a:gd name="connsiteX2" fmla="*/ 310934 w 734446"/>
              <a:gd name="connsiteY2" fmla="*/ 96252 h 1270534"/>
              <a:gd name="connsiteX3" fmla="*/ 253183 w 734446"/>
              <a:gd name="connsiteY3" fmla="*/ 154004 h 1270534"/>
              <a:gd name="connsiteX4" fmla="*/ 214682 w 734446"/>
              <a:gd name="connsiteY4" fmla="*/ 211755 h 1270534"/>
              <a:gd name="connsiteX5" fmla="*/ 176181 w 734446"/>
              <a:gd name="connsiteY5" fmla="*/ 269507 h 1270534"/>
              <a:gd name="connsiteX6" fmla="*/ 156930 w 734446"/>
              <a:gd name="connsiteY6" fmla="*/ 298383 h 1270534"/>
              <a:gd name="connsiteX7" fmla="*/ 118429 w 734446"/>
              <a:gd name="connsiteY7" fmla="*/ 375385 h 1270534"/>
              <a:gd name="connsiteX8" fmla="*/ 128054 w 734446"/>
              <a:gd name="connsiteY8" fmla="*/ 462012 h 1270534"/>
              <a:gd name="connsiteX9" fmla="*/ 128054 w 734446"/>
              <a:gd name="connsiteY9" fmla="*/ 664143 h 1270534"/>
              <a:gd name="connsiteX10" fmla="*/ 108804 w 734446"/>
              <a:gd name="connsiteY10" fmla="*/ 702644 h 1270534"/>
              <a:gd name="connsiteX11" fmla="*/ 70303 w 734446"/>
              <a:gd name="connsiteY11" fmla="*/ 760395 h 1270534"/>
              <a:gd name="connsiteX12" fmla="*/ 41427 w 734446"/>
              <a:gd name="connsiteY12" fmla="*/ 779646 h 1270534"/>
              <a:gd name="connsiteX13" fmla="*/ 22176 w 734446"/>
              <a:gd name="connsiteY13" fmla="*/ 808522 h 1270534"/>
              <a:gd name="connsiteX14" fmla="*/ 22176 w 734446"/>
              <a:gd name="connsiteY14" fmla="*/ 943275 h 1270534"/>
              <a:gd name="connsiteX15" fmla="*/ 41427 w 734446"/>
              <a:gd name="connsiteY15" fmla="*/ 1039528 h 1270534"/>
              <a:gd name="connsiteX16" fmla="*/ 51052 w 734446"/>
              <a:gd name="connsiteY16" fmla="*/ 1106905 h 1270534"/>
              <a:gd name="connsiteX17" fmla="*/ 79928 w 734446"/>
              <a:gd name="connsiteY17" fmla="*/ 1174282 h 1270534"/>
              <a:gd name="connsiteX18" fmla="*/ 118429 w 734446"/>
              <a:gd name="connsiteY18" fmla="*/ 1232033 h 1270534"/>
              <a:gd name="connsiteX19" fmla="*/ 176181 w 734446"/>
              <a:gd name="connsiteY19" fmla="*/ 1251284 h 1270534"/>
              <a:gd name="connsiteX20" fmla="*/ 301309 w 734446"/>
              <a:gd name="connsiteY20" fmla="*/ 1270534 h 1270534"/>
              <a:gd name="connsiteX21" fmla="*/ 368686 w 734446"/>
              <a:gd name="connsiteY21" fmla="*/ 1260909 h 1270534"/>
              <a:gd name="connsiteX22" fmla="*/ 397562 w 734446"/>
              <a:gd name="connsiteY22" fmla="*/ 1241659 h 1270534"/>
              <a:gd name="connsiteX23" fmla="*/ 436063 w 734446"/>
              <a:gd name="connsiteY23" fmla="*/ 1232033 h 1270534"/>
              <a:gd name="connsiteX24" fmla="*/ 522690 w 734446"/>
              <a:gd name="connsiteY24" fmla="*/ 1164656 h 1270534"/>
              <a:gd name="connsiteX25" fmla="*/ 541941 w 734446"/>
              <a:gd name="connsiteY25" fmla="*/ 1135781 h 1270534"/>
              <a:gd name="connsiteX26" fmla="*/ 532315 w 734446"/>
              <a:gd name="connsiteY26" fmla="*/ 1049153 h 1270534"/>
              <a:gd name="connsiteX27" fmla="*/ 513065 w 734446"/>
              <a:gd name="connsiteY27" fmla="*/ 1020277 h 1270534"/>
              <a:gd name="connsiteX28" fmla="*/ 532315 w 734446"/>
              <a:gd name="connsiteY28" fmla="*/ 981776 h 1270534"/>
              <a:gd name="connsiteX29" fmla="*/ 541941 w 734446"/>
              <a:gd name="connsiteY29" fmla="*/ 933650 h 1270534"/>
              <a:gd name="connsiteX30" fmla="*/ 513065 w 734446"/>
              <a:gd name="connsiteY30" fmla="*/ 847023 h 1270534"/>
              <a:gd name="connsiteX31" fmla="*/ 484189 w 734446"/>
              <a:gd name="connsiteY31" fmla="*/ 789271 h 1270534"/>
              <a:gd name="connsiteX32" fmla="*/ 474564 w 734446"/>
              <a:gd name="connsiteY32" fmla="*/ 760395 h 1270534"/>
              <a:gd name="connsiteX33" fmla="*/ 532315 w 734446"/>
              <a:gd name="connsiteY33" fmla="*/ 644892 h 1270534"/>
              <a:gd name="connsiteX34" fmla="*/ 551566 w 734446"/>
              <a:gd name="connsiteY34" fmla="*/ 616016 h 1270534"/>
              <a:gd name="connsiteX35" fmla="*/ 570816 w 734446"/>
              <a:gd name="connsiteY35" fmla="*/ 587141 h 1270534"/>
              <a:gd name="connsiteX36" fmla="*/ 628568 w 734446"/>
              <a:gd name="connsiteY36" fmla="*/ 548640 h 1270534"/>
              <a:gd name="connsiteX37" fmla="*/ 686320 w 734446"/>
              <a:gd name="connsiteY37" fmla="*/ 510139 h 1270534"/>
              <a:gd name="connsiteX38" fmla="*/ 734446 w 734446"/>
              <a:gd name="connsiteY38" fmla="*/ 413886 h 1270534"/>
              <a:gd name="connsiteX39" fmla="*/ 724821 w 734446"/>
              <a:gd name="connsiteY39" fmla="*/ 317633 h 1270534"/>
              <a:gd name="connsiteX40" fmla="*/ 695945 w 734446"/>
              <a:gd name="connsiteY40" fmla="*/ 279132 h 1270534"/>
              <a:gd name="connsiteX41" fmla="*/ 686320 w 734446"/>
              <a:gd name="connsiteY41" fmla="*/ 211755 h 1270534"/>
              <a:gd name="connsiteX42" fmla="*/ 657444 w 734446"/>
              <a:gd name="connsiteY42" fmla="*/ 182880 h 1270534"/>
              <a:gd name="connsiteX43" fmla="*/ 638193 w 734446"/>
              <a:gd name="connsiteY43" fmla="*/ 154004 h 1270534"/>
              <a:gd name="connsiteX44" fmla="*/ 599692 w 734446"/>
              <a:gd name="connsiteY44" fmla="*/ 77002 h 1270534"/>
              <a:gd name="connsiteX45" fmla="*/ 551566 w 734446"/>
              <a:gd name="connsiteY45" fmla="*/ 9625 h 1270534"/>
              <a:gd name="connsiteX46" fmla="*/ 522690 w 734446"/>
              <a:gd name="connsiteY46" fmla="*/ 0 h 1270534"/>
              <a:gd name="connsiteX47" fmla="*/ 445688 w 734446"/>
              <a:gd name="connsiteY47" fmla="*/ 9625 h 1270534"/>
              <a:gd name="connsiteX48" fmla="*/ 416812 w 734446"/>
              <a:gd name="connsiteY48" fmla="*/ 38501 h 1270534"/>
              <a:gd name="connsiteX49" fmla="*/ 416812 w 734446"/>
              <a:gd name="connsiteY49" fmla="*/ 67376 h 127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34446" h="1270534">
                <a:moveTo>
                  <a:pt x="416812" y="67376"/>
                </a:moveTo>
                <a:cubicBezTo>
                  <a:pt x="411999" y="68980"/>
                  <a:pt x="399415" y="49561"/>
                  <a:pt x="387936" y="48126"/>
                </a:cubicBezTo>
                <a:cubicBezTo>
                  <a:pt x="333775" y="41356"/>
                  <a:pt x="340118" y="63825"/>
                  <a:pt x="310934" y="96252"/>
                </a:cubicBezTo>
                <a:cubicBezTo>
                  <a:pt x="292722" y="116488"/>
                  <a:pt x="253183" y="154004"/>
                  <a:pt x="253183" y="154004"/>
                </a:cubicBezTo>
                <a:cubicBezTo>
                  <a:pt x="234773" y="209230"/>
                  <a:pt x="256741" y="157679"/>
                  <a:pt x="214682" y="211755"/>
                </a:cubicBezTo>
                <a:cubicBezTo>
                  <a:pt x="200478" y="230018"/>
                  <a:pt x="189015" y="250256"/>
                  <a:pt x="176181" y="269507"/>
                </a:cubicBezTo>
                <a:cubicBezTo>
                  <a:pt x="169764" y="279132"/>
                  <a:pt x="162103" y="288036"/>
                  <a:pt x="156930" y="298383"/>
                </a:cubicBezTo>
                <a:lnTo>
                  <a:pt x="118429" y="375385"/>
                </a:lnTo>
                <a:cubicBezTo>
                  <a:pt x="121637" y="404261"/>
                  <a:pt x="125537" y="433068"/>
                  <a:pt x="128054" y="462012"/>
                </a:cubicBezTo>
                <a:cubicBezTo>
                  <a:pt x="134172" y="532370"/>
                  <a:pt x="146631" y="596029"/>
                  <a:pt x="128054" y="664143"/>
                </a:cubicBezTo>
                <a:cubicBezTo>
                  <a:pt x="124279" y="677986"/>
                  <a:pt x="116186" y="690340"/>
                  <a:pt x="108804" y="702644"/>
                </a:cubicBezTo>
                <a:cubicBezTo>
                  <a:pt x="96901" y="722483"/>
                  <a:pt x="89553" y="747561"/>
                  <a:pt x="70303" y="760395"/>
                </a:cubicBezTo>
                <a:lnTo>
                  <a:pt x="41427" y="779646"/>
                </a:lnTo>
                <a:cubicBezTo>
                  <a:pt x="35010" y="789271"/>
                  <a:pt x="27350" y="798175"/>
                  <a:pt x="22176" y="808522"/>
                </a:cubicBezTo>
                <a:cubicBezTo>
                  <a:pt x="0" y="852874"/>
                  <a:pt x="16330" y="890664"/>
                  <a:pt x="22176" y="943275"/>
                </a:cubicBezTo>
                <a:cubicBezTo>
                  <a:pt x="29549" y="1009632"/>
                  <a:pt x="26277" y="994077"/>
                  <a:pt x="41427" y="1039528"/>
                </a:cubicBezTo>
                <a:cubicBezTo>
                  <a:pt x="44635" y="1061987"/>
                  <a:pt x="46603" y="1084659"/>
                  <a:pt x="51052" y="1106905"/>
                </a:cubicBezTo>
                <a:cubicBezTo>
                  <a:pt x="55035" y="1126822"/>
                  <a:pt x="70535" y="1158627"/>
                  <a:pt x="79928" y="1174282"/>
                </a:cubicBezTo>
                <a:cubicBezTo>
                  <a:pt x="91832" y="1194121"/>
                  <a:pt x="96480" y="1224717"/>
                  <a:pt x="118429" y="1232033"/>
                </a:cubicBezTo>
                <a:cubicBezTo>
                  <a:pt x="137680" y="1238450"/>
                  <a:pt x="156283" y="1247304"/>
                  <a:pt x="176181" y="1251284"/>
                </a:cubicBezTo>
                <a:cubicBezTo>
                  <a:pt x="249672" y="1265982"/>
                  <a:pt x="208074" y="1258880"/>
                  <a:pt x="301309" y="1270534"/>
                </a:cubicBezTo>
                <a:cubicBezTo>
                  <a:pt x="323768" y="1267326"/>
                  <a:pt x="346956" y="1267428"/>
                  <a:pt x="368686" y="1260909"/>
                </a:cubicBezTo>
                <a:cubicBezTo>
                  <a:pt x="379766" y="1257585"/>
                  <a:pt x="386929" y="1246216"/>
                  <a:pt x="397562" y="1241659"/>
                </a:cubicBezTo>
                <a:cubicBezTo>
                  <a:pt x="409721" y="1236448"/>
                  <a:pt x="423229" y="1235242"/>
                  <a:pt x="436063" y="1232033"/>
                </a:cubicBezTo>
                <a:cubicBezTo>
                  <a:pt x="476311" y="1205201"/>
                  <a:pt x="494416" y="1198584"/>
                  <a:pt x="522690" y="1164656"/>
                </a:cubicBezTo>
                <a:cubicBezTo>
                  <a:pt x="530096" y="1155769"/>
                  <a:pt x="535524" y="1145406"/>
                  <a:pt x="541941" y="1135781"/>
                </a:cubicBezTo>
                <a:cubicBezTo>
                  <a:pt x="538732" y="1106905"/>
                  <a:pt x="539362" y="1077339"/>
                  <a:pt x="532315" y="1049153"/>
                </a:cubicBezTo>
                <a:cubicBezTo>
                  <a:pt x="529509" y="1037930"/>
                  <a:pt x="513065" y="1031845"/>
                  <a:pt x="513065" y="1020277"/>
                </a:cubicBezTo>
                <a:cubicBezTo>
                  <a:pt x="513065" y="1005929"/>
                  <a:pt x="525898" y="994610"/>
                  <a:pt x="532315" y="981776"/>
                </a:cubicBezTo>
                <a:cubicBezTo>
                  <a:pt x="535524" y="965734"/>
                  <a:pt x="541941" y="950010"/>
                  <a:pt x="541941" y="933650"/>
                </a:cubicBezTo>
                <a:cubicBezTo>
                  <a:pt x="541941" y="862175"/>
                  <a:pt x="536307" y="893509"/>
                  <a:pt x="513065" y="847023"/>
                </a:cubicBezTo>
                <a:cubicBezTo>
                  <a:pt x="473220" y="767330"/>
                  <a:pt x="539354" y="872017"/>
                  <a:pt x="484189" y="789271"/>
                </a:cubicBezTo>
                <a:cubicBezTo>
                  <a:pt x="480981" y="779646"/>
                  <a:pt x="473444" y="770479"/>
                  <a:pt x="474564" y="760395"/>
                </a:cubicBezTo>
                <a:cubicBezTo>
                  <a:pt x="479877" y="712575"/>
                  <a:pt x="506791" y="683178"/>
                  <a:pt x="532315" y="644892"/>
                </a:cubicBezTo>
                <a:lnTo>
                  <a:pt x="551566" y="616016"/>
                </a:lnTo>
                <a:cubicBezTo>
                  <a:pt x="557983" y="606391"/>
                  <a:pt x="561191" y="593558"/>
                  <a:pt x="570816" y="587141"/>
                </a:cubicBezTo>
                <a:cubicBezTo>
                  <a:pt x="590067" y="574307"/>
                  <a:pt x="612208" y="565000"/>
                  <a:pt x="628568" y="548640"/>
                </a:cubicBezTo>
                <a:cubicBezTo>
                  <a:pt x="664618" y="512590"/>
                  <a:pt x="644530" y="524068"/>
                  <a:pt x="686320" y="510139"/>
                </a:cubicBezTo>
                <a:cubicBezTo>
                  <a:pt x="732159" y="441380"/>
                  <a:pt x="719210" y="474833"/>
                  <a:pt x="734446" y="413886"/>
                </a:cubicBezTo>
                <a:cubicBezTo>
                  <a:pt x="731238" y="381802"/>
                  <a:pt x="733679" y="348637"/>
                  <a:pt x="724821" y="317633"/>
                </a:cubicBezTo>
                <a:cubicBezTo>
                  <a:pt x="720414" y="302208"/>
                  <a:pt x="701427" y="294208"/>
                  <a:pt x="695945" y="279132"/>
                </a:cubicBezTo>
                <a:cubicBezTo>
                  <a:pt x="688192" y="257811"/>
                  <a:pt x="694746" y="232819"/>
                  <a:pt x="686320" y="211755"/>
                </a:cubicBezTo>
                <a:cubicBezTo>
                  <a:pt x="681265" y="199117"/>
                  <a:pt x="666158" y="193337"/>
                  <a:pt x="657444" y="182880"/>
                </a:cubicBezTo>
                <a:cubicBezTo>
                  <a:pt x="650038" y="173993"/>
                  <a:pt x="643733" y="164160"/>
                  <a:pt x="638193" y="154004"/>
                </a:cubicBezTo>
                <a:cubicBezTo>
                  <a:pt x="624451" y="128811"/>
                  <a:pt x="612526" y="102669"/>
                  <a:pt x="599692" y="77002"/>
                </a:cubicBezTo>
                <a:cubicBezTo>
                  <a:pt x="584637" y="46892"/>
                  <a:pt x="580833" y="29136"/>
                  <a:pt x="551566" y="9625"/>
                </a:cubicBezTo>
                <a:cubicBezTo>
                  <a:pt x="543124" y="3997"/>
                  <a:pt x="532315" y="3208"/>
                  <a:pt x="522690" y="0"/>
                </a:cubicBezTo>
                <a:cubicBezTo>
                  <a:pt x="497023" y="3208"/>
                  <a:pt x="469998" y="785"/>
                  <a:pt x="445688" y="9625"/>
                </a:cubicBezTo>
                <a:cubicBezTo>
                  <a:pt x="432895" y="14277"/>
                  <a:pt x="428138" y="30950"/>
                  <a:pt x="416812" y="38501"/>
                </a:cubicBezTo>
                <a:cubicBezTo>
                  <a:pt x="408370" y="44129"/>
                  <a:pt x="421625" y="65772"/>
                  <a:pt x="416812" y="67376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4915654" y="4122813"/>
            <a:ext cx="483343" cy="618515"/>
          </a:xfrm>
          <a:custGeom>
            <a:avLst/>
            <a:gdLst>
              <a:gd name="connsiteX0" fmla="*/ 176980 w 580103"/>
              <a:gd name="connsiteY0" fmla="*/ 652763 h 741253"/>
              <a:gd name="connsiteX1" fmla="*/ 88490 w 580103"/>
              <a:gd name="connsiteY1" fmla="*/ 642931 h 741253"/>
              <a:gd name="connsiteX2" fmla="*/ 58993 w 580103"/>
              <a:gd name="connsiteY2" fmla="*/ 603602 h 741253"/>
              <a:gd name="connsiteX3" fmla="*/ 0 w 580103"/>
              <a:gd name="connsiteY3" fmla="*/ 505279 h 741253"/>
              <a:gd name="connsiteX4" fmla="*/ 9832 w 580103"/>
              <a:gd name="connsiteY4" fmla="*/ 446286 h 741253"/>
              <a:gd name="connsiteX5" fmla="*/ 88490 w 580103"/>
              <a:gd name="connsiteY5" fmla="*/ 357795 h 741253"/>
              <a:gd name="connsiteX6" fmla="*/ 127819 w 580103"/>
              <a:gd name="connsiteY6" fmla="*/ 298802 h 741253"/>
              <a:gd name="connsiteX7" fmla="*/ 147484 w 580103"/>
              <a:gd name="connsiteY7" fmla="*/ 220144 h 741253"/>
              <a:gd name="connsiteX8" fmla="*/ 167148 w 580103"/>
              <a:gd name="connsiteY8" fmla="*/ 111989 h 741253"/>
              <a:gd name="connsiteX9" fmla="*/ 186813 w 580103"/>
              <a:gd name="connsiteY9" fmla="*/ 82492 h 741253"/>
              <a:gd name="connsiteX10" fmla="*/ 216309 w 580103"/>
              <a:gd name="connsiteY10" fmla="*/ 72660 h 741253"/>
              <a:gd name="connsiteX11" fmla="*/ 314632 w 580103"/>
              <a:gd name="connsiteY11" fmla="*/ 13666 h 741253"/>
              <a:gd name="connsiteX12" fmla="*/ 344129 w 580103"/>
              <a:gd name="connsiteY12" fmla="*/ 3834 h 741253"/>
              <a:gd name="connsiteX13" fmla="*/ 412954 w 580103"/>
              <a:gd name="connsiteY13" fmla="*/ 43163 h 741253"/>
              <a:gd name="connsiteX14" fmla="*/ 501445 w 580103"/>
              <a:gd name="connsiteY14" fmla="*/ 111989 h 741253"/>
              <a:gd name="connsiteX15" fmla="*/ 540774 w 580103"/>
              <a:gd name="connsiteY15" fmla="*/ 200479 h 741253"/>
              <a:gd name="connsiteX16" fmla="*/ 550606 w 580103"/>
              <a:gd name="connsiteY16" fmla="*/ 229976 h 741253"/>
              <a:gd name="connsiteX17" fmla="*/ 580103 w 580103"/>
              <a:gd name="connsiteY17" fmla="*/ 298802 h 741253"/>
              <a:gd name="connsiteX18" fmla="*/ 570271 w 580103"/>
              <a:gd name="connsiteY18" fmla="*/ 367628 h 741253"/>
              <a:gd name="connsiteX19" fmla="*/ 560438 w 580103"/>
              <a:gd name="connsiteY19" fmla="*/ 406957 h 741253"/>
              <a:gd name="connsiteX20" fmla="*/ 501445 w 580103"/>
              <a:gd name="connsiteY20" fmla="*/ 446286 h 741253"/>
              <a:gd name="connsiteX21" fmla="*/ 481780 w 580103"/>
              <a:gd name="connsiteY21" fmla="*/ 475782 h 741253"/>
              <a:gd name="connsiteX22" fmla="*/ 501445 w 580103"/>
              <a:gd name="connsiteY22" fmla="*/ 574105 h 741253"/>
              <a:gd name="connsiteX23" fmla="*/ 521109 w 580103"/>
              <a:gd name="connsiteY23" fmla="*/ 603602 h 741253"/>
              <a:gd name="connsiteX24" fmla="*/ 540774 w 580103"/>
              <a:gd name="connsiteY24" fmla="*/ 642931 h 741253"/>
              <a:gd name="connsiteX25" fmla="*/ 511277 w 580103"/>
              <a:gd name="connsiteY25" fmla="*/ 672428 h 741253"/>
              <a:gd name="connsiteX26" fmla="*/ 462116 w 580103"/>
              <a:gd name="connsiteY26" fmla="*/ 731421 h 741253"/>
              <a:gd name="connsiteX27" fmla="*/ 403122 w 580103"/>
              <a:gd name="connsiteY27" fmla="*/ 741253 h 741253"/>
              <a:gd name="connsiteX28" fmla="*/ 294967 w 580103"/>
              <a:gd name="connsiteY28" fmla="*/ 731421 h 741253"/>
              <a:gd name="connsiteX29" fmla="*/ 255638 w 580103"/>
              <a:gd name="connsiteY29" fmla="*/ 701924 h 741253"/>
              <a:gd name="connsiteX30" fmla="*/ 226142 w 580103"/>
              <a:gd name="connsiteY30" fmla="*/ 682260 h 741253"/>
              <a:gd name="connsiteX31" fmla="*/ 176980 w 580103"/>
              <a:gd name="connsiteY31" fmla="*/ 652763 h 7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0103" h="741253">
                <a:moveTo>
                  <a:pt x="176980" y="652763"/>
                </a:moveTo>
                <a:cubicBezTo>
                  <a:pt x="154038" y="646208"/>
                  <a:pt x="115885" y="654346"/>
                  <a:pt x="88490" y="642931"/>
                </a:cubicBezTo>
                <a:cubicBezTo>
                  <a:pt x="73363" y="636628"/>
                  <a:pt x="68390" y="617027"/>
                  <a:pt x="58993" y="603602"/>
                </a:cubicBezTo>
                <a:cubicBezTo>
                  <a:pt x="17467" y="544278"/>
                  <a:pt x="26554" y="558388"/>
                  <a:pt x="0" y="505279"/>
                </a:cubicBezTo>
                <a:cubicBezTo>
                  <a:pt x="3277" y="485615"/>
                  <a:pt x="3528" y="465199"/>
                  <a:pt x="9832" y="446286"/>
                </a:cubicBezTo>
                <a:cubicBezTo>
                  <a:pt x="19372" y="417665"/>
                  <a:pt x="81270" y="368625"/>
                  <a:pt x="88490" y="357795"/>
                </a:cubicBezTo>
                <a:lnTo>
                  <a:pt x="127819" y="298802"/>
                </a:lnTo>
                <a:cubicBezTo>
                  <a:pt x="134374" y="272583"/>
                  <a:pt x="143662" y="246899"/>
                  <a:pt x="147484" y="220144"/>
                </a:cubicBezTo>
                <a:cubicBezTo>
                  <a:pt x="149762" y="204197"/>
                  <a:pt x="157214" y="135168"/>
                  <a:pt x="167148" y="111989"/>
                </a:cubicBezTo>
                <a:cubicBezTo>
                  <a:pt x="171803" y="101127"/>
                  <a:pt x="177585" y="89874"/>
                  <a:pt x="186813" y="82492"/>
                </a:cubicBezTo>
                <a:cubicBezTo>
                  <a:pt x="194906" y="76018"/>
                  <a:pt x="206477" y="75937"/>
                  <a:pt x="216309" y="72660"/>
                </a:cubicBezTo>
                <a:cubicBezTo>
                  <a:pt x="258243" y="44704"/>
                  <a:pt x="272308" y="31805"/>
                  <a:pt x="314632" y="13666"/>
                </a:cubicBezTo>
                <a:cubicBezTo>
                  <a:pt x="324158" y="9583"/>
                  <a:pt x="334297" y="7111"/>
                  <a:pt x="344129" y="3834"/>
                </a:cubicBezTo>
                <a:cubicBezTo>
                  <a:pt x="412929" y="21034"/>
                  <a:pt x="357459" y="0"/>
                  <a:pt x="412954" y="43163"/>
                </a:cubicBezTo>
                <a:cubicBezTo>
                  <a:pt x="464883" y="83553"/>
                  <a:pt x="466200" y="69694"/>
                  <a:pt x="501445" y="111989"/>
                </a:cubicBezTo>
                <a:cubicBezTo>
                  <a:pt x="527412" y="143150"/>
                  <a:pt x="526484" y="157611"/>
                  <a:pt x="540774" y="200479"/>
                </a:cubicBezTo>
                <a:cubicBezTo>
                  <a:pt x="544051" y="210311"/>
                  <a:pt x="545971" y="220706"/>
                  <a:pt x="550606" y="229976"/>
                </a:cubicBezTo>
                <a:cubicBezTo>
                  <a:pt x="574906" y="278575"/>
                  <a:pt x="565636" y="255400"/>
                  <a:pt x="580103" y="298802"/>
                </a:cubicBezTo>
                <a:cubicBezTo>
                  <a:pt x="576826" y="321744"/>
                  <a:pt x="574417" y="344827"/>
                  <a:pt x="570271" y="367628"/>
                </a:cubicBezTo>
                <a:cubicBezTo>
                  <a:pt x="567854" y="380923"/>
                  <a:pt x="569337" y="396787"/>
                  <a:pt x="560438" y="406957"/>
                </a:cubicBezTo>
                <a:cubicBezTo>
                  <a:pt x="544875" y="424743"/>
                  <a:pt x="501445" y="446286"/>
                  <a:pt x="501445" y="446286"/>
                </a:cubicBezTo>
                <a:cubicBezTo>
                  <a:pt x="494890" y="456118"/>
                  <a:pt x="481780" y="463965"/>
                  <a:pt x="481780" y="475782"/>
                </a:cubicBezTo>
                <a:cubicBezTo>
                  <a:pt x="481780" y="509205"/>
                  <a:pt x="491616" y="542160"/>
                  <a:pt x="501445" y="574105"/>
                </a:cubicBezTo>
                <a:cubicBezTo>
                  <a:pt x="504920" y="585399"/>
                  <a:pt x="515246" y="593342"/>
                  <a:pt x="521109" y="603602"/>
                </a:cubicBezTo>
                <a:cubicBezTo>
                  <a:pt x="528381" y="616328"/>
                  <a:pt x="534219" y="629821"/>
                  <a:pt x="540774" y="642931"/>
                </a:cubicBezTo>
                <a:cubicBezTo>
                  <a:pt x="530942" y="652763"/>
                  <a:pt x="520179" y="661746"/>
                  <a:pt x="511277" y="672428"/>
                </a:cubicBezTo>
                <a:cubicBezTo>
                  <a:pt x="496682" y="689942"/>
                  <a:pt x="484927" y="721283"/>
                  <a:pt x="462116" y="731421"/>
                </a:cubicBezTo>
                <a:cubicBezTo>
                  <a:pt x="443898" y="739518"/>
                  <a:pt x="422787" y="737976"/>
                  <a:pt x="403122" y="741253"/>
                </a:cubicBezTo>
                <a:cubicBezTo>
                  <a:pt x="367070" y="737976"/>
                  <a:pt x="329945" y="740748"/>
                  <a:pt x="294967" y="731421"/>
                </a:cubicBezTo>
                <a:cubicBezTo>
                  <a:pt x="279133" y="727199"/>
                  <a:pt x="268973" y="711449"/>
                  <a:pt x="255638" y="701924"/>
                </a:cubicBezTo>
                <a:cubicBezTo>
                  <a:pt x="246022" y="695056"/>
                  <a:pt x="235220" y="689825"/>
                  <a:pt x="226142" y="682260"/>
                </a:cubicBezTo>
                <a:cubicBezTo>
                  <a:pt x="185184" y="648128"/>
                  <a:pt x="199922" y="659318"/>
                  <a:pt x="176980" y="652763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5480919" y="4157629"/>
            <a:ext cx="401420" cy="538642"/>
          </a:xfrm>
          <a:custGeom>
            <a:avLst/>
            <a:gdLst>
              <a:gd name="connsiteX0" fmla="*/ 115845 w 420645"/>
              <a:gd name="connsiteY0" fmla="*/ 381908 h 539755"/>
              <a:gd name="connsiteX1" fmla="*/ 125677 w 420645"/>
              <a:gd name="connsiteY1" fmla="*/ 352411 h 539755"/>
              <a:gd name="connsiteX2" fmla="*/ 76515 w 420645"/>
              <a:gd name="connsiteY2" fmla="*/ 313082 h 539755"/>
              <a:gd name="connsiteX3" fmla="*/ 47019 w 420645"/>
              <a:gd name="connsiteY3" fmla="*/ 244256 h 539755"/>
              <a:gd name="connsiteX4" fmla="*/ 7690 w 420645"/>
              <a:gd name="connsiteY4" fmla="*/ 185262 h 539755"/>
              <a:gd name="connsiteX5" fmla="*/ 47019 w 420645"/>
              <a:gd name="connsiteY5" fmla="*/ 116437 h 539755"/>
              <a:gd name="connsiteX6" fmla="*/ 66683 w 420645"/>
              <a:gd name="connsiteY6" fmla="*/ 86940 h 539755"/>
              <a:gd name="connsiteX7" fmla="*/ 125677 w 420645"/>
              <a:gd name="connsiteY7" fmla="*/ 47611 h 539755"/>
              <a:gd name="connsiteX8" fmla="*/ 145341 w 420645"/>
              <a:gd name="connsiteY8" fmla="*/ 18114 h 539755"/>
              <a:gd name="connsiteX9" fmla="*/ 214167 w 420645"/>
              <a:gd name="connsiteY9" fmla="*/ 18114 h 539755"/>
              <a:gd name="connsiteX10" fmla="*/ 273161 w 420645"/>
              <a:gd name="connsiteY10" fmla="*/ 37779 h 539755"/>
              <a:gd name="connsiteX11" fmla="*/ 332154 w 420645"/>
              <a:gd name="connsiteY11" fmla="*/ 86940 h 539755"/>
              <a:gd name="connsiteX12" fmla="*/ 351819 w 420645"/>
              <a:gd name="connsiteY12" fmla="*/ 116437 h 539755"/>
              <a:gd name="connsiteX13" fmla="*/ 381315 w 420645"/>
              <a:gd name="connsiteY13" fmla="*/ 145933 h 539755"/>
              <a:gd name="connsiteX14" fmla="*/ 391148 w 420645"/>
              <a:gd name="connsiteY14" fmla="*/ 175430 h 539755"/>
              <a:gd name="connsiteX15" fmla="*/ 410812 w 420645"/>
              <a:gd name="connsiteY15" fmla="*/ 214759 h 539755"/>
              <a:gd name="connsiteX16" fmla="*/ 420645 w 420645"/>
              <a:gd name="connsiteY16" fmla="*/ 254088 h 539755"/>
              <a:gd name="connsiteX17" fmla="*/ 381315 w 420645"/>
              <a:gd name="connsiteY17" fmla="*/ 283585 h 539755"/>
              <a:gd name="connsiteX18" fmla="*/ 332154 w 420645"/>
              <a:gd name="connsiteY18" fmla="*/ 322914 h 539755"/>
              <a:gd name="connsiteX19" fmla="*/ 292825 w 420645"/>
              <a:gd name="connsiteY19" fmla="*/ 313082 h 539755"/>
              <a:gd name="connsiteX20" fmla="*/ 263328 w 420645"/>
              <a:gd name="connsiteY20" fmla="*/ 293417 h 539755"/>
              <a:gd name="connsiteX21" fmla="*/ 253496 w 420645"/>
              <a:gd name="connsiteY21" fmla="*/ 332746 h 539755"/>
              <a:gd name="connsiteX22" fmla="*/ 273161 w 420645"/>
              <a:gd name="connsiteY22" fmla="*/ 362243 h 539755"/>
              <a:gd name="connsiteX23" fmla="*/ 282993 w 420645"/>
              <a:gd name="connsiteY23" fmla="*/ 391740 h 539755"/>
              <a:gd name="connsiteX24" fmla="*/ 312490 w 420645"/>
              <a:gd name="connsiteY24" fmla="*/ 421237 h 539755"/>
              <a:gd name="connsiteX25" fmla="*/ 302657 w 420645"/>
              <a:gd name="connsiteY25" fmla="*/ 499895 h 539755"/>
              <a:gd name="connsiteX26" fmla="*/ 263328 w 420645"/>
              <a:gd name="connsiteY26" fmla="*/ 519559 h 539755"/>
              <a:gd name="connsiteX27" fmla="*/ 184670 w 420645"/>
              <a:gd name="connsiteY27" fmla="*/ 539224 h 539755"/>
              <a:gd name="connsiteX28" fmla="*/ 115845 w 420645"/>
              <a:gd name="connsiteY28" fmla="*/ 529391 h 539755"/>
              <a:gd name="connsiteX29" fmla="*/ 66683 w 420645"/>
              <a:gd name="connsiteY29" fmla="*/ 460566 h 539755"/>
              <a:gd name="connsiteX30" fmla="*/ 76515 w 420645"/>
              <a:gd name="connsiteY30" fmla="*/ 342579 h 539755"/>
              <a:gd name="connsiteX31" fmla="*/ 125677 w 420645"/>
              <a:gd name="connsiteY31" fmla="*/ 352411 h 539755"/>
              <a:gd name="connsiteX32" fmla="*/ 115845 w 420645"/>
              <a:gd name="connsiteY32" fmla="*/ 381908 h 53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0645" h="539755">
                <a:moveTo>
                  <a:pt x="115845" y="381908"/>
                </a:moveTo>
                <a:cubicBezTo>
                  <a:pt x="115845" y="381908"/>
                  <a:pt x="127381" y="362634"/>
                  <a:pt x="125677" y="352411"/>
                </a:cubicBezTo>
                <a:cubicBezTo>
                  <a:pt x="120444" y="321017"/>
                  <a:pt x="99523" y="320751"/>
                  <a:pt x="76515" y="313082"/>
                </a:cubicBezTo>
                <a:cubicBezTo>
                  <a:pt x="66344" y="282567"/>
                  <a:pt x="65243" y="274630"/>
                  <a:pt x="47019" y="244256"/>
                </a:cubicBezTo>
                <a:cubicBezTo>
                  <a:pt x="34860" y="223990"/>
                  <a:pt x="7690" y="185262"/>
                  <a:pt x="7690" y="185262"/>
                </a:cubicBezTo>
                <a:cubicBezTo>
                  <a:pt x="24955" y="98937"/>
                  <a:pt x="0" y="163456"/>
                  <a:pt x="47019" y="116437"/>
                </a:cubicBezTo>
                <a:cubicBezTo>
                  <a:pt x="55375" y="108081"/>
                  <a:pt x="57790" y="94721"/>
                  <a:pt x="66683" y="86940"/>
                </a:cubicBezTo>
                <a:cubicBezTo>
                  <a:pt x="84469" y="71377"/>
                  <a:pt x="125677" y="47611"/>
                  <a:pt x="125677" y="47611"/>
                </a:cubicBezTo>
                <a:cubicBezTo>
                  <a:pt x="132232" y="37779"/>
                  <a:pt x="136114" y="25496"/>
                  <a:pt x="145341" y="18114"/>
                </a:cubicBezTo>
                <a:cubicBezTo>
                  <a:pt x="167983" y="0"/>
                  <a:pt x="190436" y="10995"/>
                  <a:pt x="214167" y="18114"/>
                </a:cubicBezTo>
                <a:cubicBezTo>
                  <a:pt x="234021" y="24070"/>
                  <a:pt x="273161" y="37779"/>
                  <a:pt x="273161" y="37779"/>
                </a:cubicBezTo>
                <a:cubicBezTo>
                  <a:pt x="321069" y="109641"/>
                  <a:pt x="257307" y="24567"/>
                  <a:pt x="332154" y="86940"/>
                </a:cubicBezTo>
                <a:cubicBezTo>
                  <a:pt x="341232" y="94505"/>
                  <a:pt x="344254" y="107359"/>
                  <a:pt x="351819" y="116437"/>
                </a:cubicBezTo>
                <a:cubicBezTo>
                  <a:pt x="360720" y="127119"/>
                  <a:pt x="371483" y="136101"/>
                  <a:pt x="381315" y="145933"/>
                </a:cubicBezTo>
                <a:cubicBezTo>
                  <a:pt x="384593" y="155765"/>
                  <a:pt x="387065" y="165904"/>
                  <a:pt x="391148" y="175430"/>
                </a:cubicBezTo>
                <a:cubicBezTo>
                  <a:pt x="396922" y="188902"/>
                  <a:pt x="405666" y="201035"/>
                  <a:pt x="410812" y="214759"/>
                </a:cubicBezTo>
                <a:cubicBezTo>
                  <a:pt x="415557" y="227412"/>
                  <a:pt x="417367" y="240978"/>
                  <a:pt x="420645" y="254088"/>
                </a:cubicBezTo>
                <a:cubicBezTo>
                  <a:pt x="407535" y="263920"/>
                  <a:pt x="392903" y="271997"/>
                  <a:pt x="381315" y="283585"/>
                </a:cubicBezTo>
                <a:cubicBezTo>
                  <a:pt x="336841" y="328059"/>
                  <a:pt x="389579" y="303773"/>
                  <a:pt x="332154" y="322914"/>
                </a:cubicBezTo>
                <a:cubicBezTo>
                  <a:pt x="319044" y="319637"/>
                  <a:pt x="305246" y="318405"/>
                  <a:pt x="292825" y="313082"/>
                </a:cubicBezTo>
                <a:cubicBezTo>
                  <a:pt x="281963" y="308427"/>
                  <a:pt x="273898" y="288132"/>
                  <a:pt x="263328" y="293417"/>
                </a:cubicBezTo>
                <a:cubicBezTo>
                  <a:pt x="251241" y="299460"/>
                  <a:pt x="256773" y="319636"/>
                  <a:pt x="253496" y="332746"/>
                </a:cubicBezTo>
                <a:cubicBezTo>
                  <a:pt x="260051" y="342578"/>
                  <a:pt x="267876" y="351674"/>
                  <a:pt x="273161" y="362243"/>
                </a:cubicBezTo>
                <a:cubicBezTo>
                  <a:pt x="277796" y="371513"/>
                  <a:pt x="277244" y="383116"/>
                  <a:pt x="282993" y="391740"/>
                </a:cubicBezTo>
                <a:cubicBezTo>
                  <a:pt x="290706" y="403310"/>
                  <a:pt x="302658" y="411405"/>
                  <a:pt x="312490" y="421237"/>
                </a:cubicBezTo>
                <a:cubicBezTo>
                  <a:pt x="309212" y="447456"/>
                  <a:pt x="314474" y="476261"/>
                  <a:pt x="302657" y="499895"/>
                </a:cubicBezTo>
                <a:cubicBezTo>
                  <a:pt x="296102" y="513005"/>
                  <a:pt x="277233" y="514924"/>
                  <a:pt x="263328" y="519559"/>
                </a:cubicBezTo>
                <a:cubicBezTo>
                  <a:pt x="237689" y="528105"/>
                  <a:pt x="184670" y="539224"/>
                  <a:pt x="184670" y="539224"/>
                </a:cubicBezTo>
                <a:cubicBezTo>
                  <a:pt x="161728" y="535946"/>
                  <a:pt x="136573" y="539755"/>
                  <a:pt x="115845" y="529391"/>
                </a:cubicBezTo>
                <a:cubicBezTo>
                  <a:pt x="109749" y="526343"/>
                  <a:pt x="73451" y="470718"/>
                  <a:pt x="66683" y="460566"/>
                </a:cubicBezTo>
                <a:cubicBezTo>
                  <a:pt x="69960" y="421237"/>
                  <a:pt x="57617" y="377225"/>
                  <a:pt x="76515" y="342579"/>
                </a:cubicBezTo>
                <a:cubicBezTo>
                  <a:pt x="84518" y="327908"/>
                  <a:pt x="109464" y="348358"/>
                  <a:pt x="125677" y="352411"/>
                </a:cubicBezTo>
                <a:cubicBezTo>
                  <a:pt x="128856" y="353206"/>
                  <a:pt x="115845" y="381908"/>
                  <a:pt x="115845" y="381908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5855714" y="2680977"/>
            <a:ext cx="555026" cy="409613"/>
          </a:xfrm>
          <a:custGeom>
            <a:avLst/>
            <a:gdLst>
              <a:gd name="connsiteX0" fmla="*/ 202131 w 664144"/>
              <a:gd name="connsiteY0" fmla="*/ 348583 h 502587"/>
              <a:gd name="connsiteX1" fmla="*/ 163630 w 664144"/>
              <a:gd name="connsiteY1" fmla="*/ 358208 h 502587"/>
              <a:gd name="connsiteX2" fmla="*/ 115504 w 664144"/>
              <a:gd name="connsiteY2" fmla="*/ 329332 h 502587"/>
              <a:gd name="connsiteX3" fmla="*/ 86628 w 664144"/>
              <a:gd name="connsiteY3" fmla="*/ 319707 h 502587"/>
              <a:gd name="connsiteX4" fmla="*/ 48127 w 664144"/>
              <a:gd name="connsiteY4" fmla="*/ 290831 h 502587"/>
              <a:gd name="connsiteX5" fmla="*/ 19251 w 664144"/>
              <a:gd name="connsiteY5" fmla="*/ 233080 h 502587"/>
              <a:gd name="connsiteX6" fmla="*/ 0 w 664144"/>
              <a:gd name="connsiteY6" fmla="*/ 194578 h 502587"/>
              <a:gd name="connsiteX7" fmla="*/ 28876 w 664144"/>
              <a:gd name="connsiteY7" fmla="*/ 107951 h 502587"/>
              <a:gd name="connsiteX8" fmla="*/ 57752 w 664144"/>
              <a:gd name="connsiteY8" fmla="*/ 59825 h 502587"/>
              <a:gd name="connsiteX9" fmla="*/ 105878 w 664144"/>
              <a:gd name="connsiteY9" fmla="*/ 40574 h 502587"/>
              <a:gd name="connsiteX10" fmla="*/ 134754 w 664144"/>
              <a:gd name="connsiteY10" fmla="*/ 21324 h 502587"/>
              <a:gd name="connsiteX11" fmla="*/ 173255 w 664144"/>
              <a:gd name="connsiteY11" fmla="*/ 11698 h 502587"/>
              <a:gd name="connsiteX12" fmla="*/ 202131 w 664144"/>
              <a:gd name="connsiteY12" fmla="*/ 2073 h 502587"/>
              <a:gd name="connsiteX13" fmla="*/ 346510 w 664144"/>
              <a:gd name="connsiteY13" fmla="*/ 11698 h 502587"/>
              <a:gd name="connsiteX14" fmla="*/ 356135 w 664144"/>
              <a:gd name="connsiteY14" fmla="*/ 40574 h 502587"/>
              <a:gd name="connsiteX15" fmla="*/ 385011 w 664144"/>
              <a:gd name="connsiteY15" fmla="*/ 59825 h 502587"/>
              <a:gd name="connsiteX16" fmla="*/ 413887 w 664144"/>
              <a:gd name="connsiteY16" fmla="*/ 88701 h 502587"/>
              <a:gd name="connsiteX17" fmla="*/ 471638 w 664144"/>
              <a:gd name="connsiteY17" fmla="*/ 165703 h 502587"/>
              <a:gd name="connsiteX18" fmla="*/ 529390 w 664144"/>
              <a:gd name="connsiteY18" fmla="*/ 204204 h 502587"/>
              <a:gd name="connsiteX19" fmla="*/ 567891 w 664144"/>
              <a:gd name="connsiteY19" fmla="*/ 233080 h 502587"/>
              <a:gd name="connsiteX20" fmla="*/ 664144 w 664144"/>
              <a:gd name="connsiteY20" fmla="*/ 252330 h 502587"/>
              <a:gd name="connsiteX21" fmla="*/ 654518 w 664144"/>
              <a:gd name="connsiteY21" fmla="*/ 319707 h 502587"/>
              <a:gd name="connsiteX22" fmla="*/ 558266 w 664144"/>
              <a:gd name="connsiteY22" fmla="*/ 435210 h 502587"/>
              <a:gd name="connsiteX23" fmla="*/ 500514 w 664144"/>
              <a:gd name="connsiteY23" fmla="*/ 483336 h 502587"/>
              <a:gd name="connsiteX24" fmla="*/ 423512 w 664144"/>
              <a:gd name="connsiteY24" fmla="*/ 502587 h 502587"/>
              <a:gd name="connsiteX25" fmla="*/ 346510 w 664144"/>
              <a:gd name="connsiteY25" fmla="*/ 492962 h 502587"/>
              <a:gd name="connsiteX26" fmla="*/ 317634 w 664144"/>
              <a:gd name="connsiteY26" fmla="*/ 483336 h 502587"/>
              <a:gd name="connsiteX27" fmla="*/ 327259 w 664144"/>
              <a:gd name="connsiteY27" fmla="*/ 377458 h 502587"/>
              <a:gd name="connsiteX28" fmla="*/ 298384 w 664144"/>
              <a:gd name="connsiteY28" fmla="*/ 396709 h 502587"/>
              <a:gd name="connsiteX29" fmla="*/ 269508 w 664144"/>
              <a:gd name="connsiteY29" fmla="*/ 387084 h 502587"/>
              <a:gd name="connsiteX30" fmla="*/ 259883 w 664144"/>
              <a:gd name="connsiteY30" fmla="*/ 358208 h 502587"/>
              <a:gd name="connsiteX31" fmla="*/ 202131 w 664144"/>
              <a:gd name="connsiteY31" fmla="*/ 348583 h 50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4144" h="502587">
                <a:moveTo>
                  <a:pt x="202131" y="348583"/>
                </a:moveTo>
                <a:cubicBezTo>
                  <a:pt x="186089" y="348583"/>
                  <a:pt x="176544" y="361078"/>
                  <a:pt x="163630" y="358208"/>
                </a:cubicBezTo>
                <a:cubicBezTo>
                  <a:pt x="145367" y="354150"/>
                  <a:pt x="132237" y="337699"/>
                  <a:pt x="115504" y="329332"/>
                </a:cubicBezTo>
                <a:cubicBezTo>
                  <a:pt x="106429" y="324795"/>
                  <a:pt x="96253" y="322915"/>
                  <a:pt x="86628" y="319707"/>
                </a:cubicBezTo>
                <a:cubicBezTo>
                  <a:pt x="73794" y="310082"/>
                  <a:pt x="59471" y="302175"/>
                  <a:pt x="48127" y="290831"/>
                </a:cubicBezTo>
                <a:cubicBezTo>
                  <a:pt x="25004" y="267708"/>
                  <a:pt x="30994" y="260480"/>
                  <a:pt x="19251" y="233080"/>
                </a:cubicBezTo>
                <a:cubicBezTo>
                  <a:pt x="13599" y="219891"/>
                  <a:pt x="6417" y="207412"/>
                  <a:pt x="0" y="194578"/>
                </a:cubicBezTo>
                <a:cubicBezTo>
                  <a:pt x="10546" y="141851"/>
                  <a:pt x="3971" y="152780"/>
                  <a:pt x="28876" y="107951"/>
                </a:cubicBezTo>
                <a:cubicBezTo>
                  <a:pt x="37961" y="91597"/>
                  <a:pt x="43673" y="72144"/>
                  <a:pt x="57752" y="59825"/>
                </a:cubicBezTo>
                <a:cubicBezTo>
                  <a:pt x="70755" y="48447"/>
                  <a:pt x="90424" y="48301"/>
                  <a:pt x="105878" y="40574"/>
                </a:cubicBezTo>
                <a:cubicBezTo>
                  <a:pt x="116225" y="35401"/>
                  <a:pt x="124121" y="25881"/>
                  <a:pt x="134754" y="21324"/>
                </a:cubicBezTo>
                <a:cubicBezTo>
                  <a:pt x="146913" y="16113"/>
                  <a:pt x="160535" y="15332"/>
                  <a:pt x="173255" y="11698"/>
                </a:cubicBezTo>
                <a:cubicBezTo>
                  <a:pt x="183011" y="8911"/>
                  <a:pt x="192506" y="5281"/>
                  <a:pt x="202131" y="2073"/>
                </a:cubicBezTo>
                <a:cubicBezTo>
                  <a:pt x="250257" y="5281"/>
                  <a:pt x="299717" y="0"/>
                  <a:pt x="346510" y="11698"/>
                </a:cubicBezTo>
                <a:cubicBezTo>
                  <a:pt x="356353" y="14159"/>
                  <a:pt x="349797" y="32651"/>
                  <a:pt x="356135" y="40574"/>
                </a:cubicBezTo>
                <a:cubicBezTo>
                  <a:pt x="363362" y="49607"/>
                  <a:pt x="376124" y="52419"/>
                  <a:pt x="385011" y="59825"/>
                </a:cubicBezTo>
                <a:cubicBezTo>
                  <a:pt x="395468" y="68539"/>
                  <a:pt x="405173" y="78244"/>
                  <a:pt x="413887" y="88701"/>
                </a:cubicBezTo>
                <a:cubicBezTo>
                  <a:pt x="445139" y="126203"/>
                  <a:pt x="424835" y="123580"/>
                  <a:pt x="471638" y="165703"/>
                </a:cubicBezTo>
                <a:cubicBezTo>
                  <a:pt x="488835" y="181180"/>
                  <a:pt x="510436" y="190936"/>
                  <a:pt x="529390" y="204204"/>
                </a:cubicBezTo>
                <a:cubicBezTo>
                  <a:pt x="542532" y="213404"/>
                  <a:pt x="552783" y="227684"/>
                  <a:pt x="567891" y="233080"/>
                </a:cubicBezTo>
                <a:cubicBezTo>
                  <a:pt x="598705" y="244085"/>
                  <a:pt x="664144" y="252330"/>
                  <a:pt x="664144" y="252330"/>
                </a:cubicBezTo>
                <a:cubicBezTo>
                  <a:pt x="660935" y="274789"/>
                  <a:pt x="660487" y="297819"/>
                  <a:pt x="654518" y="319707"/>
                </a:cubicBezTo>
                <a:cubicBezTo>
                  <a:pt x="641933" y="365852"/>
                  <a:pt x="587486" y="410861"/>
                  <a:pt x="558266" y="435210"/>
                </a:cubicBezTo>
                <a:cubicBezTo>
                  <a:pt x="539015" y="451252"/>
                  <a:pt x="521364" y="469436"/>
                  <a:pt x="500514" y="483336"/>
                </a:cubicBezTo>
                <a:cubicBezTo>
                  <a:pt x="487827" y="491794"/>
                  <a:pt x="430459" y="501198"/>
                  <a:pt x="423512" y="502587"/>
                </a:cubicBezTo>
                <a:cubicBezTo>
                  <a:pt x="397845" y="499379"/>
                  <a:pt x="371960" y="497589"/>
                  <a:pt x="346510" y="492962"/>
                </a:cubicBezTo>
                <a:cubicBezTo>
                  <a:pt x="336528" y="491147"/>
                  <a:pt x="319302" y="493344"/>
                  <a:pt x="317634" y="483336"/>
                </a:cubicBezTo>
                <a:cubicBezTo>
                  <a:pt x="311808" y="448380"/>
                  <a:pt x="334946" y="412052"/>
                  <a:pt x="327259" y="377458"/>
                </a:cubicBezTo>
                <a:cubicBezTo>
                  <a:pt x="324750" y="366165"/>
                  <a:pt x="308009" y="390292"/>
                  <a:pt x="298384" y="396709"/>
                </a:cubicBezTo>
                <a:cubicBezTo>
                  <a:pt x="288759" y="393501"/>
                  <a:pt x="276682" y="394258"/>
                  <a:pt x="269508" y="387084"/>
                </a:cubicBezTo>
                <a:cubicBezTo>
                  <a:pt x="262334" y="379910"/>
                  <a:pt x="269209" y="362205"/>
                  <a:pt x="259883" y="358208"/>
                </a:cubicBezTo>
                <a:cubicBezTo>
                  <a:pt x="242189" y="350625"/>
                  <a:pt x="218173" y="348583"/>
                  <a:pt x="202131" y="348583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4698559" y="4729040"/>
            <a:ext cx="276488" cy="643092"/>
          </a:xfrm>
          <a:custGeom>
            <a:avLst/>
            <a:gdLst>
              <a:gd name="connsiteX0" fmla="*/ 154004 w 282982"/>
              <a:gd name="connsiteY0" fmla="*/ 28876 h 804873"/>
              <a:gd name="connsiteX1" fmla="*/ 96253 w 282982"/>
              <a:gd name="connsiteY1" fmla="*/ 0 h 804873"/>
              <a:gd name="connsiteX2" fmla="*/ 67377 w 282982"/>
              <a:gd name="connsiteY2" fmla="*/ 9626 h 804873"/>
              <a:gd name="connsiteX3" fmla="*/ 48126 w 282982"/>
              <a:gd name="connsiteY3" fmla="*/ 38501 h 804873"/>
              <a:gd name="connsiteX4" fmla="*/ 9625 w 282982"/>
              <a:gd name="connsiteY4" fmla="*/ 86628 h 804873"/>
              <a:gd name="connsiteX5" fmla="*/ 0 w 282982"/>
              <a:gd name="connsiteY5" fmla="*/ 115503 h 804873"/>
              <a:gd name="connsiteX6" fmla="*/ 19250 w 282982"/>
              <a:gd name="connsiteY6" fmla="*/ 279133 h 804873"/>
              <a:gd name="connsiteX7" fmla="*/ 38501 w 282982"/>
              <a:gd name="connsiteY7" fmla="*/ 317634 h 804873"/>
              <a:gd name="connsiteX8" fmla="*/ 57751 w 282982"/>
              <a:gd name="connsiteY8" fmla="*/ 385011 h 804873"/>
              <a:gd name="connsiteX9" fmla="*/ 96253 w 282982"/>
              <a:gd name="connsiteY9" fmla="*/ 423512 h 804873"/>
              <a:gd name="connsiteX10" fmla="*/ 115503 w 282982"/>
              <a:gd name="connsiteY10" fmla="*/ 462013 h 804873"/>
              <a:gd name="connsiteX11" fmla="*/ 125128 w 282982"/>
              <a:gd name="connsiteY11" fmla="*/ 500514 h 804873"/>
              <a:gd name="connsiteX12" fmla="*/ 144379 w 282982"/>
              <a:gd name="connsiteY12" fmla="*/ 548640 h 804873"/>
              <a:gd name="connsiteX13" fmla="*/ 154004 w 282982"/>
              <a:gd name="connsiteY13" fmla="*/ 616017 h 804873"/>
              <a:gd name="connsiteX14" fmla="*/ 163629 w 282982"/>
              <a:gd name="connsiteY14" fmla="*/ 789272 h 804873"/>
              <a:gd name="connsiteX15" fmla="*/ 211756 w 282982"/>
              <a:gd name="connsiteY15" fmla="*/ 798897 h 804873"/>
              <a:gd name="connsiteX16" fmla="*/ 259882 w 282982"/>
              <a:gd name="connsiteY16" fmla="*/ 750771 h 804873"/>
              <a:gd name="connsiteX17" fmla="*/ 231006 w 282982"/>
              <a:gd name="connsiteY17" fmla="*/ 471638 h 804873"/>
              <a:gd name="connsiteX18" fmla="*/ 240631 w 282982"/>
              <a:gd name="connsiteY18" fmla="*/ 413887 h 804873"/>
              <a:gd name="connsiteX19" fmla="*/ 250257 w 282982"/>
              <a:gd name="connsiteY19" fmla="*/ 385011 h 804873"/>
              <a:gd name="connsiteX20" fmla="*/ 221381 w 282982"/>
              <a:gd name="connsiteY20" fmla="*/ 327259 h 804873"/>
              <a:gd name="connsiteX21" fmla="*/ 211756 w 282982"/>
              <a:gd name="connsiteY21" fmla="*/ 298383 h 804873"/>
              <a:gd name="connsiteX22" fmla="*/ 192505 w 282982"/>
              <a:gd name="connsiteY22" fmla="*/ 115503 h 804873"/>
              <a:gd name="connsiteX23" fmla="*/ 182880 w 282982"/>
              <a:gd name="connsiteY23" fmla="*/ 77002 h 804873"/>
              <a:gd name="connsiteX24" fmla="*/ 154004 w 282982"/>
              <a:gd name="connsiteY24" fmla="*/ 57752 h 804873"/>
              <a:gd name="connsiteX25" fmla="*/ 154004 w 282982"/>
              <a:gd name="connsiteY25" fmla="*/ 28876 h 8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2982" h="804873">
                <a:moveTo>
                  <a:pt x="154004" y="28876"/>
                </a:moveTo>
                <a:cubicBezTo>
                  <a:pt x="144379" y="19251"/>
                  <a:pt x="116175" y="0"/>
                  <a:pt x="96253" y="0"/>
                </a:cubicBezTo>
                <a:cubicBezTo>
                  <a:pt x="86107" y="0"/>
                  <a:pt x="77002" y="6417"/>
                  <a:pt x="67377" y="9626"/>
                </a:cubicBezTo>
                <a:cubicBezTo>
                  <a:pt x="60960" y="19251"/>
                  <a:pt x="55067" y="29247"/>
                  <a:pt x="48126" y="38501"/>
                </a:cubicBezTo>
                <a:cubicBezTo>
                  <a:pt x="35799" y="54936"/>
                  <a:pt x="20513" y="69207"/>
                  <a:pt x="9625" y="86628"/>
                </a:cubicBezTo>
                <a:cubicBezTo>
                  <a:pt x="4248" y="95231"/>
                  <a:pt x="3208" y="105878"/>
                  <a:pt x="0" y="115503"/>
                </a:cubicBezTo>
                <a:cubicBezTo>
                  <a:pt x="1956" y="138975"/>
                  <a:pt x="5871" y="238996"/>
                  <a:pt x="19250" y="279133"/>
                </a:cubicBezTo>
                <a:cubicBezTo>
                  <a:pt x="23787" y="292745"/>
                  <a:pt x="32084" y="304800"/>
                  <a:pt x="38501" y="317634"/>
                </a:cubicBezTo>
                <a:cubicBezTo>
                  <a:pt x="39507" y="321659"/>
                  <a:pt x="52440" y="377576"/>
                  <a:pt x="57751" y="385011"/>
                </a:cubicBezTo>
                <a:cubicBezTo>
                  <a:pt x="68300" y="399780"/>
                  <a:pt x="83419" y="410678"/>
                  <a:pt x="96253" y="423512"/>
                </a:cubicBezTo>
                <a:cubicBezTo>
                  <a:pt x="102670" y="436346"/>
                  <a:pt x="110465" y="448578"/>
                  <a:pt x="115503" y="462013"/>
                </a:cubicBezTo>
                <a:cubicBezTo>
                  <a:pt x="120148" y="474399"/>
                  <a:pt x="120945" y="487964"/>
                  <a:pt x="125128" y="500514"/>
                </a:cubicBezTo>
                <a:cubicBezTo>
                  <a:pt x="130592" y="516905"/>
                  <a:pt x="137962" y="532598"/>
                  <a:pt x="144379" y="548640"/>
                </a:cubicBezTo>
                <a:cubicBezTo>
                  <a:pt x="147587" y="571099"/>
                  <a:pt x="152195" y="593402"/>
                  <a:pt x="154004" y="616017"/>
                </a:cubicBezTo>
                <a:cubicBezTo>
                  <a:pt x="158616" y="673674"/>
                  <a:pt x="146211" y="734116"/>
                  <a:pt x="163629" y="789272"/>
                </a:cubicBezTo>
                <a:cubicBezTo>
                  <a:pt x="168556" y="804873"/>
                  <a:pt x="195714" y="795689"/>
                  <a:pt x="211756" y="798897"/>
                </a:cubicBezTo>
                <a:cubicBezTo>
                  <a:pt x="238401" y="790015"/>
                  <a:pt x="258499" y="790878"/>
                  <a:pt x="259882" y="750771"/>
                </a:cubicBezTo>
                <a:cubicBezTo>
                  <a:pt x="267449" y="531333"/>
                  <a:pt x="282982" y="575588"/>
                  <a:pt x="231006" y="471638"/>
                </a:cubicBezTo>
                <a:cubicBezTo>
                  <a:pt x="234214" y="452388"/>
                  <a:pt x="236397" y="432938"/>
                  <a:pt x="240631" y="413887"/>
                </a:cubicBezTo>
                <a:cubicBezTo>
                  <a:pt x="242832" y="403983"/>
                  <a:pt x="250257" y="395157"/>
                  <a:pt x="250257" y="385011"/>
                </a:cubicBezTo>
                <a:cubicBezTo>
                  <a:pt x="250257" y="360820"/>
                  <a:pt x="231113" y="346723"/>
                  <a:pt x="221381" y="327259"/>
                </a:cubicBezTo>
                <a:cubicBezTo>
                  <a:pt x="216844" y="318184"/>
                  <a:pt x="214964" y="308008"/>
                  <a:pt x="211756" y="298383"/>
                </a:cubicBezTo>
                <a:cubicBezTo>
                  <a:pt x="196247" y="50252"/>
                  <a:pt x="219430" y="209744"/>
                  <a:pt x="192505" y="115503"/>
                </a:cubicBezTo>
                <a:cubicBezTo>
                  <a:pt x="188871" y="102783"/>
                  <a:pt x="190218" y="88009"/>
                  <a:pt x="182880" y="77002"/>
                </a:cubicBezTo>
                <a:cubicBezTo>
                  <a:pt x="176463" y="67377"/>
                  <a:pt x="163037" y="64979"/>
                  <a:pt x="154004" y="57752"/>
                </a:cubicBezTo>
                <a:cubicBezTo>
                  <a:pt x="146918" y="52083"/>
                  <a:pt x="163629" y="38501"/>
                  <a:pt x="154004" y="28876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3830179" y="4501702"/>
            <a:ext cx="651284" cy="454670"/>
          </a:xfrm>
          <a:custGeom>
            <a:avLst/>
            <a:gdLst>
              <a:gd name="connsiteX0" fmla="*/ 27332 w 1010610"/>
              <a:gd name="connsiteY0" fmla="*/ 800451 h 892202"/>
              <a:gd name="connsiteX1" fmla="*/ 17707 w 1010610"/>
              <a:gd name="connsiteY1" fmla="*/ 521319 h 892202"/>
              <a:gd name="connsiteX2" fmla="*/ 8082 w 1010610"/>
              <a:gd name="connsiteY2" fmla="*/ 473192 h 892202"/>
              <a:gd name="connsiteX3" fmla="*/ 17707 w 1010610"/>
              <a:gd name="connsiteY3" fmla="*/ 165184 h 892202"/>
              <a:gd name="connsiteX4" fmla="*/ 75459 w 1010610"/>
              <a:gd name="connsiteY4" fmla="*/ 88182 h 892202"/>
              <a:gd name="connsiteX5" fmla="*/ 123585 w 1010610"/>
              <a:gd name="connsiteY5" fmla="*/ 40056 h 892202"/>
              <a:gd name="connsiteX6" fmla="*/ 181337 w 1010610"/>
              <a:gd name="connsiteY6" fmla="*/ 1555 h 892202"/>
              <a:gd name="connsiteX7" fmla="*/ 277589 w 1010610"/>
              <a:gd name="connsiteY7" fmla="*/ 30430 h 892202"/>
              <a:gd name="connsiteX8" fmla="*/ 316090 w 1010610"/>
              <a:gd name="connsiteY8" fmla="*/ 88182 h 892202"/>
              <a:gd name="connsiteX9" fmla="*/ 373842 w 1010610"/>
              <a:gd name="connsiteY9" fmla="*/ 136308 h 892202"/>
              <a:gd name="connsiteX10" fmla="*/ 393092 w 1010610"/>
              <a:gd name="connsiteY10" fmla="*/ 165184 h 892202"/>
              <a:gd name="connsiteX11" fmla="*/ 441219 w 1010610"/>
              <a:gd name="connsiteY11" fmla="*/ 251811 h 892202"/>
              <a:gd name="connsiteX12" fmla="*/ 498970 w 1010610"/>
              <a:gd name="connsiteY12" fmla="*/ 299938 h 892202"/>
              <a:gd name="connsiteX13" fmla="*/ 527846 w 1010610"/>
              <a:gd name="connsiteY13" fmla="*/ 309563 h 892202"/>
              <a:gd name="connsiteX14" fmla="*/ 556722 w 1010610"/>
              <a:gd name="connsiteY14" fmla="*/ 328813 h 892202"/>
              <a:gd name="connsiteX15" fmla="*/ 604848 w 1010610"/>
              <a:gd name="connsiteY15" fmla="*/ 338439 h 892202"/>
              <a:gd name="connsiteX16" fmla="*/ 633724 w 1010610"/>
              <a:gd name="connsiteY16" fmla="*/ 348064 h 892202"/>
              <a:gd name="connsiteX17" fmla="*/ 739602 w 1010610"/>
              <a:gd name="connsiteY17" fmla="*/ 367315 h 892202"/>
              <a:gd name="connsiteX18" fmla="*/ 787728 w 1010610"/>
              <a:gd name="connsiteY18" fmla="*/ 425066 h 892202"/>
              <a:gd name="connsiteX19" fmla="*/ 816604 w 1010610"/>
              <a:gd name="connsiteY19" fmla="*/ 511693 h 892202"/>
              <a:gd name="connsiteX20" fmla="*/ 845480 w 1010610"/>
              <a:gd name="connsiteY20" fmla="*/ 550195 h 892202"/>
              <a:gd name="connsiteX21" fmla="*/ 893606 w 1010610"/>
              <a:gd name="connsiteY21" fmla="*/ 646447 h 892202"/>
              <a:gd name="connsiteX22" fmla="*/ 903231 w 1010610"/>
              <a:gd name="connsiteY22" fmla="*/ 675323 h 892202"/>
              <a:gd name="connsiteX23" fmla="*/ 932107 w 1010610"/>
              <a:gd name="connsiteY23" fmla="*/ 713824 h 892202"/>
              <a:gd name="connsiteX24" fmla="*/ 970608 w 1010610"/>
              <a:gd name="connsiteY24" fmla="*/ 790826 h 892202"/>
              <a:gd name="connsiteX25" fmla="*/ 960983 w 1010610"/>
              <a:gd name="connsiteY25" fmla="*/ 867828 h 892202"/>
              <a:gd name="connsiteX26" fmla="*/ 806979 w 1010610"/>
              <a:gd name="connsiteY26" fmla="*/ 838952 h 892202"/>
              <a:gd name="connsiteX27" fmla="*/ 778103 w 1010610"/>
              <a:gd name="connsiteY27" fmla="*/ 810077 h 892202"/>
              <a:gd name="connsiteX28" fmla="*/ 720351 w 1010610"/>
              <a:gd name="connsiteY28" fmla="*/ 733075 h 892202"/>
              <a:gd name="connsiteX29" fmla="*/ 691476 w 1010610"/>
              <a:gd name="connsiteY29" fmla="*/ 713824 h 892202"/>
              <a:gd name="connsiteX30" fmla="*/ 672225 w 1010610"/>
              <a:gd name="connsiteY30" fmla="*/ 675323 h 892202"/>
              <a:gd name="connsiteX31" fmla="*/ 652975 w 1010610"/>
              <a:gd name="connsiteY31" fmla="*/ 646447 h 892202"/>
              <a:gd name="connsiteX32" fmla="*/ 489345 w 1010610"/>
              <a:gd name="connsiteY32" fmla="*/ 617571 h 892202"/>
              <a:gd name="connsiteX33" fmla="*/ 460469 w 1010610"/>
              <a:gd name="connsiteY33" fmla="*/ 607946 h 892202"/>
              <a:gd name="connsiteX34" fmla="*/ 470095 w 1010610"/>
              <a:gd name="connsiteY34" fmla="*/ 646447 h 892202"/>
              <a:gd name="connsiteX35" fmla="*/ 460469 w 1010610"/>
              <a:gd name="connsiteY35" fmla="*/ 713824 h 892202"/>
              <a:gd name="connsiteX36" fmla="*/ 393092 w 1010610"/>
              <a:gd name="connsiteY36" fmla="*/ 752325 h 892202"/>
              <a:gd name="connsiteX37" fmla="*/ 287215 w 1010610"/>
              <a:gd name="connsiteY37" fmla="*/ 761950 h 892202"/>
              <a:gd name="connsiteX38" fmla="*/ 210212 w 1010610"/>
              <a:gd name="connsiteY38" fmla="*/ 771576 h 892202"/>
              <a:gd name="connsiteX39" fmla="*/ 181337 w 1010610"/>
              <a:gd name="connsiteY39" fmla="*/ 781201 h 892202"/>
              <a:gd name="connsiteX40" fmla="*/ 152461 w 1010610"/>
              <a:gd name="connsiteY40" fmla="*/ 800451 h 892202"/>
              <a:gd name="connsiteX41" fmla="*/ 27332 w 1010610"/>
              <a:gd name="connsiteY41" fmla="*/ 790826 h 892202"/>
              <a:gd name="connsiteX42" fmla="*/ 27332 w 1010610"/>
              <a:gd name="connsiteY42" fmla="*/ 800451 h 8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0610" h="892202">
                <a:moveTo>
                  <a:pt x="27332" y="800451"/>
                </a:moveTo>
                <a:cubicBezTo>
                  <a:pt x="25728" y="755533"/>
                  <a:pt x="23174" y="614258"/>
                  <a:pt x="17707" y="521319"/>
                </a:cubicBezTo>
                <a:cubicBezTo>
                  <a:pt x="16746" y="504987"/>
                  <a:pt x="8082" y="489552"/>
                  <a:pt x="8082" y="473192"/>
                </a:cubicBezTo>
                <a:cubicBezTo>
                  <a:pt x="8082" y="370473"/>
                  <a:pt x="0" y="266366"/>
                  <a:pt x="17707" y="165184"/>
                </a:cubicBezTo>
                <a:cubicBezTo>
                  <a:pt x="23238" y="133580"/>
                  <a:pt x="57662" y="114878"/>
                  <a:pt x="75459" y="88182"/>
                </a:cubicBezTo>
                <a:cubicBezTo>
                  <a:pt x="110751" y="35243"/>
                  <a:pt x="75459" y="80161"/>
                  <a:pt x="123585" y="40056"/>
                </a:cubicBezTo>
                <a:cubicBezTo>
                  <a:pt x="171653" y="0"/>
                  <a:pt x="130590" y="18470"/>
                  <a:pt x="181337" y="1555"/>
                </a:cubicBezTo>
                <a:cubicBezTo>
                  <a:pt x="207575" y="5928"/>
                  <a:pt x="255207" y="8048"/>
                  <a:pt x="277589" y="30430"/>
                </a:cubicBezTo>
                <a:cubicBezTo>
                  <a:pt x="293949" y="46790"/>
                  <a:pt x="299730" y="71822"/>
                  <a:pt x="316090" y="88182"/>
                </a:cubicBezTo>
                <a:cubicBezTo>
                  <a:pt x="353146" y="125238"/>
                  <a:pt x="333640" y="109507"/>
                  <a:pt x="373842" y="136308"/>
                </a:cubicBezTo>
                <a:cubicBezTo>
                  <a:pt x="380259" y="145933"/>
                  <a:pt x="387919" y="154837"/>
                  <a:pt x="393092" y="165184"/>
                </a:cubicBezTo>
                <a:cubicBezTo>
                  <a:pt x="417298" y="213596"/>
                  <a:pt x="380527" y="191119"/>
                  <a:pt x="441219" y="251811"/>
                </a:cubicBezTo>
                <a:cubicBezTo>
                  <a:pt x="462504" y="273096"/>
                  <a:pt x="472172" y="286539"/>
                  <a:pt x="498970" y="299938"/>
                </a:cubicBezTo>
                <a:cubicBezTo>
                  <a:pt x="508045" y="304475"/>
                  <a:pt x="518771" y="305026"/>
                  <a:pt x="527846" y="309563"/>
                </a:cubicBezTo>
                <a:cubicBezTo>
                  <a:pt x="538193" y="314736"/>
                  <a:pt x="545890" y="324751"/>
                  <a:pt x="556722" y="328813"/>
                </a:cubicBezTo>
                <a:cubicBezTo>
                  <a:pt x="572040" y="334557"/>
                  <a:pt x="588977" y="334471"/>
                  <a:pt x="604848" y="338439"/>
                </a:cubicBezTo>
                <a:cubicBezTo>
                  <a:pt x="614691" y="340900"/>
                  <a:pt x="623775" y="346074"/>
                  <a:pt x="633724" y="348064"/>
                </a:cubicBezTo>
                <a:cubicBezTo>
                  <a:pt x="806115" y="382541"/>
                  <a:pt x="625494" y="338786"/>
                  <a:pt x="739602" y="367315"/>
                </a:cubicBezTo>
                <a:cubicBezTo>
                  <a:pt x="756950" y="384662"/>
                  <a:pt x="777676" y="401612"/>
                  <a:pt x="787728" y="425066"/>
                </a:cubicBezTo>
                <a:cubicBezTo>
                  <a:pt x="820433" y="501377"/>
                  <a:pt x="767772" y="423793"/>
                  <a:pt x="816604" y="511693"/>
                </a:cubicBezTo>
                <a:cubicBezTo>
                  <a:pt x="824395" y="525717"/>
                  <a:pt x="837521" y="536266"/>
                  <a:pt x="845480" y="550195"/>
                </a:cubicBezTo>
                <a:cubicBezTo>
                  <a:pt x="863277" y="581340"/>
                  <a:pt x="882263" y="612417"/>
                  <a:pt x="893606" y="646447"/>
                </a:cubicBezTo>
                <a:cubicBezTo>
                  <a:pt x="896814" y="656072"/>
                  <a:pt x="898197" y="666514"/>
                  <a:pt x="903231" y="675323"/>
                </a:cubicBezTo>
                <a:cubicBezTo>
                  <a:pt x="911190" y="689251"/>
                  <a:pt x="924316" y="699801"/>
                  <a:pt x="932107" y="713824"/>
                </a:cubicBezTo>
                <a:cubicBezTo>
                  <a:pt x="1010610" y="855128"/>
                  <a:pt x="904979" y="692380"/>
                  <a:pt x="970608" y="790826"/>
                </a:cubicBezTo>
                <a:cubicBezTo>
                  <a:pt x="967400" y="816493"/>
                  <a:pt x="984119" y="856260"/>
                  <a:pt x="960983" y="867828"/>
                </a:cubicBezTo>
                <a:cubicBezTo>
                  <a:pt x="912236" y="892202"/>
                  <a:pt x="846350" y="871761"/>
                  <a:pt x="806979" y="838952"/>
                </a:cubicBezTo>
                <a:cubicBezTo>
                  <a:pt x="796522" y="830238"/>
                  <a:pt x="786723" y="820612"/>
                  <a:pt x="778103" y="810077"/>
                </a:cubicBezTo>
                <a:cubicBezTo>
                  <a:pt x="757786" y="785245"/>
                  <a:pt x="747046" y="750873"/>
                  <a:pt x="720351" y="733075"/>
                </a:cubicBezTo>
                <a:lnTo>
                  <a:pt x="691476" y="713824"/>
                </a:lnTo>
                <a:cubicBezTo>
                  <a:pt x="685059" y="700990"/>
                  <a:pt x="679344" y="687781"/>
                  <a:pt x="672225" y="675323"/>
                </a:cubicBezTo>
                <a:cubicBezTo>
                  <a:pt x="666486" y="665279"/>
                  <a:pt x="661862" y="653853"/>
                  <a:pt x="652975" y="646447"/>
                </a:cubicBezTo>
                <a:cubicBezTo>
                  <a:pt x="610514" y="611063"/>
                  <a:pt x="531236" y="620794"/>
                  <a:pt x="489345" y="617571"/>
                </a:cubicBezTo>
                <a:cubicBezTo>
                  <a:pt x="479720" y="614363"/>
                  <a:pt x="466097" y="599504"/>
                  <a:pt x="460469" y="607946"/>
                </a:cubicBezTo>
                <a:cubicBezTo>
                  <a:pt x="453131" y="618953"/>
                  <a:pt x="470095" y="633218"/>
                  <a:pt x="470095" y="646447"/>
                </a:cubicBezTo>
                <a:cubicBezTo>
                  <a:pt x="470095" y="669134"/>
                  <a:pt x="469683" y="693092"/>
                  <a:pt x="460469" y="713824"/>
                </a:cubicBezTo>
                <a:cubicBezTo>
                  <a:pt x="456940" y="721764"/>
                  <a:pt x="395694" y="751805"/>
                  <a:pt x="393092" y="752325"/>
                </a:cubicBezTo>
                <a:cubicBezTo>
                  <a:pt x="358342" y="759275"/>
                  <a:pt x="322458" y="758240"/>
                  <a:pt x="287215" y="761950"/>
                </a:cubicBezTo>
                <a:cubicBezTo>
                  <a:pt x="261490" y="764658"/>
                  <a:pt x="235880" y="768367"/>
                  <a:pt x="210212" y="771576"/>
                </a:cubicBezTo>
                <a:cubicBezTo>
                  <a:pt x="200587" y="774784"/>
                  <a:pt x="190412" y="776664"/>
                  <a:pt x="181337" y="781201"/>
                </a:cubicBezTo>
                <a:cubicBezTo>
                  <a:pt x="170990" y="786374"/>
                  <a:pt x="164007" y="799729"/>
                  <a:pt x="152461" y="800451"/>
                </a:cubicBezTo>
                <a:cubicBezTo>
                  <a:pt x="110710" y="803060"/>
                  <a:pt x="68744" y="796742"/>
                  <a:pt x="27332" y="790826"/>
                </a:cubicBezTo>
                <a:cubicBezTo>
                  <a:pt x="22840" y="790184"/>
                  <a:pt x="28936" y="845369"/>
                  <a:pt x="27332" y="80045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5712351" y="3211422"/>
            <a:ext cx="270345" cy="514064"/>
          </a:xfrm>
          <a:custGeom>
            <a:avLst/>
            <a:gdLst>
              <a:gd name="connsiteX0" fmla="*/ 125128 w 424649"/>
              <a:gd name="connsiteY0" fmla="*/ 94230 h 644819"/>
              <a:gd name="connsiteX1" fmla="*/ 163629 w 424649"/>
              <a:gd name="connsiteY1" fmla="*/ 65354 h 644819"/>
              <a:gd name="connsiteX2" fmla="*/ 231006 w 424649"/>
              <a:gd name="connsiteY2" fmla="*/ 7602 h 644819"/>
              <a:gd name="connsiteX3" fmla="*/ 365760 w 424649"/>
              <a:gd name="connsiteY3" fmla="*/ 36478 h 644819"/>
              <a:gd name="connsiteX4" fmla="*/ 394635 w 424649"/>
              <a:gd name="connsiteY4" fmla="*/ 74979 h 644819"/>
              <a:gd name="connsiteX5" fmla="*/ 404261 w 424649"/>
              <a:gd name="connsiteY5" fmla="*/ 103855 h 644819"/>
              <a:gd name="connsiteX6" fmla="*/ 404261 w 424649"/>
              <a:gd name="connsiteY6" fmla="*/ 248234 h 644819"/>
              <a:gd name="connsiteX7" fmla="*/ 375385 w 424649"/>
              <a:gd name="connsiteY7" fmla="*/ 257859 h 644819"/>
              <a:gd name="connsiteX8" fmla="*/ 308008 w 424649"/>
              <a:gd name="connsiteY8" fmla="*/ 296360 h 644819"/>
              <a:gd name="connsiteX9" fmla="*/ 259882 w 424649"/>
              <a:gd name="connsiteY9" fmla="*/ 344486 h 644819"/>
              <a:gd name="connsiteX10" fmla="*/ 250256 w 424649"/>
              <a:gd name="connsiteY10" fmla="*/ 373362 h 644819"/>
              <a:gd name="connsiteX11" fmla="*/ 269507 w 424649"/>
              <a:gd name="connsiteY11" fmla="*/ 411863 h 644819"/>
              <a:gd name="connsiteX12" fmla="*/ 308008 w 424649"/>
              <a:gd name="connsiteY12" fmla="*/ 469615 h 644819"/>
              <a:gd name="connsiteX13" fmla="*/ 317633 w 424649"/>
              <a:gd name="connsiteY13" fmla="*/ 575493 h 644819"/>
              <a:gd name="connsiteX14" fmla="*/ 279132 w 424649"/>
              <a:gd name="connsiteY14" fmla="*/ 613994 h 644819"/>
              <a:gd name="connsiteX15" fmla="*/ 211755 w 424649"/>
              <a:gd name="connsiteY15" fmla="*/ 623619 h 644819"/>
              <a:gd name="connsiteX16" fmla="*/ 144379 w 424649"/>
              <a:gd name="connsiteY16" fmla="*/ 642870 h 644819"/>
              <a:gd name="connsiteX17" fmla="*/ 48126 w 424649"/>
              <a:gd name="connsiteY17" fmla="*/ 633244 h 644819"/>
              <a:gd name="connsiteX18" fmla="*/ 19250 w 424649"/>
              <a:gd name="connsiteY18" fmla="*/ 594743 h 644819"/>
              <a:gd name="connsiteX19" fmla="*/ 9625 w 424649"/>
              <a:gd name="connsiteY19" fmla="*/ 546617 h 644819"/>
              <a:gd name="connsiteX20" fmla="*/ 0 w 424649"/>
              <a:gd name="connsiteY20" fmla="*/ 508116 h 644819"/>
              <a:gd name="connsiteX21" fmla="*/ 9625 w 424649"/>
              <a:gd name="connsiteY21" fmla="*/ 411863 h 644819"/>
              <a:gd name="connsiteX22" fmla="*/ 28875 w 424649"/>
              <a:gd name="connsiteY22" fmla="*/ 382987 h 644819"/>
              <a:gd name="connsiteX23" fmla="*/ 125128 w 424649"/>
              <a:gd name="connsiteY23" fmla="*/ 325236 h 644819"/>
              <a:gd name="connsiteX24" fmla="*/ 154004 w 424649"/>
              <a:gd name="connsiteY24" fmla="*/ 257859 h 644819"/>
              <a:gd name="connsiteX25" fmla="*/ 125128 w 424649"/>
              <a:gd name="connsiteY25" fmla="*/ 94230 h 64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4649" h="644819">
                <a:moveTo>
                  <a:pt x="125128" y="94230"/>
                </a:moveTo>
                <a:cubicBezTo>
                  <a:pt x="126732" y="62146"/>
                  <a:pt x="151556" y="75918"/>
                  <a:pt x="163629" y="65354"/>
                </a:cubicBezTo>
                <a:cubicBezTo>
                  <a:pt x="238319" y="0"/>
                  <a:pt x="169176" y="48823"/>
                  <a:pt x="231006" y="7602"/>
                </a:cubicBezTo>
                <a:cubicBezTo>
                  <a:pt x="270155" y="11517"/>
                  <a:pt x="330183" y="5983"/>
                  <a:pt x="365760" y="36478"/>
                </a:cubicBezTo>
                <a:cubicBezTo>
                  <a:pt x="377940" y="46918"/>
                  <a:pt x="385010" y="62145"/>
                  <a:pt x="394635" y="74979"/>
                </a:cubicBezTo>
                <a:cubicBezTo>
                  <a:pt x="397844" y="84604"/>
                  <a:pt x="401474" y="94099"/>
                  <a:pt x="404261" y="103855"/>
                </a:cubicBezTo>
                <a:cubicBezTo>
                  <a:pt x="418910" y="155127"/>
                  <a:pt x="424649" y="187071"/>
                  <a:pt x="404261" y="248234"/>
                </a:cubicBezTo>
                <a:cubicBezTo>
                  <a:pt x="401053" y="257859"/>
                  <a:pt x="385010" y="254651"/>
                  <a:pt x="375385" y="257859"/>
                </a:cubicBezTo>
                <a:cubicBezTo>
                  <a:pt x="270647" y="362597"/>
                  <a:pt x="424348" y="218800"/>
                  <a:pt x="308008" y="296360"/>
                </a:cubicBezTo>
                <a:cubicBezTo>
                  <a:pt x="289131" y="308944"/>
                  <a:pt x="275924" y="328444"/>
                  <a:pt x="259882" y="344486"/>
                </a:cubicBezTo>
                <a:cubicBezTo>
                  <a:pt x="256673" y="354111"/>
                  <a:pt x="248821" y="363318"/>
                  <a:pt x="250256" y="373362"/>
                </a:cubicBezTo>
                <a:cubicBezTo>
                  <a:pt x="252285" y="387566"/>
                  <a:pt x="263855" y="398675"/>
                  <a:pt x="269507" y="411863"/>
                </a:cubicBezTo>
                <a:cubicBezTo>
                  <a:pt x="290402" y="460619"/>
                  <a:pt x="262612" y="424219"/>
                  <a:pt x="308008" y="469615"/>
                </a:cubicBezTo>
                <a:cubicBezTo>
                  <a:pt x="321183" y="509139"/>
                  <a:pt x="340309" y="534677"/>
                  <a:pt x="317633" y="575493"/>
                </a:cubicBezTo>
                <a:cubicBezTo>
                  <a:pt x="308819" y="591359"/>
                  <a:pt x="295655" y="606484"/>
                  <a:pt x="279132" y="613994"/>
                </a:cubicBezTo>
                <a:cubicBezTo>
                  <a:pt x="258478" y="623382"/>
                  <a:pt x="234076" y="619561"/>
                  <a:pt x="211755" y="623619"/>
                </a:cubicBezTo>
                <a:cubicBezTo>
                  <a:pt x="185160" y="628454"/>
                  <a:pt x="169123" y="634621"/>
                  <a:pt x="144379" y="642870"/>
                </a:cubicBezTo>
                <a:cubicBezTo>
                  <a:pt x="112295" y="639661"/>
                  <a:pt x="78221" y="644819"/>
                  <a:pt x="48126" y="633244"/>
                </a:cubicBezTo>
                <a:cubicBezTo>
                  <a:pt x="33153" y="627485"/>
                  <a:pt x="25765" y="609402"/>
                  <a:pt x="19250" y="594743"/>
                </a:cubicBezTo>
                <a:cubicBezTo>
                  <a:pt x="12606" y="579793"/>
                  <a:pt x="13174" y="562587"/>
                  <a:pt x="9625" y="546617"/>
                </a:cubicBezTo>
                <a:cubicBezTo>
                  <a:pt x="6755" y="533703"/>
                  <a:pt x="3208" y="520950"/>
                  <a:pt x="0" y="508116"/>
                </a:cubicBezTo>
                <a:cubicBezTo>
                  <a:pt x="3208" y="476032"/>
                  <a:pt x="2375" y="443282"/>
                  <a:pt x="9625" y="411863"/>
                </a:cubicBezTo>
                <a:cubicBezTo>
                  <a:pt x="12226" y="400591"/>
                  <a:pt x="20169" y="390605"/>
                  <a:pt x="28875" y="382987"/>
                </a:cubicBezTo>
                <a:cubicBezTo>
                  <a:pt x="59849" y="355885"/>
                  <a:pt x="89944" y="342827"/>
                  <a:pt x="125128" y="325236"/>
                </a:cubicBezTo>
                <a:cubicBezTo>
                  <a:pt x="140847" y="301659"/>
                  <a:pt x="154004" y="288937"/>
                  <a:pt x="154004" y="257859"/>
                </a:cubicBezTo>
                <a:cubicBezTo>
                  <a:pt x="154004" y="209626"/>
                  <a:pt x="123524" y="126314"/>
                  <a:pt x="125128" y="94230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4118957" y="4122810"/>
            <a:ext cx="311306" cy="495631"/>
          </a:xfrm>
          <a:custGeom>
            <a:avLst/>
            <a:gdLst>
              <a:gd name="connsiteX0" fmla="*/ 202131 w 529922"/>
              <a:gd name="connsiteY0" fmla="*/ 317633 h 499657"/>
              <a:gd name="connsiteX1" fmla="*/ 144379 w 529922"/>
              <a:gd name="connsiteY1" fmla="*/ 279132 h 499657"/>
              <a:gd name="connsiteX2" fmla="*/ 115503 w 529922"/>
              <a:gd name="connsiteY2" fmla="*/ 259882 h 499657"/>
              <a:gd name="connsiteX3" fmla="*/ 96253 w 529922"/>
              <a:gd name="connsiteY3" fmla="*/ 231006 h 499657"/>
              <a:gd name="connsiteX4" fmla="*/ 86627 w 529922"/>
              <a:gd name="connsiteY4" fmla="*/ 202130 h 499657"/>
              <a:gd name="connsiteX5" fmla="*/ 57752 w 529922"/>
              <a:gd name="connsiteY5" fmla="*/ 192505 h 499657"/>
              <a:gd name="connsiteX6" fmla="*/ 48126 w 529922"/>
              <a:gd name="connsiteY6" fmla="*/ 163629 h 499657"/>
              <a:gd name="connsiteX7" fmla="*/ 19251 w 529922"/>
              <a:gd name="connsiteY7" fmla="*/ 134753 h 499657"/>
              <a:gd name="connsiteX8" fmla="*/ 0 w 529922"/>
              <a:gd name="connsiteY8" fmla="*/ 105878 h 499657"/>
              <a:gd name="connsiteX9" fmla="*/ 57752 w 529922"/>
              <a:gd name="connsiteY9" fmla="*/ 0 h 499657"/>
              <a:gd name="connsiteX10" fmla="*/ 96253 w 529922"/>
              <a:gd name="connsiteY10" fmla="*/ 9625 h 499657"/>
              <a:gd name="connsiteX11" fmla="*/ 105878 w 529922"/>
              <a:gd name="connsiteY11" fmla="*/ 48126 h 499657"/>
              <a:gd name="connsiteX12" fmla="*/ 250257 w 529922"/>
              <a:gd name="connsiteY12" fmla="*/ 77002 h 499657"/>
              <a:gd name="connsiteX13" fmla="*/ 259882 w 529922"/>
              <a:gd name="connsiteY13" fmla="*/ 144379 h 499657"/>
              <a:gd name="connsiteX14" fmla="*/ 288758 w 529922"/>
              <a:gd name="connsiteY14" fmla="*/ 154004 h 499657"/>
              <a:gd name="connsiteX15" fmla="*/ 327259 w 529922"/>
              <a:gd name="connsiteY15" fmla="*/ 163629 h 499657"/>
              <a:gd name="connsiteX16" fmla="*/ 529390 w 529922"/>
              <a:gd name="connsiteY16" fmla="*/ 182880 h 499657"/>
              <a:gd name="connsiteX17" fmla="*/ 510139 w 529922"/>
              <a:gd name="connsiteY17" fmla="*/ 288758 h 499657"/>
              <a:gd name="connsiteX18" fmla="*/ 500514 w 529922"/>
              <a:gd name="connsiteY18" fmla="*/ 327259 h 499657"/>
              <a:gd name="connsiteX19" fmla="*/ 481263 w 529922"/>
              <a:gd name="connsiteY19" fmla="*/ 356135 h 499657"/>
              <a:gd name="connsiteX20" fmla="*/ 452387 w 529922"/>
              <a:gd name="connsiteY20" fmla="*/ 394636 h 499657"/>
              <a:gd name="connsiteX21" fmla="*/ 327259 w 529922"/>
              <a:gd name="connsiteY21" fmla="*/ 462012 h 499657"/>
              <a:gd name="connsiteX22" fmla="*/ 221381 w 529922"/>
              <a:gd name="connsiteY22" fmla="*/ 471638 h 499657"/>
              <a:gd name="connsiteX23" fmla="*/ 211756 w 529922"/>
              <a:gd name="connsiteY23" fmla="*/ 442762 h 499657"/>
              <a:gd name="connsiteX24" fmla="*/ 192505 w 529922"/>
              <a:gd name="connsiteY24" fmla="*/ 413886 h 499657"/>
              <a:gd name="connsiteX25" fmla="*/ 221381 w 529922"/>
              <a:gd name="connsiteY25" fmla="*/ 327259 h 499657"/>
              <a:gd name="connsiteX26" fmla="*/ 192505 w 529922"/>
              <a:gd name="connsiteY26" fmla="*/ 308008 h 499657"/>
              <a:gd name="connsiteX27" fmla="*/ 202131 w 529922"/>
              <a:gd name="connsiteY27" fmla="*/ 317633 h 49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9922" h="499657">
                <a:moveTo>
                  <a:pt x="202131" y="317633"/>
                </a:moveTo>
                <a:lnTo>
                  <a:pt x="144379" y="279132"/>
                </a:lnTo>
                <a:lnTo>
                  <a:pt x="115503" y="259882"/>
                </a:lnTo>
                <a:cubicBezTo>
                  <a:pt x="109086" y="250257"/>
                  <a:pt x="101426" y="241353"/>
                  <a:pt x="96253" y="231006"/>
                </a:cubicBezTo>
                <a:cubicBezTo>
                  <a:pt x="91716" y="221931"/>
                  <a:pt x="93801" y="209304"/>
                  <a:pt x="86627" y="202130"/>
                </a:cubicBezTo>
                <a:cubicBezTo>
                  <a:pt x="79453" y="194956"/>
                  <a:pt x="67377" y="195713"/>
                  <a:pt x="57752" y="192505"/>
                </a:cubicBezTo>
                <a:cubicBezTo>
                  <a:pt x="54543" y="182880"/>
                  <a:pt x="53754" y="172071"/>
                  <a:pt x="48126" y="163629"/>
                </a:cubicBezTo>
                <a:cubicBezTo>
                  <a:pt x="40575" y="152303"/>
                  <a:pt x="27965" y="145210"/>
                  <a:pt x="19251" y="134753"/>
                </a:cubicBezTo>
                <a:cubicBezTo>
                  <a:pt x="11845" y="125866"/>
                  <a:pt x="6417" y="115503"/>
                  <a:pt x="0" y="105878"/>
                </a:cubicBezTo>
                <a:cubicBezTo>
                  <a:pt x="10021" y="65796"/>
                  <a:pt x="6041" y="12928"/>
                  <a:pt x="57752" y="0"/>
                </a:cubicBezTo>
                <a:lnTo>
                  <a:pt x="96253" y="9625"/>
                </a:lnTo>
                <a:cubicBezTo>
                  <a:pt x="99461" y="22459"/>
                  <a:pt x="96524" y="38772"/>
                  <a:pt x="105878" y="48126"/>
                </a:cubicBezTo>
                <a:cubicBezTo>
                  <a:pt x="131900" y="74149"/>
                  <a:pt x="233934" y="75370"/>
                  <a:pt x="250257" y="77002"/>
                </a:cubicBezTo>
                <a:cubicBezTo>
                  <a:pt x="253465" y="99461"/>
                  <a:pt x="249736" y="124087"/>
                  <a:pt x="259882" y="144379"/>
                </a:cubicBezTo>
                <a:cubicBezTo>
                  <a:pt x="264419" y="153454"/>
                  <a:pt x="279002" y="151217"/>
                  <a:pt x="288758" y="154004"/>
                </a:cubicBezTo>
                <a:cubicBezTo>
                  <a:pt x="301478" y="157638"/>
                  <a:pt x="314210" y="161454"/>
                  <a:pt x="327259" y="163629"/>
                </a:cubicBezTo>
                <a:cubicBezTo>
                  <a:pt x="390759" y="174213"/>
                  <a:pt x="467437" y="178115"/>
                  <a:pt x="529390" y="182880"/>
                </a:cubicBezTo>
                <a:cubicBezTo>
                  <a:pt x="513461" y="310302"/>
                  <a:pt x="529922" y="219515"/>
                  <a:pt x="510139" y="288758"/>
                </a:cubicBezTo>
                <a:cubicBezTo>
                  <a:pt x="506505" y="301478"/>
                  <a:pt x="505725" y="315100"/>
                  <a:pt x="500514" y="327259"/>
                </a:cubicBezTo>
                <a:cubicBezTo>
                  <a:pt x="495957" y="337892"/>
                  <a:pt x="487987" y="346722"/>
                  <a:pt x="481263" y="356135"/>
                </a:cubicBezTo>
                <a:cubicBezTo>
                  <a:pt x="471939" y="369189"/>
                  <a:pt x="464711" y="384366"/>
                  <a:pt x="452387" y="394636"/>
                </a:cubicBezTo>
                <a:cubicBezTo>
                  <a:pt x="382648" y="452751"/>
                  <a:pt x="388795" y="446628"/>
                  <a:pt x="327259" y="462012"/>
                </a:cubicBezTo>
                <a:cubicBezTo>
                  <a:pt x="288237" y="488027"/>
                  <a:pt x="284424" y="499657"/>
                  <a:pt x="221381" y="471638"/>
                </a:cubicBezTo>
                <a:cubicBezTo>
                  <a:pt x="212110" y="467517"/>
                  <a:pt x="216293" y="451837"/>
                  <a:pt x="211756" y="442762"/>
                </a:cubicBezTo>
                <a:cubicBezTo>
                  <a:pt x="206583" y="432415"/>
                  <a:pt x="198922" y="423511"/>
                  <a:pt x="192505" y="413886"/>
                </a:cubicBezTo>
                <a:cubicBezTo>
                  <a:pt x="212049" y="384570"/>
                  <a:pt x="249103" y="361912"/>
                  <a:pt x="221381" y="327259"/>
                </a:cubicBezTo>
                <a:cubicBezTo>
                  <a:pt x="214154" y="318226"/>
                  <a:pt x="202130" y="314425"/>
                  <a:pt x="192505" y="308008"/>
                </a:cubicBezTo>
                <a:lnTo>
                  <a:pt x="202131" y="317633"/>
                </a:ln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5181903" y="2553995"/>
            <a:ext cx="399372" cy="200710"/>
          </a:xfrm>
          <a:custGeom>
            <a:avLst/>
            <a:gdLst>
              <a:gd name="connsiteX0" fmla="*/ 28876 w 723845"/>
              <a:gd name="connsiteY0" fmla="*/ 277110 h 392613"/>
              <a:gd name="connsiteX1" fmla="*/ 38501 w 723845"/>
              <a:gd name="connsiteY1" fmla="*/ 228983 h 392613"/>
              <a:gd name="connsiteX2" fmla="*/ 57752 w 723845"/>
              <a:gd name="connsiteY2" fmla="*/ 94230 h 392613"/>
              <a:gd name="connsiteX3" fmla="*/ 96253 w 723845"/>
              <a:gd name="connsiteY3" fmla="*/ 65354 h 392613"/>
              <a:gd name="connsiteX4" fmla="*/ 163630 w 723845"/>
              <a:gd name="connsiteY4" fmla="*/ 7602 h 392613"/>
              <a:gd name="connsiteX5" fmla="*/ 336885 w 723845"/>
              <a:gd name="connsiteY5" fmla="*/ 17227 h 392613"/>
              <a:gd name="connsiteX6" fmla="*/ 375386 w 723845"/>
              <a:gd name="connsiteY6" fmla="*/ 46103 h 392613"/>
              <a:gd name="connsiteX7" fmla="*/ 433137 w 723845"/>
              <a:gd name="connsiteY7" fmla="*/ 84604 h 392613"/>
              <a:gd name="connsiteX8" fmla="*/ 471638 w 723845"/>
              <a:gd name="connsiteY8" fmla="*/ 142356 h 392613"/>
              <a:gd name="connsiteX9" fmla="*/ 500514 w 723845"/>
              <a:gd name="connsiteY9" fmla="*/ 151981 h 392613"/>
              <a:gd name="connsiteX10" fmla="*/ 539015 w 723845"/>
              <a:gd name="connsiteY10" fmla="*/ 171232 h 392613"/>
              <a:gd name="connsiteX11" fmla="*/ 702645 w 723845"/>
              <a:gd name="connsiteY11" fmla="*/ 190482 h 392613"/>
              <a:gd name="connsiteX12" fmla="*/ 712270 w 723845"/>
              <a:gd name="connsiteY12" fmla="*/ 228983 h 392613"/>
              <a:gd name="connsiteX13" fmla="*/ 721895 w 723845"/>
              <a:gd name="connsiteY13" fmla="*/ 257859 h 392613"/>
              <a:gd name="connsiteX14" fmla="*/ 712270 w 723845"/>
              <a:gd name="connsiteY14" fmla="*/ 354112 h 392613"/>
              <a:gd name="connsiteX15" fmla="*/ 635268 w 723845"/>
              <a:gd name="connsiteY15" fmla="*/ 392613 h 392613"/>
              <a:gd name="connsiteX16" fmla="*/ 471638 w 723845"/>
              <a:gd name="connsiteY16" fmla="*/ 382987 h 392613"/>
              <a:gd name="connsiteX17" fmla="*/ 413887 w 723845"/>
              <a:gd name="connsiteY17" fmla="*/ 363737 h 392613"/>
              <a:gd name="connsiteX18" fmla="*/ 365760 w 723845"/>
              <a:gd name="connsiteY18" fmla="*/ 305985 h 392613"/>
              <a:gd name="connsiteX19" fmla="*/ 327259 w 723845"/>
              <a:gd name="connsiteY19" fmla="*/ 257859 h 392613"/>
              <a:gd name="connsiteX20" fmla="*/ 259882 w 723845"/>
              <a:gd name="connsiteY20" fmla="*/ 286735 h 392613"/>
              <a:gd name="connsiteX21" fmla="*/ 221381 w 723845"/>
              <a:gd name="connsiteY21" fmla="*/ 305985 h 392613"/>
              <a:gd name="connsiteX22" fmla="*/ 173255 w 723845"/>
              <a:gd name="connsiteY22" fmla="*/ 325236 h 392613"/>
              <a:gd name="connsiteX23" fmla="*/ 134754 w 723845"/>
              <a:gd name="connsiteY23" fmla="*/ 344486 h 392613"/>
              <a:gd name="connsiteX24" fmla="*/ 67377 w 723845"/>
              <a:gd name="connsiteY24" fmla="*/ 363737 h 392613"/>
              <a:gd name="connsiteX25" fmla="*/ 28876 w 723845"/>
              <a:gd name="connsiteY25" fmla="*/ 354112 h 392613"/>
              <a:gd name="connsiteX26" fmla="*/ 19251 w 723845"/>
              <a:gd name="connsiteY26" fmla="*/ 325236 h 392613"/>
              <a:gd name="connsiteX27" fmla="*/ 0 w 723845"/>
              <a:gd name="connsiteY27" fmla="*/ 296360 h 392613"/>
              <a:gd name="connsiteX28" fmla="*/ 9626 w 723845"/>
              <a:gd name="connsiteY28" fmla="*/ 248234 h 392613"/>
              <a:gd name="connsiteX29" fmla="*/ 28876 w 723845"/>
              <a:gd name="connsiteY29" fmla="*/ 277110 h 39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3845" h="392613">
                <a:moveTo>
                  <a:pt x="28876" y="277110"/>
                </a:moveTo>
                <a:cubicBezTo>
                  <a:pt x="33688" y="273902"/>
                  <a:pt x="35949" y="245143"/>
                  <a:pt x="38501" y="228983"/>
                </a:cubicBezTo>
                <a:cubicBezTo>
                  <a:pt x="45578" y="184165"/>
                  <a:pt x="42651" y="137017"/>
                  <a:pt x="57752" y="94230"/>
                </a:cubicBezTo>
                <a:cubicBezTo>
                  <a:pt x="63091" y="79102"/>
                  <a:pt x="84180" y="75918"/>
                  <a:pt x="96253" y="65354"/>
                </a:cubicBezTo>
                <a:cubicBezTo>
                  <a:pt x="170943" y="0"/>
                  <a:pt x="101800" y="48823"/>
                  <a:pt x="163630" y="7602"/>
                </a:cubicBezTo>
                <a:cubicBezTo>
                  <a:pt x="221382" y="10810"/>
                  <a:pt x="279977" y="6880"/>
                  <a:pt x="336885" y="17227"/>
                </a:cubicBezTo>
                <a:cubicBezTo>
                  <a:pt x="352668" y="20097"/>
                  <a:pt x="362244" y="36903"/>
                  <a:pt x="375386" y="46103"/>
                </a:cubicBezTo>
                <a:cubicBezTo>
                  <a:pt x="394340" y="59371"/>
                  <a:pt x="433137" y="84604"/>
                  <a:pt x="433137" y="84604"/>
                </a:cubicBezTo>
                <a:cubicBezTo>
                  <a:pt x="445971" y="103855"/>
                  <a:pt x="449689" y="135040"/>
                  <a:pt x="471638" y="142356"/>
                </a:cubicBezTo>
                <a:cubicBezTo>
                  <a:pt x="481263" y="145564"/>
                  <a:pt x="491188" y="147984"/>
                  <a:pt x="500514" y="151981"/>
                </a:cubicBezTo>
                <a:cubicBezTo>
                  <a:pt x="513702" y="157633"/>
                  <a:pt x="524920" y="168547"/>
                  <a:pt x="539015" y="171232"/>
                </a:cubicBezTo>
                <a:cubicBezTo>
                  <a:pt x="592965" y="181508"/>
                  <a:pt x="648102" y="184065"/>
                  <a:pt x="702645" y="190482"/>
                </a:cubicBezTo>
                <a:cubicBezTo>
                  <a:pt x="705853" y="203316"/>
                  <a:pt x="708636" y="216263"/>
                  <a:pt x="712270" y="228983"/>
                </a:cubicBezTo>
                <a:cubicBezTo>
                  <a:pt x="715057" y="238739"/>
                  <a:pt x="721895" y="247713"/>
                  <a:pt x="721895" y="257859"/>
                </a:cubicBezTo>
                <a:cubicBezTo>
                  <a:pt x="721895" y="290103"/>
                  <a:pt x="723845" y="324017"/>
                  <a:pt x="712270" y="354112"/>
                </a:cubicBezTo>
                <a:cubicBezTo>
                  <a:pt x="701827" y="381263"/>
                  <a:pt x="657467" y="387063"/>
                  <a:pt x="635268" y="392613"/>
                </a:cubicBezTo>
                <a:cubicBezTo>
                  <a:pt x="580725" y="389404"/>
                  <a:pt x="525817" y="390054"/>
                  <a:pt x="471638" y="382987"/>
                </a:cubicBezTo>
                <a:cubicBezTo>
                  <a:pt x="451517" y="380362"/>
                  <a:pt x="413887" y="363737"/>
                  <a:pt x="413887" y="363737"/>
                </a:cubicBezTo>
                <a:cubicBezTo>
                  <a:pt x="396542" y="346392"/>
                  <a:pt x="375810" y="329435"/>
                  <a:pt x="365760" y="305985"/>
                </a:cubicBezTo>
                <a:cubicBezTo>
                  <a:pt x="343602" y="254284"/>
                  <a:pt x="376410" y="274242"/>
                  <a:pt x="327259" y="257859"/>
                </a:cubicBezTo>
                <a:cubicBezTo>
                  <a:pt x="199596" y="321692"/>
                  <a:pt x="359000" y="244257"/>
                  <a:pt x="259882" y="286735"/>
                </a:cubicBezTo>
                <a:cubicBezTo>
                  <a:pt x="246694" y="292387"/>
                  <a:pt x="234493" y="300158"/>
                  <a:pt x="221381" y="305985"/>
                </a:cubicBezTo>
                <a:cubicBezTo>
                  <a:pt x="205592" y="313002"/>
                  <a:pt x="189044" y="318219"/>
                  <a:pt x="173255" y="325236"/>
                </a:cubicBezTo>
                <a:cubicBezTo>
                  <a:pt x="160143" y="331063"/>
                  <a:pt x="147942" y="338834"/>
                  <a:pt x="134754" y="344486"/>
                </a:cubicBezTo>
                <a:cubicBezTo>
                  <a:pt x="115416" y="352774"/>
                  <a:pt x="86923" y="358851"/>
                  <a:pt x="67377" y="363737"/>
                </a:cubicBezTo>
                <a:cubicBezTo>
                  <a:pt x="54543" y="360529"/>
                  <a:pt x="39206" y="362376"/>
                  <a:pt x="28876" y="354112"/>
                </a:cubicBezTo>
                <a:cubicBezTo>
                  <a:pt x="20953" y="347774"/>
                  <a:pt x="23788" y="334311"/>
                  <a:pt x="19251" y="325236"/>
                </a:cubicBezTo>
                <a:cubicBezTo>
                  <a:pt x="14078" y="314889"/>
                  <a:pt x="6417" y="305985"/>
                  <a:pt x="0" y="296360"/>
                </a:cubicBezTo>
                <a:cubicBezTo>
                  <a:pt x="3209" y="280318"/>
                  <a:pt x="551" y="261846"/>
                  <a:pt x="9626" y="248234"/>
                </a:cubicBezTo>
                <a:cubicBezTo>
                  <a:pt x="15254" y="239792"/>
                  <a:pt x="24064" y="280318"/>
                  <a:pt x="28876" y="277110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en-US" u="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idea</a:t>
            </a: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2779223" y="2910840"/>
            <a:ext cx="774551" cy="731520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4760423" y="3063240"/>
            <a:ext cx="774551" cy="731520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2779223" y="4587240"/>
            <a:ext cx="774551" cy="731520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6043272" y="4434840"/>
            <a:ext cx="774551" cy="731520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51"/>
          <p:cNvGrpSpPr/>
          <p:nvPr/>
        </p:nvGrpSpPr>
        <p:grpSpPr>
          <a:xfrm>
            <a:off x="2550623" y="2758440"/>
            <a:ext cx="4368217" cy="2745475"/>
            <a:chOff x="2514600" y="1524000"/>
            <a:chExt cx="4368217" cy="2745475"/>
          </a:xfrm>
        </p:grpSpPr>
        <p:sp>
          <p:nvSpPr>
            <p:cNvPr id="53" name="Freeform 52"/>
            <p:cNvSpPr/>
            <p:nvPr/>
          </p:nvSpPr>
          <p:spPr>
            <a:xfrm>
              <a:off x="2514600" y="1524000"/>
              <a:ext cx="521569" cy="302656"/>
            </a:xfrm>
            <a:custGeom>
              <a:avLst/>
              <a:gdLst>
                <a:gd name="connsiteX0" fmla="*/ 27332 w 1010610"/>
                <a:gd name="connsiteY0" fmla="*/ 800451 h 892202"/>
                <a:gd name="connsiteX1" fmla="*/ 17707 w 1010610"/>
                <a:gd name="connsiteY1" fmla="*/ 521319 h 892202"/>
                <a:gd name="connsiteX2" fmla="*/ 8082 w 1010610"/>
                <a:gd name="connsiteY2" fmla="*/ 473192 h 892202"/>
                <a:gd name="connsiteX3" fmla="*/ 17707 w 1010610"/>
                <a:gd name="connsiteY3" fmla="*/ 165184 h 892202"/>
                <a:gd name="connsiteX4" fmla="*/ 75459 w 1010610"/>
                <a:gd name="connsiteY4" fmla="*/ 88182 h 892202"/>
                <a:gd name="connsiteX5" fmla="*/ 123585 w 1010610"/>
                <a:gd name="connsiteY5" fmla="*/ 40056 h 892202"/>
                <a:gd name="connsiteX6" fmla="*/ 181337 w 1010610"/>
                <a:gd name="connsiteY6" fmla="*/ 1555 h 892202"/>
                <a:gd name="connsiteX7" fmla="*/ 277589 w 1010610"/>
                <a:gd name="connsiteY7" fmla="*/ 30430 h 892202"/>
                <a:gd name="connsiteX8" fmla="*/ 316090 w 1010610"/>
                <a:gd name="connsiteY8" fmla="*/ 88182 h 892202"/>
                <a:gd name="connsiteX9" fmla="*/ 373842 w 1010610"/>
                <a:gd name="connsiteY9" fmla="*/ 136308 h 892202"/>
                <a:gd name="connsiteX10" fmla="*/ 393092 w 1010610"/>
                <a:gd name="connsiteY10" fmla="*/ 165184 h 892202"/>
                <a:gd name="connsiteX11" fmla="*/ 441219 w 1010610"/>
                <a:gd name="connsiteY11" fmla="*/ 251811 h 892202"/>
                <a:gd name="connsiteX12" fmla="*/ 498970 w 1010610"/>
                <a:gd name="connsiteY12" fmla="*/ 299938 h 892202"/>
                <a:gd name="connsiteX13" fmla="*/ 527846 w 1010610"/>
                <a:gd name="connsiteY13" fmla="*/ 309563 h 892202"/>
                <a:gd name="connsiteX14" fmla="*/ 556722 w 1010610"/>
                <a:gd name="connsiteY14" fmla="*/ 328813 h 892202"/>
                <a:gd name="connsiteX15" fmla="*/ 604848 w 1010610"/>
                <a:gd name="connsiteY15" fmla="*/ 338439 h 892202"/>
                <a:gd name="connsiteX16" fmla="*/ 633724 w 1010610"/>
                <a:gd name="connsiteY16" fmla="*/ 348064 h 892202"/>
                <a:gd name="connsiteX17" fmla="*/ 739602 w 1010610"/>
                <a:gd name="connsiteY17" fmla="*/ 367315 h 892202"/>
                <a:gd name="connsiteX18" fmla="*/ 787728 w 1010610"/>
                <a:gd name="connsiteY18" fmla="*/ 425066 h 892202"/>
                <a:gd name="connsiteX19" fmla="*/ 816604 w 1010610"/>
                <a:gd name="connsiteY19" fmla="*/ 511693 h 892202"/>
                <a:gd name="connsiteX20" fmla="*/ 845480 w 1010610"/>
                <a:gd name="connsiteY20" fmla="*/ 550195 h 892202"/>
                <a:gd name="connsiteX21" fmla="*/ 893606 w 1010610"/>
                <a:gd name="connsiteY21" fmla="*/ 646447 h 892202"/>
                <a:gd name="connsiteX22" fmla="*/ 903231 w 1010610"/>
                <a:gd name="connsiteY22" fmla="*/ 675323 h 892202"/>
                <a:gd name="connsiteX23" fmla="*/ 932107 w 1010610"/>
                <a:gd name="connsiteY23" fmla="*/ 713824 h 892202"/>
                <a:gd name="connsiteX24" fmla="*/ 970608 w 1010610"/>
                <a:gd name="connsiteY24" fmla="*/ 790826 h 892202"/>
                <a:gd name="connsiteX25" fmla="*/ 960983 w 1010610"/>
                <a:gd name="connsiteY25" fmla="*/ 867828 h 892202"/>
                <a:gd name="connsiteX26" fmla="*/ 806979 w 1010610"/>
                <a:gd name="connsiteY26" fmla="*/ 838952 h 892202"/>
                <a:gd name="connsiteX27" fmla="*/ 778103 w 1010610"/>
                <a:gd name="connsiteY27" fmla="*/ 810077 h 892202"/>
                <a:gd name="connsiteX28" fmla="*/ 720351 w 1010610"/>
                <a:gd name="connsiteY28" fmla="*/ 733075 h 892202"/>
                <a:gd name="connsiteX29" fmla="*/ 691476 w 1010610"/>
                <a:gd name="connsiteY29" fmla="*/ 713824 h 892202"/>
                <a:gd name="connsiteX30" fmla="*/ 672225 w 1010610"/>
                <a:gd name="connsiteY30" fmla="*/ 675323 h 892202"/>
                <a:gd name="connsiteX31" fmla="*/ 652975 w 1010610"/>
                <a:gd name="connsiteY31" fmla="*/ 646447 h 892202"/>
                <a:gd name="connsiteX32" fmla="*/ 489345 w 1010610"/>
                <a:gd name="connsiteY32" fmla="*/ 617571 h 892202"/>
                <a:gd name="connsiteX33" fmla="*/ 460469 w 1010610"/>
                <a:gd name="connsiteY33" fmla="*/ 607946 h 892202"/>
                <a:gd name="connsiteX34" fmla="*/ 470095 w 1010610"/>
                <a:gd name="connsiteY34" fmla="*/ 646447 h 892202"/>
                <a:gd name="connsiteX35" fmla="*/ 460469 w 1010610"/>
                <a:gd name="connsiteY35" fmla="*/ 713824 h 892202"/>
                <a:gd name="connsiteX36" fmla="*/ 393092 w 1010610"/>
                <a:gd name="connsiteY36" fmla="*/ 752325 h 892202"/>
                <a:gd name="connsiteX37" fmla="*/ 287215 w 1010610"/>
                <a:gd name="connsiteY37" fmla="*/ 761950 h 892202"/>
                <a:gd name="connsiteX38" fmla="*/ 210212 w 1010610"/>
                <a:gd name="connsiteY38" fmla="*/ 771576 h 892202"/>
                <a:gd name="connsiteX39" fmla="*/ 181337 w 1010610"/>
                <a:gd name="connsiteY39" fmla="*/ 781201 h 892202"/>
                <a:gd name="connsiteX40" fmla="*/ 152461 w 1010610"/>
                <a:gd name="connsiteY40" fmla="*/ 800451 h 892202"/>
                <a:gd name="connsiteX41" fmla="*/ 27332 w 1010610"/>
                <a:gd name="connsiteY41" fmla="*/ 790826 h 892202"/>
                <a:gd name="connsiteX42" fmla="*/ 27332 w 1010610"/>
                <a:gd name="connsiteY42" fmla="*/ 800451 h 8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0610" h="892202">
                  <a:moveTo>
                    <a:pt x="27332" y="800451"/>
                  </a:moveTo>
                  <a:cubicBezTo>
                    <a:pt x="25728" y="755533"/>
                    <a:pt x="23174" y="614258"/>
                    <a:pt x="17707" y="521319"/>
                  </a:cubicBezTo>
                  <a:cubicBezTo>
                    <a:pt x="16746" y="504987"/>
                    <a:pt x="8082" y="489552"/>
                    <a:pt x="8082" y="473192"/>
                  </a:cubicBezTo>
                  <a:cubicBezTo>
                    <a:pt x="8082" y="370473"/>
                    <a:pt x="0" y="266366"/>
                    <a:pt x="17707" y="165184"/>
                  </a:cubicBezTo>
                  <a:cubicBezTo>
                    <a:pt x="23238" y="133580"/>
                    <a:pt x="57662" y="114878"/>
                    <a:pt x="75459" y="88182"/>
                  </a:cubicBezTo>
                  <a:cubicBezTo>
                    <a:pt x="110751" y="35243"/>
                    <a:pt x="75459" y="80161"/>
                    <a:pt x="123585" y="40056"/>
                  </a:cubicBezTo>
                  <a:cubicBezTo>
                    <a:pt x="171653" y="0"/>
                    <a:pt x="130590" y="18470"/>
                    <a:pt x="181337" y="1555"/>
                  </a:cubicBezTo>
                  <a:cubicBezTo>
                    <a:pt x="207575" y="5928"/>
                    <a:pt x="255207" y="8048"/>
                    <a:pt x="277589" y="30430"/>
                  </a:cubicBezTo>
                  <a:cubicBezTo>
                    <a:pt x="293949" y="46790"/>
                    <a:pt x="299730" y="71822"/>
                    <a:pt x="316090" y="88182"/>
                  </a:cubicBezTo>
                  <a:cubicBezTo>
                    <a:pt x="353146" y="125238"/>
                    <a:pt x="333640" y="109507"/>
                    <a:pt x="373842" y="136308"/>
                  </a:cubicBezTo>
                  <a:cubicBezTo>
                    <a:pt x="380259" y="145933"/>
                    <a:pt x="387919" y="154837"/>
                    <a:pt x="393092" y="165184"/>
                  </a:cubicBezTo>
                  <a:cubicBezTo>
                    <a:pt x="417298" y="213596"/>
                    <a:pt x="380527" y="191119"/>
                    <a:pt x="441219" y="251811"/>
                  </a:cubicBezTo>
                  <a:cubicBezTo>
                    <a:pt x="462504" y="273096"/>
                    <a:pt x="472172" y="286539"/>
                    <a:pt x="498970" y="299938"/>
                  </a:cubicBezTo>
                  <a:cubicBezTo>
                    <a:pt x="508045" y="304475"/>
                    <a:pt x="518771" y="305026"/>
                    <a:pt x="527846" y="309563"/>
                  </a:cubicBezTo>
                  <a:cubicBezTo>
                    <a:pt x="538193" y="314736"/>
                    <a:pt x="545890" y="324751"/>
                    <a:pt x="556722" y="328813"/>
                  </a:cubicBezTo>
                  <a:cubicBezTo>
                    <a:pt x="572040" y="334557"/>
                    <a:pt x="588977" y="334471"/>
                    <a:pt x="604848" y="338439"/>
                  </a:cubicBezTo>
                  <a:cubicBezTo>
                    <a:pt x="614691" y="340900"/>
                    <a:pt x="623775" y="346074"/>
                    <a:pt x="633724" y="348064"/>
                  </a:cubicBezTo>
                  <a:cubicBezTo>
                    <a:pt x="806115" y="382541"/>
                    <a:pt x="625494" y="338786"/>
                    <a:pt x="739602" y="367315"/>
                  </a:cubicBezTo>
                  <a:cubicBezTo>
                    <a:pt x="756950" y="384662"/>
                    <a:pt x="777676" y="401612"/>
                    <a:pt x="787728" y="425066"/>
                  </a:cubicBezTo>
                  <a:cubicBezTo>
                    <a:pt x="820433" y="501377"/>
                    <a:pt x="767772" y="423793"/>
                    <a:pt x="816604" y="511693"/>
                  </a:cubicBezTo>
                  <a:cubicBezTo>
                    <a:pt x="824395" y="525717"/>
                    <a:pt x="837521" y="536266"/>
                    <a:pt x="845480" y="550195"/>
                  </a:cubicBezTo>
                  <a:cubicBezTo>
                    <a:pt x="863277" y="581340"/>
                    <a:pt x="882263" y="612417"/>
                    <a:pt x="893606" y="646447"/>
                  </a:cubicBezTo>
                  <a:cubicBezTo>
                    <a:pt x="896814" y="656072"/>
                    <a:pt x="898197" y="666514"/>
                    <a:pt x="903231" y="675323"/>
                  </a:cubicBezTo>
                  <a:cubicBezTo>
                    <a:pt x="911190" y="689251"/>
                    <a:pt x="924316" y="699801"/>
                    <a:pt x="932107" y="713824"/>
                  </a:cubicBezTo>
                  <a:cubicBezTo>
                    <a:pt x="1010610" y="855128"/>
                    <a:pt x="904979" y="692380"/>
                    <a:pt x="970608" y="790826"/>
                  </a:cubicBezTo>
                  <a:cubicBezTo>
                    <a:pt x="967400" y="816493"/>
                    <a:pt x="984119" y="856260"/>
                    <a:pt x="960983" y="867828"/>
                  </a:cubicBezTo>
                  <a:cubicBezTo>
                    <a:pt x="912236" y="892202"/>
                    <a:pt x="846350" y="871761"/>
                    <a:pt x="806979" y="838952"/>
                  </a:cubicBezTo>
                  <a:cubicBezTo>
                    <a:pt x="796522" y="830238"/>
                    <a:pt x="786723" y="820612"/>
                    <a:pt x="778103" y="810077"/>
                  </a:cubicBezTo>
                  <a:cubicBezTo>
                    <a:pt x="757786" y="785245"/>
                    <a:pt x="747046" y="750873"/>
                    <a:pt x="720351" y="733075"/>
                  </a:cubicBezTo>
                  <a:lnTo>
                    <a:pt x="691476" y="713824"/>
                  </a:lnTo>
                  <a:cubicBezTo>
                    <a:pt x="685059" y="700990"/>
                    <a:pt x="679344" y="687781"/>
                    <a:pt x="672225" y="675323"/>
                  </a:cubicBezTo>
                  <a:cubicBezTo>
                    <a:pt x="666486" y="665279"/>
                    <a:pt x="661862" y="653853"/>
                    <a:pt x="652975" y="646447"/>
                  </a:cubicBezTo>
                  <a:cubicBezTo>
                    <a:pt x="610514" y="611063"/>
                    <a:pt x="531236" y="620794"/>
                    <a:pt x="489345" y="617571"/>
                  </a:cubicBezTo>
                  <a:cubicBezTo>
                    <a:pt x="479720" y="614363"/>
                    <a:pt x="466097" y="599504"/>
                    <a:pt x="460469" y="607946"/>
                  </a:cubicBezTo>
                  <a:cubicBezTo>
                    <a:pt x="453131" y="618953"/>
                    <a:pt x="470095" y="633218"/>
                    <a:pt x="470095" y="646447"/>
                  </a:cubicBezTo>
                  <a:cubicBezTo>
                    <a:pt x="470095" y="669134"/>
                    <a:pt x="469683" y="693092"/>
                    <a:pt x="460469" y="713824"/>
                  </a:cubicBezTo>
                  <a:cubicBezTo>
                    <a:pt x="456940" y="721764"/>
                    <a:pt x="395694" y="751805"/>
                    <a:pt x="393092" y="752325"/>
                  </a:cubicBezTo>
                  <a:cubicBezTo>
                    <a:pt x="358342" y="759275"/>
                    <a:pt x="322458" y="758240"/>
                    <a:pt x="287215" y="761950"/>
                  </a:cubicBezTo>
                  <a:cubicBezTo>
                    <a:pt x="261490" y="764658"/>
                    <a:pt x="235880" y="768367"/>
                    <a:pt x="210212" y="771576"/>
                  </a:cubicBezTo>
                  <a:cubicBezTo>
                    <a:pt x="200587" y="774784"/>
                    <a:pt x="190412" y="776664"/>
                    <a:pt x="181337" y="781201"/>
                  </a:cubicBezTo>
                  <a:cubicBezTo>
                    <a:pt x="170990" y="786374"/>
                    <a:pt x="164007" y="799729"/>
                    <a:pt x="152461" y="800451"/>
                  </a:cubicBezTo>
                  <a:cubicBezTo>
                    <a:pt x="110710" y="803060"/>
                    <a:pt x="68744" y="796742"/>
                    <a:pt x="27332" y="790826"/>
                  </a:cubicBezTo>
                  <a:cubicBezTo>
                    <a:pt x="22840" y="790184"/>
                    <a:pt x="28936" y="845369"/>
                    <a:pt x="27332" y="80045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048000" y="1524000"/>
              <a:ext cx="555191" cy="236876"/>
            </a:xfrm>
            <a:custGeom>
              <a:avLst/>
              <a:gdLst>
                <a:gd name="connsiteX0" fmla="*/ 16979 w 1075758"/>
                <a:gd name="connsiteY0" fmla="*/ 53395 h 698287"/>
                <a:gd name="connsiteX1" fmla="*/ 36230 w 1075758"/>
                <a:gd name="connsiteY1" fmla="*/ 120772 h 698287"/>
                <a:gd name="connsiteX2" fmla="*/ 55480 w 1075758"/>
                <a:gd name="connsiteY2" fmla="*/ 178523 h 698287"/>
                <a:gd name="connsiteX3" fmla="*/ 65106 w 1075758"/>
                <a:gd name="connsiteY3" fmla="*/ 207399 h 698287"/>
                <a:gd name="connsiteX4" fmla="*/ 74731 w 1075758"/>
                <a:gd name="connsiteY4" fmla="*/ 255525 h 698287"/>
                <a:gd name="connsiteX5" fmla="*/ 65106 w 1075758"/>
                <a:gd name="connsiteY5" fmla="*/ 351778 h 698287"/>
                <a:gd name="connsiteX6" fmla="*/ 45855 w 1075758"/>
                <a:gd name="connsiteY6" fmla="*/ 380654 h 698287"/>
                <a:gd name="connsiteX7" fmla="*/ 36230 w 1075758"/>
                <a:gd name="connsiteY7" fmla="*/ 419155 h 698287"/>
                <a:gd name="connsiteX8" fmla="*/ 45855 w 1075758"/>
                <a:gd name="connsiteY8" fmla="*/ 496157 h 698287"/>
                <a:gd name="connsiteX9" fmla="*/ 55480 w 1075758"/>
                <a:gd name="connsiteY9" fmla="*/ 611660 h 698287"/>
                <a:gd name="connsiteX10" fmla="*/ 65106 w 1075758"/>
                <a:gd name="connsiteY10" fmla="*/ 650161 h 698287"/>
                <a:gd name="connsiteX11" fmla="*/ 93982 w 1075758"/>
                <a:gd name="connsiteY11" fmla="*/ 669412 h 698287"/>
                <a:gd name="connsiteX12" fmla="*/ 122857 w 1075758"/>
                <a:gd name="connsiteY12" fmla="*/ 698287 h 698287"/>
                <a:gd name="connsiteX13" fmla="*/ 151733 w 1075758"/>
                <a:gd name="connsiteY13" fmla="*/ 669412 h 698287"/>
                <a:gd name="connsiteX14" fmla="*/ 209485 w 1075758"/>
                <a:gd name="connsiteY14" fmla="*/ 650161 h 698287"/>
                <a:gd name="connsiteX15" fmla="*/ 238360 w 1075758"/>
                <a:gd name="connsiteY15" fmla="*/ 621285 h 698287"/>
                <a:gd name="connsiteX16" fmla="*/ 267236 w 1075758"/>
                <a:gd name="connsiteY16" fmla="*/ 553908 h 698287"/>
                <a:gd name="connsiteX17" fmla="*/ 324988 w 1075758"/>
                <a:gd name="connsiteY17" fmla="*/ 525033 h 698287"/>
                <a:gd name="connsiteX18" fmla="*/ 353864 w 1075758"/>
                <a:gd name="connsiteY18" fmla="*/ 505782 h 698287"/>
                <a:gd name="connsiteX19" fmla="*/ 373114 w 1075758"/>
                <a:gd name="connsiteY19" fmla="*/ 476906 h 698287"/>
                <a:gd name="connsiteX20" fmla="*/ 421240 w 1075758"/>
                <a:gd name="connsiteY20" fmla="*/ 467281 h 698287"/>
                <a:gd name="connsiteX21" fmla="*/ 459742 w 1075758"/>
                <a:gd name="connsiteY21" fmla="*/ 380654 h 698287"/>
                <a:gd name="connsiteX22" fmla="*/ 613746 w 1075758"/>
                <a:gd name="connsiteY22" fmla="*/ 390279 h 698287"/>
                <a:gd name="connsiteX23" fmla="*/ 652247 w 1075758"/>
                <a:gd name="connsiteY23" fmla="*/ 448030 h 698287"/>
                <a:gd name="connsiteX24" fmla="*/ 661872 w 1075758"/>
                <a:gd name="connsiteY24" fmla="*/ 486532 h 698287"/>
                <a:gd name="connsiteX25" fmla="*/ 690748 w 1075758"/>
                <a:gd name="connsiteY25" fmla="*/ 515407 h 698287"/>
                <a:gd name="connsiteX26" fmla="*/ 738874 w 1075758"/>
                <a:gd name="connsiteY26" fmla="*/ 563534 h 698287"/>
                <a:gd name="connsiteX27" fmla="*/ 758125 w 1075758"/>
                <a:gd name="connsiteY27" fmla="*/ 592409 h 698287"/>
                <a:gd name="connsiteX28" fmla="*/ 941005 w 1075758"/>
                <a:gd name="connsiteY28" fmla="*/ 611660 h 698287"/>
                <a:gd name="connsiteX29" fmla="*/ 969880 w 1075758"/>
                <a:gd name="connsiteY29" fmla="*/ 592409 h 698287"/>
                <a:gd name="connsiteX30" fmla="*/ 979506 w 1075758"/>
                <a:gd name="connsiteY30" fmla="*/ 563534 h 698287"/>
                <a:gd name="connsiteX31" fmla="*/ 989131 w 1075758"/>
                <a:gd name="connsiteY31" fmla="*/ 448030 h 698287"/>
                <a:gd name="connsiteX32" fmla="*/ 1008382 w 1075758"/>
                <a:gd name="connsiteY32" fmla="*/ 419155 h 698287"/>
                <a:gd name="connsiteX33" fmla="*/ 1066133 w 1075758"/>
                <a:gd name="connsiteY33" fmla="*/ 380654 h 698287"/>
                <a:gd name="connsiteX34" fmla="*/ 1075758 w 1075758"/>
                <a:gd name="connsiteY34" fmla="*/ 351778 h 698287"/>
                <a:gd name="connsiteX35" fmla="*/ 1046883 w 1075758"/>
                <a:gd name="connsiteY35" fmla="*/ 274776 h 698287"/>
                <a:gd name="connsiteX36" fmla="*/ 1027632 w 1075758"/>
                <a:gd name="connsiteY36" fmla="*/ 236275 h 698287"/>
                <a:gd name="connsiteX37" fmla="*/ 989131 w 1075758"/>
                <a:gd name="connsiteY37" fmla="*/ 226649 h 698287"/>
                <a:gd name="connsiteX38" fmla="*/ 960255 w 1075758"/>
                <a:gd name="connsiteY38" fmla="*/ 207399 h 698287"/>
                <a:gd name="connsiteX39" fmla="*/ 941005 w 1075758"/>
                <a:gd name="connsiteY39" fmla="*/ 178523 h 698287"/>
                <a:gd name="connsiteX40" fmla="*/ 844752 w 1075758"/>
                <a:gd name="connsiteY40" fmla="*/ 120772 h 698287"/>
                <a:gd name="connsiteX41" fmla="*/ 806251 w 1075758"/>
                <a:gd name="connsiteY41" fmla="*/ 111146 h 698287"/>
                <a:gd name="connsiteX42" fmla="*/ 748499 w 1075758"/>
                <a:gd name="connsiteY42" fmla="*/ 91896 h 698287"/>
                <a:gd name="connsiteX43" fmla="*/ 719624 w 1075758"/>
                <a:gd name="connsiteY43" fmla="*/ 82270 h 698287"/>
                <a:gd name="connsiteX44" fmla="*/ 401990 w 1075758"/>
                <a:gd name="connsiteY44" fmla="*/ 111146 h 698287"/>
                <a:gd name="connsiteX45" fmla="*/ 373114 w 1075758"/>
                <a:gd name="connsiteY45" fmla="*/ 120772 h 698287"/>
                <a:gd name="connsiteX46" fmla="*/ 267236 w 1075758"/>
                <a:gd name="connsiteY46" fmla="*/ 101521 h 698287"/>
                <a:gd name="connsiteX47" fmla="*/ 190234 w 1075758"/>
                <a:gd name="connsiteY47" fmla="*/ 82270 h 698287"/>
                <a:gd name="connsiteX48" fmla="*/ 132483 w 1075758"/>
                <a:gd name="connsiteY48" fmla="*/ 53395 h 698287"/>
                <a:gd name="connsiteX49" fmla="*/ 103607 w 1075758"/>
                <a:gd name="connsiteY49" fmla="*/ 63020 h 698287"/>
                <a:gd name="connsiteX50" fmla="*/ 16979 w 1075758"/>
                <a:gd name="connsiteY50" fmla="*/ 63020 h 698287"/>
                <a:gd name="connsiteX51" fmla="*/ 16979 w 1075758"/>
                <a:gd name="connsiteY51" fmla="*/ 53395 h 69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75758" h="698287">
                  <a:moveTo>
                    <a:pt x="16979" y="53395"/>
                  </a:moveTo>
                  <a:cubicBezTo>
                    <a:pt x="20187" y="63020"/>
                    <a:pt x="0" y="0"/>
                    <a:pt x="36230" y="120772"/>
                  </a:cubicBezTo>
                  <a:cubicBezTo>
                    <a:pt x="42061" y="140208"/>
                    <a:pt x="49063" y="159273"/>
                    <a:pt x="55480" y="178523"/>
                  </a:cubicBezTo>
                  <a:cubicBezTo>
                    <a:pt x="58689" y="188148"/>
                    <a:pt x="63116" y="197450"/>
                    <a:pt x="65106" y="207399"/>
                  </a:cubicBezTo>
                  <a:lnTo>
                    <a:pt x="74731" y="255525"/>
                  </a:lnTo>
                  <a:cubicBezTo>
                    <a:pt x="71523" y="287609"/>
                    <a:pt x="72356" y="320359"/>
                    <a:pt x="65106" y="351778"/>
                  </a:cubicBezTo>
                  <a:cubicBezTo>
                    <a:pt x="62505" y="363050"/>
                    <a:pt x="50412" y="370021"/>
                    <a:pt x="45855" y="380654"/>
                  </a:cubicBezTo>
                  <a:cubicBezTo>
                    <a:pt x="40644" y="392813"/>
                    <a:pt x="39438" y="406321"/>
                    <a:pt x="36230" y="419155"/>
                  </a:cubicBezTo>
                  <a:cubicBezTo>
                    <a:pt x="39438" y="444822"/>
                    <a:pt x="43281" y="470418"/>
                    <a:pt x="45855" y="496157"/>
                  </a:cubicBezTo>
                  <a:cubicBezTo>
                    <a:pt x="49699" y="534600"/>
                    <a:pt x="50688" y="573324"/>
                    <a:pt x="55480" y="611660"/>
                  </a:cubicBezTo>
                  <a:cubicBezTo>
                    <a:pt x="57121" y="624787"/>
                    <a:pt x="57768" y="639154"/>
                    <a:pt x="65106" y="650161"/>
                  </a:cubicBezTo>
                  <a:cubicBezTo>
                    <a:pt x="71523" y="659786"/>
                    <a:pt x="85095" y="662006"/>
                    <a:pt x="93982" y="669412"/>
                  </a:cubicBezTo>
                  <a:cubicBezTo>
                    <a:pt x="104439" y="678126"/>
                    <a:pt x="113232" y="688662"/>
                    <a:pt x="122857" y="698287"/>
                  </a:cubicBezTo>
                  <a:cubicBezTo>
                    <a:pt x="132482" y="688662"/>
                    <a:pt x="139834" y="676023"/>
                    <a:pt x="151733" y="669412"/>
                  </a:cubicBezTo>
                  <a:cubicBezTo>
                    <a:pt x="169471" y="659557"/>
                    <a:pt x="209485" y="650161"/>
                    <a:pt x="209485" y="650161"/>
                  </a:cubicBezTo>
                  <a:cubicBezTo>
                    <a:pt x="219110" y="640536"/>
                    <a:pt x="231607" y="633104"/>
                    <a:pt x="238360" y="621285"/>
                  </a:cubicBezTo>
                  <a:cubicBezTo>
                    <a:pt x="267810" y="569747"/>
                    <a:pt x="225766" y="595378"/>
                    <a:pt x="267236" y="553908"/>
                  </a:cubicBezTo>
                  <a:cubicBezTo>
                    <a:pt x="285894" y="535250"/>
                    <a:pt x="301504" y="532861"/>
                    <a:pt x="324988" y="525033"/>
                  </a:cubicBezTo>
                  <a:cubicBezTo>
                    <a:pt x="334613" y="518616"/>
                    <a:pt x="345684" y="513962"/>
                    <a:pt x="353864" y="505782"/>
                  </a:cubicBezTo>
                  <a:cubicBezTo>
                    <a:pt x="362044" y="497602"/>
                    <a:pt x="363070" y="482645"/>
                    <a:pt x="373114" y="476906"/>
                  </a:cubicBezTo>
                  <a:cubicBezTo>
                    <a:pt x="387318" y="468789"/>
                    <a:pt x="405198" y="470489"/>
                    <a:pt x="421240" y="467281"/>
                  </a:cubicBezTo>
                  <a:cubicBezTo>
                    <a:pt x="444149" y="398555"/>
                    <a:pt x="429235" y="426413"/>
                    <a:pt x="459742" y="380654"/>
                  </a:cubicBezTo>
                  <a:lnTo>
                    <a:pt x="613746" y="390279"/>
                  </a:lnTo>
                  <a:cubicBezTo>
                    <a:pt x="635583" y="397922"/>
                    <a:pt x="652247" y="448030"/>
                    <a:pt x="652247" y="448030"/>
                  </a:cubicBezTo>
                  <a:cubicBezTo>
                    <a:pt x="655455" y="460864"/>
                    <a:pt x="655309" y="475046"/>
                    <a:pt x="661872" y="486532"/>
                  </a:cubicBezTo>
                  <a:cubicBezTo>
                    <a:pt x="668625" y="498351"/>
                    <a:pt x="682034" y="504950"/>
                    <a:pt x="690748" y="515407"/>
                  </a:cubicBezTo>
                  <a:cubicBezTo>
                    <a:pt x="730855" y="563536"/>
                    <a:pt x="685932" y="528239"/>
                    <a:pt x="738874" y="563534"/>
                  </a:cubicBezTo>
                  <a:cubicBezTo>
                    <a:pt x="745291" y="573159"/>
                    <a:pt x="752952" y="582062"/>
                    <a:pt x="758125" y="592409"/>
                  </a:cubicBezTo>
                  <a:cubicBezTo>
                    <a:pt x="799623" y="675403"/>
                    <a:pt x="680188" y="626149"/>
                    <a:pt x="941005" y="611660"/>
                  </a:cubicBezTo>
                  <a:cubicBezTo>
                    <a:pt x="950630" y="605243"/>
                    <a:pt x="962654" y="601442"/>
                    <a:pt x="969880" y="592409"/>
                  </a:cubicBezTo>
                  <a:cubicBezTo>
                    <a:pt x="976218" y="584487"/>
                    <a:pt x="978165" y="573591"/>
                    <a:pt x="979506" y="563534"/>
                  </a:cubicBezTo>
                  <a:cubicBezTo>
                    <a:pt x="984612" y="525238"/>
                    <a:pt x="981554" y="485915"/>
                    <a:pt x="989131" y="448030"/>
                  </a:cubicBezTo>
                  <a:cubicBezTo>
                    <a:pt x="991400" y="436687"/>
                    <a:pt x="999676" y="426773"/>
                    <a:pt x="1008382" y="419155"/>
                  </a:cubicBezTo>
                  <a:cubicBezTo>
                    <a:pt x="1025794" y="403920"/>
                    <a:pt x="1066133" y="380654"/>
                    <a:pt x="1066133" y="380654"/>
                  </a:cubicBezTo>
                  <a:cubicBezTo>
                    <a:pt x="1069341" y="371029"/>
                    <a:pt x="1075758" y="361924"/>
                    <a:pt x="1075758" y="351778"/>
                  </a:cubicBezTo>
                  <a:cubicBezTo>
                    <a:pt x="1075758" y="303110"/>
                    <a:pt x="1066797" y="309626"/>
                    <a:pt x="1046883" y="274776"/>
                  </a:cubicBezTo>
                  <a:cubicBezTo>
                    <a:pt x="1039764" y="262318"/>
                    <a:pt x="1038655" y="245461"/>
                    <a:pt x="1027632" y="236275"/>
                  </a:cubicBezTo>
                  <a:cubicBezTo>
                    <a:pt x="1017469" y="227806"/>
                    <a:pt x="1001965" y="229858"/>
                    <a:pt x="989131" y="226649"/>
                  </a:cubicBezTo>
                  <a:cubicBezTo>
                    <a:pt x="979506" y="220232"/>
                    <a:pt x="968435" y="215579"/>
                    <a:pt x="960255" y="207399"/>
                  </a:cubicBezTo>
                  <a:cubicBezTo>
                    <a:pt x="952075" y="199219"/>
                    <a:pt x="949711" y="186141"/>
                    <a:pt x="941005" y="178523"/>
                  </a:cubicBezTo>
                  <a:cubicBezTo>
                    <a:pt x="924213" y="163830"/>
                    <a:pt x="871141" y="130668"/>
                    <a:pt x="844752" y="120772"/>
                  </a:cubicBezTo>
                  <a:cubicBezTo>
                    <a:pt x="832366" y="116127"/>
                    <a:pt x="818922" y="114947"/>
                    <a:pt x="806251" y="111146"/>
                  </a:cubicBezTo>
                  <a:cubicBezTo>
                    <a:pt x="786815" y="105315"/>
                    <a:pt x="767750" y="98313"/>
                    <a:pt x="748499" y="91896"/>
                  </a:cubicBezTo>
                  <a:lnTo>
                    <a:pt x="719624" y="82270"/>
                  </a:lnTo>
                  <a:cubicBezTo>
                    <a:pt x="446747" y="103261"/>
                    <a:pt x="552192" y="89689"/>
                    <a:pt x="401990" y="111146"/>
                  </a:cubicBezTo>
                  <a:cubicBezTo>
                    <a:pt x="392365" y="114355"/>
                    <a:pt x="383260" y="120772"/>
                    <a:pt x="373114" y="120772"/>
                  </a:cubicBezTo>
                  <a:cubicBezTo>
                    <a:pt x="284191" y="120772"/>
                    <a:pt x="321379" y="115056"/>
                    <a:pt x="267236" y="101521"/>
                  </a:cubicBezTo>
                  <a:cubicBezTo>
                    <a:pt x="245262" y="96028"/>
                    <a:pt x="212241" y="93273"/>
                    <a:pt x="190234" y="82270"/>
                  </a:cubicBezTo>
                  <a:cubicBezTo>
                    <a:pt x="115604" y="44955"/>
                    <a:pt x="205057" y="77586"/>
                    <a:pt x="132483" y="53395"/>
                  </a:cubicBezTo>
                  <a:cubicBezTo>
                    <a:pt x="122858" y="56603"/>
                    <a:pt x="113753" y="63020"/>
                    <a:pt x="103607" y="63020"/>
                  </a:cubicBezTo>
                  <a:cubicBezTo>
                    <a:pt x="51691" y="63020"/>
                    <a:pt x="75040" y="33990"/>
                    <a:pt x="16979" y="63020"/>
                  </a:cubicBezTo>
                  <a:cubicBezTo>
                    <a:pt x="10562" y="66228"/>
                    <a:pt x="13771" y="43770"/>
                    <a:pt x="16979" y="5339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971800" y="2286000"/>
              <a:ext cx="577614" cy="289480"/>
            </a:xfrm>
            <a:custGeom>
              <a:avLst/>
              <a:gdLst>
                <a:gd name="connsiteX0" fmla="*/ 118178 w 1119205"/>
                <a:gd name="connsiteY0" fmla="*/ 321571 h 853359"/>
                <a:gd name="connsiteX1" fmla="*/ 127803 w 1119205"/>
                <a:gd name="connsiteY1" fmla="*/ 283070 h 853359"/>
                <a:gd name="connsiteX2" fmla="*/ 108553 w 1119205"/>
                <a:gd name="connsiteY2" fmla="*/ 186817 h 853359"/>
                <a:gd name="connsiteX3" fmla="*/ 98928 w 1119205"/>
                <a:gd name="connsiteY3" fmla="*/ 138691 h 853359"/>
                <a:gd name="connsiteX4" fmla="*/ 60427 w 1119205"/>
                <a:gd name="connsiteY4" fmla="*/ 129066 h 853359"/>
                <a:gd name="connsiteX5" fmla="*/ 70052 w 1119205"/>
                <a:gd name="connsiteY5" fmla="*/ 61689 h 853359"/>
                <a:gd name="connsiteX6" fmla="*/ 127803 w 1119205"/>
                <a:gd name="connsiteY6" fmla="*/ 32813 h 853359"/>
                <a:gd name="connsiteX7" fmla="*/ 156679 w 1119205"/>
                <a:gd name="connsiteY7" fmla="*/ 13562 h 853359"/>
                <a:gd name="connsiteX8" fmla="*/ 329934 w 1119205"/>
                <a:gd name="connsiteY8" fmla="*/ 42438 h 853359"/>
                <a:gd name="connsiteX9" fmla="*/ 358810 w 1119205"/>
                <a:gd name="connsiteY9" fmla="*/ 71314 h 853359"/>
                <a:gd name="connsiteX10" fmla="*/ 416561 w 1119205"/>
                <a:gd name="connsiteY10" fmla="*/ 109815 h 853359"/>
                <a:gd name="connsiteX11" fmla="*/ 435812 w 1119205"/>
                <a:gd name="connsiteY11" fmla="*/ 138691 h 853359"/>
                <a:gd name="connsiteX12" fmla="*/ 551315 w 1119205"/>
                <a:gd name="connsiteY12" fmla="*/ 186817 h 853359"/>
                <a:gd name="connsiteX13" fmla="*/ 830448 w 1119205"/>
                <a:gd name="connsiteY13" fmla="*/ 177192 h 853359"/>
                <a:gd name="connsiteX14" fmla="*/ 897824 w 1119205"/>
                <a:gd name="connsiteY14" fmla="*/ 177192 h 853359"/>
                <a:gd name="connsiteX15" fmla="*/ 917075 w 1119205"/>
                <a:gd name="connsiteY15" fmla="*/ 206068 h 853359"/>
                <a:gd name="connsiteX16" fmla="*/ 945951 w 1119205"/>
                <a:gd name="connsiteY16" fmla="*/ 244569 h 853359"/>
                <a:gd name="connsiteX17" fmla="*/ 965201 w 1119205"/>
                <a:gd name="connsiteY17" fmla="*/ 292695 h 853359"/>
                <a:gd name="connsiteX18" fmla="*/ 984452 w 1119205"/>
                <a:gd name="connsiteY18" fmla="*/ 398573 h 853359"/>
                <a:gd name="connsiteX19" fmla="*/ 1003702 w 1119205"/>
                <a:gd name="connsiteY19" fmla="*/ 475575 h 853359"/>
                <a:gd name="connsiteX20" fmla="*/ 1022953 w 1119205"/>
                <a:gd name="connsiteY20" fmla="*/ 504451 h 853359"/>
                <a:gd name="connsiteX21" fmla="*/ 1032578 w 1119205"/>
                <a:gd name="connsiteY21" fmla="*/ 533327 h 853359"/>
                <a:gd name="connsiteX22" fmla="*/ 1071079 w 1119205"/>
                <a:gd name="connsiteY22" fmla="*/ 600703 h 853359"/>
                <a:gd name="connsiteX23" fmla="*/ 1090330 w 1119205"/>
                <a:gd name="connsiteY23" fmla="*/ 658455 h 853359"/>
                <a:gd name="connsiteX24" fmla="*/ 1119205 w 1119205"/>
                <a:gd name="connsiteY24" fmla="*/ 716207 h 853359"/>
                <a:gd name="connsiteX25" fmla="*/ 1099955 w 1119205"/>
                <a:gd name="connsiteY25" fmla="*/ 745082 h 853359"/>
                <a:gd name="connsiteX26" fmla="*/ 1013328 w 1119205"/>
                <a:gd name="connsiteY26" fmla="*/ 793209 h 853359"/>
                <a:gd name="connsiteX27" fmla="*/ 772696 w 1119205"/>
                <a:gd name="connsiteY27" fmla="*/ 764333 h 853359"/>
                <a:gd name="connsiteX28" fmla="*/ 743820 w 1119205"/>
                <a:gd name="connsiteY28" fmla="*/ 735457 h 853359"/>
                <a:gd name="connsiteX29" fmla="*/ 734195 w 1119205"/>
                <a:gd name="connsiteY29" fmla="*/ 668080 h 853359"/>
                <a:gd name="connsiteX30" fmla="*/ 589816 w 1119205"/>
                <a:gd name="connsiteY30" fmla="*/ 687331 h 853359"/>
                <a:gd name="connsiteX31" fmla="*/ 560940 w 1119205"/>
                <a:gd name="connsiteY31" fmla="*/ 696956 h 853359"/>
                <a:gd name="connsiteX32" fmla="*/ 512814 w 1119205"/>
                <a:gd name="connsiteY32" fmla="*/ 764333 h 853359"/>
                <a:gd name="connsiteX33" fmla="*/ 503189 w 1119205"/>
                <a:gd name="connsiteY33" fmla="*/ 822084 h 853359"/>
                <a:gd name="connsiteX34" fmla="*/ 464688 w 1119205"/>
                <a:gd name="connsiteY34" fmla="*/ 831710 h 853359"/>
                <a:gd name="connsiteX35" fmla="*/ 349184 w 1119205"/>
                <a:gd name="connsiteY35" fmla="*/ 850960 h 853359"/>
                <a:gd name="connsiteX36" fmla="*/ 281808 w 1119205"/>
                <a:gd name="connsiteY36" fmla="*/ 841335 h 853359"/>
                <a:gd name="connsiteX37" fmla="*/ 272182 w 1119205"/>
                <a:gd name="connsiteY37" fmla="*/ 802834 h 853359"/>
                <a:gd name="connsiteX38" fmla="*/ 233681 w 1119205"/>
                <a:gd name="connsiteY38" fmla="*/ 745082 h 853359"/>
                <a:gd name="connsiteX39" fmla="*/ 79677 w 1119205"/>
                <a:gd name="connsiteY39" fmla="*/ 668080 h 853359"/>
                <a:gd name="connsiteX40" fmla="*/ 60427 w 1119205"/>
                <a:gd name="connsiteY40" fmla="*/ 629579 h 853359"/>
                <a:gd name="connsiteX41" fmla="*/ 31551 w 1119205"/>
                <a:gd name="connsiteY41" fmla="*/ 610329 h 853359"/>
                <a:gd name="connsiteX42" fmla="*/ 21925 w 1119205"/>
                <a:gd name="connsiteY42" fmla="*/ 571828 h 853359"/>
                <a:gd name="connsiteX43" fmla="*/ 2675 w 1119205"/>
                <a:gd name="connsiteY43" fmla="*/ 542952 h 853359"/>
                <a:gd name="connsiteX44" fmla="*/ 12300 w 1119205"/>
                <a:gd name="connsiteY44" fmla="*/ 398573 h 853359"/>
                <a:gd name="connsiteX45" fmla="*/ 31551 w 1119205"/>
                <a:gd name="connsiteY45" fmla="*/ 350447 h 853359"/>
                <a:gd name="connsiteX46" fmla="*/ 118178 w 1119205"/>
                <a:gd name="connsiteY46" fmla="*/ 321571 h 85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9205" h="853359">
                  <a:moveTo>
                    <a:pt x="118178" y="321571"/>
                  </a:moveTo>
                  <a:cubicBezTo>
                    <a:pt x="134220" y="310342"/>
                    <a:pt x="127803" y="296299"/>
                    <a:pt x="127803" y="283070"/>
                  </a:cubicBezTo>
                  <a:cubicBezTo>
                    <a:pt x="127803" y="212326"/>
                    <a:pt x="120406" y="234230"/>
                    <a:pt x="108553" y="186817"/>
                  </a:cubicBezTo>
                  <a:cubicBezTo>
                    <a:pt x="104585" y="170946"/>
                    <a:pt x="109401" y="151259"/>
                    <a:pt x="98928" y="138691"/>
                  </a:cubicBezTo>
                  <a:cubicBezTo>
                    <a:pt x="90459" y="128529"/>
                    <a:pt x="73261" y="132274"/>
                    <a:pt x="60427" y="129066"/>
                  </a:cubicBezTo>
                  <a:cubicBezTo>
                    <a:pt x="63635" y="106607"/>
                    <a:pt x="60838" y="82421"/>
                    <a:pt x="70052" y="61689"/>
                  </a:cubicBezTo>
                  <a:cubicBezTo>
                    <a:pt x="76542" y="47086"/>
                    <a:pt x="114990" y="37084"/>
                    <a:pt x="127803" y="32813"/>
                  </a:cubicBezTo>
                  <a:cubicBezTo>
                    <a:pt x="137428" y="26396"/>
                    <a:pt x="145129" y="14204"/>
                    <a:pt x="156679" y="13562"/>
                  </a:cubicBezTo>
                  <a:cubicBezTo>
                    <a:pt x="237206" y="9088"/>
                    <a:pt x="279008" y="0"/>
                    <a:pt x="329934" y="42438"/>
                  </a:cubicBezTo>
                  <a:cubicBezTo>
                    <a:pt x="340391" y="51152"/>
                    <a:pt x="348065" y="62957"/>
                    <a:pt x="358810" y="71314"/>
                  </a:cubicBezTo>
                  <a:cubicBezTo>
                    <a:pt x="377072" y="85518"/>
                    <a:pt x="416561" y="109815"/>
                    <a:pt x="416561" y="109815"/>
                  </a:cubicBezTo>
                  <a:cubicBezTo>
                    <a:pt x="422978" y="119440"/>
                    <a:pt x="427106" y="131073"/>
                    <a:pt x="435812" y="138691"/>
                  </a:cubicBezTo>
                  <a:cubicBezTo>
                    <a:pt x="488040" y="184391"/>
                    <a:pt x="489098" y="176448"/>
                    <a:pt x="551315" y="186817"/>
                  </a:cubicBezTo>
                  <a:cubicBezTo>
                    <a:pt x="644359" y="183609"/>
                    <a:pt x="737530" y="182999"/>
                    <a:pt x="830448" y="177192"/>
                  </a:cubicBezTo>
                  <a:cubicBezTo>
                    <a:pt x="907775" y="172359"/>
                    <a:pt x="802668" y="153404"/>
                    <a:pt x="897824" y="177192"/>
                  </a:cubicBezTo>
                  <a:cubicBezTo>
                    <a:pt x="904241" y="186817"/>
                    <a:pt x="910351" y="196655"/>
                    <a:pt x="917075" y="206068"/>
                  </a:cubicBezTo>
                  <a:cubicBezTo>
                    <a:pt x="926399" y="219122"/>
                    <a:pt x="938160" y="230546"/>
                    <a:pt x="945951" y="244569"/>
                  </a:cubicBezTo>
                  <a:cubicBezTo>
                    <a:pt x="954342" y="259672"/>
                    <a:pt x="960236" y="276146"/>
                    <a:pt x="965201" y="292695"/>
                  </a:cubicBezTo>
                  <a:cubicBezTo>
                    <a:pt x="972165" y="315910"/>
                    <a:pt x="979879" y="377231"/>
                    <a:pt x="984452" y="398573"/>
                  </a:cubicBezTo>
                  <a:cubicBezTo>
                    <a:pt x="989995" y="424443"/>
                    <a:pt x="989026" y="453561"/>
                    <a:pt x="1003702" y="475575"/>
                  </a:cubicBezTo>
                  <a:lnTo>
                    <a:pt x="1022953" y="504451"/>
                  </a:lnTo>
                  <a:cubicBezTo>
                    <a:pt x="1026161" y="514076"/>
                    <a:pt x="1028581" y="524001"/>
                    <a:pt x="1032578" y="533327"/>
                  </a:cubicBezTo>
                  <a:cubicBezTo>
                    <a:pt x="1047231" y="567518"/>
                    <a:pt x="1051747" y="571705"/>
                    <a:pt x="1071079" y="600703"/>
                  </a:cubicBezTo>
                  <a:cubicBezTo>
                    <a:pt x="1077496" y="619954"/>
                    <a:pt x="1079074" y="641571"/>
                    <a:pt x="1090330" y="658455"/>
                  </a:cubicBezTo>
                  <a:cubicBezTo>
                    <a:pt x="1115208" y="695773"/>
                    <a:pt x="1105922" y="676357"/>
                    <a:pt x="1119205" y="716207"/>
                  </a:cubicBezTo>
                  <a:cubicBezTo>
                    <a:pt x="1112788" y="725832"/>
                    <a:pt x="1108661" y="737465"/>
                    <a:pt x="1099955" y="745082"/>
                  </a:cubicBezTo>
                  <a:cubicBezTo>
                    <a:pt x="1059222" y="780723"/>
                    <a:pt x="1052987" y="779988"/>
                    <a:pt x="1013328" y="793209"/>
                  </a:cubicBezTo>
                  <a:cubicBezTo>
                    <a:pt x="903300" y="788207"/>
                    <a:pt x="841817" y="821933"/>
                    <a:pt x="772696" y="764333"/>
                  </a:cubicBezTo>
                  <a:cubicBezTo>
                    <a:pt x="762239" y="755619"/>
                    <a:pt x="753445" y="745082"/>
                    <a:pt x="743820" y="735457"/>
                  </a:cubicBezTo>
                  <a:cubicBezTo>
                    <a:pt x="740612" y="712998"/>
                    <a:pt x="754487" y="678226"/>
                    <a:pt x="734195" y="668080"/>
                  </a:cubicBezTo>
                  <a:cubicBezTo>
                    <a:pt x="713554" y="657760"/>
                    <a:pt x="625962" y="677004"/>
                    <a:pt x="589816" y="687331"/>
                  </a:cubicBezTo>
                  <a:cubicBezTo>
                    <a:pt x="580060" y="690118"/>
                    <a:pt x="570565" y="693748"/>
                    <a:pt x="560940" y="696956"/>
                  </a:cubicBezTo>
                  <a:cubicBezTo>
                    <a:pt x="494747" y="741085"/>
                    <a:pt x="495873" y="713508"/>
                    <a:pt x="512814" y="764333"/>
                  </a:cubicBezTo>
                  <a:cubicBezTo>
                    <a:pt x="509606" y="783583"/>
                    <a:pt x="514532" y="806203"/>
                    <a:pt x="503189" y="822084"/>
                  </a:cubicBezTo>
                  <a:cubicBezTo>
                    <a:pt x="495500" y="832849"/>
                    <a:pt x="477408" y="828076"/>
                    <a:pt x="464688" y="831710"/>
                  </a:cubicBezTo>
                  <a:cubicBezTo>
                    <a:pt x="392863" y="852232"/>
                    <a:pt x="489954" y="835319"/>
                    <a:pt x="349184" y="850960"/>
                  </a:cubicBezTo>
                  <a:cubicBezTo>
                    <a:pt x="326725" y="847752"/>
                    <a:pt x="301046" y="853359"/>
                    <a:pt x="281808" y="841335"/>
                  </a:cubicBezTo>
                  <a:cubicBezTo>
                    <a:pt x="270590" y="834324"/>
                    <a:pt x="278098" y="814666"/>
                    <a:pt x="272182" y="802834"/>
                  </a:cubicBezTo>
                  <a:cubicBezTo>
                    <a:pt x="261835" y="782140"/>
                    <a:pt x="233681" y="745082"/>
                    <a:pt x="233681" y="745082"/>
                  </a:cubicBezTo>
                  <a:cubicBezTo>
                    <a:pt x="214570" y="611306"/>
                    <a:pt x="252357" y="718869"/>
                    <a:pt x="79677" y="668080"/>
                  </a:cubicBezTo>
                  <a:cubicBezTo>
                    <a:pt x="65912" y="664031"/>
                    <a:pt x="69613" y="640602"/>
                    <a:pt x="60427" y="629579"/>
                  </a:cubicBezTo>
                  <a:cubicBezTo>
                    <a:pt x="53021" y="620692"/>
                    <a:pt x="41176" y="616746"/>
                    <a:pt x="31551" y="610329"/>
                  </a:cubicBezTo>
                  <a:cubicBezTo>
                    <a:pt x="28342" y="597495"/>
                    <a:pt x="27136" y="583987"/>
                    <a:pt x="21925" y="571828"/>
                  </a:cubicBezTo>
                  <a:cubicBezTo>
                    <a:pt x="17368" y="561195"/>
                    <a:pt x="3317" y="554502"/>
                    <a:pt x="2675" y="542952"/>
                  </a:cubicBezTo>
                  <a:cubicBezTo>
                    <a:pt x="0" y="494793"/>
                    <a:pt x="5145" y="446273"/>
                    <a:pt x="12300" y="398573"/>
                  </a:cubicBezTo>
                  <a:cubicBezTo>
                    <a:pt x="14863" y="381486"/>
                    <a:pt x="18548" y="361825"/>
                    <a:pt x="31551" y="350447"/>
                  </a:cubicBezTo>
                  <a:cubicBezTo>
                    <a:pt x="46822" y="337085"/>
                    <a:pt x="102136" y="332800"/>
                    <a:pt x="118178" y="32157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237018" y="2302625"/>
              <a:ext cx="338383" cy="448888"/>
            </a:xfrm>
            <a:custGeom>
              <a:avLst/>
              <a:gdLst>
                <a:gd name="connsiteX0" fmla="*/ 177403 w 418035"/>
                <a:gd name="connsiteY0" fmla="*/ 24492 h 493834"/>
                <a:gd name="connsiteX1" fmla="*/ 167778 w 418035"/>
                <a:gd name="connsiteY1" fmla="*/ 72618 h 493834"/>
                <a:gd name="connsiteX2" fmla="*/ 138902 w 418035"/>
                <a:gd name="connsiteY2" fmla="*/ 111119 h 493834"/>
                <a:gd name="connsiteX3" fmla="*/ 119652 w 418035"/>
                <a:gd name="connsiteY3" fmla="*/ 139995 h 493834"/>
                <a:gd name="connsiteX4" fmla="*/ 90776 w 418035"/>
                <a:gd name="connsiteY4" fmla="*/ 159245 h 493834"/>
                <a:gd name="connsiteX5" fmla="*/ 52275 w 418035"/>
                <a:gd name="connsiteY5" fmla="*/ 207372 h 493834"/>
                <a:gd name="connsiteX6" fmla="*/ 23399 w 418035"/>
                <a:gd name="connsiteY6" fmla="*/ 236247 h 493834"/>
                <a:gd name="connsiteX7" fmla="*/ 4149 w 418035"/>
                <a:gd name="connsiteY7" fmla="*/ 303624 h 493834"/>
                <a:gd name="connsiteX8" fmla="*/ 13774 w 418035"/>
                <a:gd name="connsiteY8" fmla="*/ 390252 h 493834"/>
                <a:gd name="connsiteX9" fmla="*/ 71525 w 418035"/>
                <a:gd name="connsiteY9" fmla="*/ 428753 h 493834"/>
                <a:gd name="connsiteX10" fmla="*/ 129277 w 418035"/>
                <a:gd name="connsiteY10" fmla="*/ 448003 h 493834"/>
                <a:gd name="connsiteX11" fmla="*/ 167778 w 418035"/>
                <a:gd name="connsiteY11" fmla="*/ 467254 h 493834"/>
                <a:gd name="connsiteX12" fmla="*/ 235155 w 418035"/>
                <a:gd name="connsiteY12" fmla="*/ 476879 h 493834"/>
                <a:gd name="connsiteX13" fmla="*/ 360283 w 418035"/>
                <a:gd name="connsiteY13" fmla="*/ 438378 h 493834"/>
                <a:gd name="connsiteX14" fmla="*/ 350658 w 418035"/>
                <a:gd name="connsiteY14" fmla="*/ 390252 h 493834"/>
                <a:gd name="connsiteX15" fmla="*/ 312157 w 418035"/>
                <a:gd name="connsiteY15" fmla="*/ 332500 h 493834"/>
                <a:gd name="connsiteX16" fmla="*/ 302532 w 418035"/>
                <a:gd name="connsiteY16" fmla="*/ 303624 h 493834"/>
                <a:gd name="connsiteX17" fmla="*/ 283281 w 418035"/>
                <a:gd name="connsiteY17" fmla="*/ 274748 h 493834"/>
                <a:gd name="connsiteX18" fmla="*/ 302532 w 418035"/>
                <a:gd name="connsiteY18" fmla="*/ 245873 h 493834"/>
                <a:gd name="connsiteX19" fmla="*/ 418035 w 418035"/>
                <a:gd name="connsiteY19" fmla="*/ 197746 h 493834"/>
                <a:gd name="connsiteX20" fmla="*/ 389159 w 418035"/>
                <a:gd name="connsiteY20" fmla="*/ 101494 h 493834"/>
                <a:gd name="connsiteX21" fmla="*/ 360283 w 418035"/>
                <a:gd name="connsiteY21" fmla="*/ 91868 h 493834"/>
                <a:gd name="connsiteX22" fmla="*/ 302532 w 418035"/>
                <a:gd name="connsiteY22" fmla="*/ 43742 h 493834"/>
                <a:gd name="connsiteX23" fmla="*/ 273656 w 418035"/>
                <a:gd name="connsiteY23" fmla="*/ 34117 h 493834"/>
                <a:gd name="connsiteX24" fmla="*/ 244780 w 418035"/>
                <a:gd name="connsiteY24" fmla="*/ 14866 h 493834"/>
                <a:gd name="connsiteX25" fmla="*/ 177403 w 418035"/>
                <a:gd name="connsiteY25" fmla="*/ 14866 h 493834"/>
                <a:gd name="connsiteX26" fmla="*/ 177403 w 418035"/>
                <a:gd name="connsiteY26" fmla="*/ 24492 h 49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8035" h="493834">
                  <a:moveTo>
                    <a:pt x="177403" y="24492"/>
                  </a:moveTo>
                  <a:cubicBezTo>
                    <a:pt x="175799" y="34117"/>
                    <a:pt x="174422" y="57668"/>
                    <a:pt x="167778" y="72618"/>
                  </a:cubicBezTo>
                  <a:cubicBezTo>
                    <a:pt x="161263" y="87277"/>
                    <a:pt x="148226" y="98065"/>
                    <a:pt x="138902" y="111119"/>
                  </a:cubicBezTo>
                  <a:cubicBezTo>
                    <a:pt x="132178" y="120532"/>
                    <a:pt x="127832" y="131815"/>
                    <a:pt x="119652" y="139995"/>
                  </a:cubicBezTo>
                  <a:cubicBezTo>
                    <a:pt x="111472" y="148175"/>
                    <a:pt x="98956" y="151065"/>
                    <a:pt x="90776" y="159245"/>
                  </a:cubicBezTo>
                  <a:cubicBezTo>
                    <a:pt x="76249" y="173772"/>
                    <a:pt x="65803" y="191911"/>
                    <a:pt x="52275" y="207372"/>
                  </a:cubicBezTo>
                  <a:cubicBezTo>
                    <a:pt x="43311" y="217616"/>
                    <a:pt x="33024" y="226622"/>
                    <a:pt x="23399" y="236247"/>
                  </a:cubicBezTo>
                  <a:cubicBezTo>
                    <a:pt x="18860" y="249864"/>
                    <a:pt x="4149" y="291538"/>
                    <a:pt x="4149" y="303624"/>
                  </a:cubicBezTo>
                  <a:cubicBezTo>
                    <a:pt x="4149" y="332678"/>
                    <a:pt x="0" y="364671"/>
                    <a:pt x="13774" y="390252"/>
                  </a:cubicBezTo>
                  <a:cubicBezTo>
                    <a:pt x="24743" y="410623"/>
                    <a:pt x="49576" y="421437"/>
                    <a:pt x="71525" y="428753"/>
                  </a:cubicBezTo>
                  <a:cubicBezTo>
                    <a:pt x="90776" y="435170"/>
                    <a:pt x="111127" y="438928"/>
                    <a:pt x="129277" y="448003"/>
                  </a:cubicBezTo>
                  <a:cubicBezTo>
                    <a:pt x="142111" y="454420"/>
                    <a:pt x="153935" y="463479"/>
                    <a:pt x="167778" y="467254"/>
                  </a:cubicBezTo>
                  <a:cubicBezTo>
                    <a:pt x="189666" y="473223"/>
                    <a:pt x="212696" y="473671"/>
                    <a:pt x="235155" y="476879"/>
                  </a:cubicBezTo>
                  <a:cubicBezTo>
                    <a:pt x="254599" y="475111"/>
                    <a:pt x="353351" y="493834"/>
                    <a:pt x="360283" y="438378"/>
                  </a:cubicBezTo>
                  <a:cubicBezTo>
                    <a:pt x="362312" y="422145"/>
                    <a:pt x="357428" y="405145"/>
                    <a:pt x="350658" y="390252"/>
                  </a:cubicBezTo>
                  <a:cubicBezTo>
                    <a:pt x="341084" y="369189"/>
                    <a:pt x="312157" y="332500"/>
                    <a:pt x="312157" y="332500"/>
                  </a:cubicBezTo>
                  <a:cubicBezTo>
                    <a:pt x="308949" y="322875"/>
                    <a:pt x="307069" y="312699"/>
                    <a:pt x="302532" y="303624"/>
                  </a:cubicBezTo>
                  <a:cubicBezTo>
                    <a:pt x="297359" y="293277"/>
                    <a:pt x="283281" y="286316"/>
                    <a:pt x="283281" y="274748"/>
                  </a:cubicBezTo>
                  <a:cubicBezTo>
                    <a:pt x="283281" y="263180"/>
                    <a:pt x="293055" y="252507"/>
                    <a:pt x="302532" y="245873"/>
                  </a:cubicBezTo>
                  <a:cubicBezTo>
                    <a:pt x="351884" y="211327"/>
                    <a:pt x="369895" y="209782"/>
                    <a:pt x="418035" y="197746"/>
                  </a:cubicBezTo>
                  <a:cubicBezTo>
                    <a:pt x="413822" y="168257"/>
                    <a:pt x="417401" y="124087"/>
                    <a:pt x="389159" y="101494"/>
                  </a:cubicBezTo>
                  <a:cubicBezTo>
                    <a:pt x="381236" y="95156"/>
                    <a:pt x="369908" y="95077"/>
                    <a:pt x="360283" y="91868"/>
                  </a:cubicBezTo>
                  <a:cubicBezTo>
                    <a:pt x="338997" y="70582"/>
                    <a:pt x="329332" y="57142"/>
                    <a:pt x="302532" y="43742"/>
                  </a:cubicBezTo>
                  <a:cubicBezTo>
                    <a:pt x="293457" y="39205"/>
                    <a:pt x="283281" y="37325"/>
                    <a:pt x="273656" y="34117"/>
                  </a:cubicBezTo>
                  <a:cubicBezTo>
                    <a:pt x="264031" y="27700"/>
                    <a:pt x="255127" y="20039"/>
                    <a:pt x="244780" y="14866"/>
                  </a:cubicBezTo>
                  <a:cubicBezTo>
                    <a:pt x="221429" y="3191"/>
                    <a:pt x="202180" y="0"/>
                    <a:pt x="177403" y="14866"/>
                  </a:cubicBezTo>
                  <a:cubicBezTo>
                    <a:pt x="171251" y="18557"/>
                    <a:pt x="179007" y="14867"/>
                    <a:pt x="177403" y="2449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175556" y="1668905"/>
              <a:ext cx="389893" cy="356960"/>
            </a:xfrm>
            <a:custGeom>
              <a:avLst/>
              <a:gdLst>
                <a:gd name="connsiteX0" fmla="*/ 0 w 413886"/>
                <a:gd name="connsiteY0" fmla="*/ 252271 h 361597"/>
                <a:gd name="connsiteX1" fmla="*/ 19250 w 413886"/>
                <a:gd name="connsiteY1" fmla="*/ 79016 h 361597"/>
                <a:gd name="connsiteX2" fmla="*/ 57751 w 413886"/>
                <a:gd name="connsiteY2" fmla="*/ 59765 h 361597"/>
                <a:gd name="connsiteX3" fmla="*/ 154004 w 413886"/>
                <a:gd name="connsiteY3" fmla="*/ 21264 h 361597"/>
                <a:gd name="connsiteX4" fmla="*/ 288758 w 413886"/>
                <a:gd name="connsiteY4" fmla="*/ 59765 h 361597"/>
                <a:gd name="connsiteX5" fmla="*/ 298383 w 413886"/>
                <a:gd name="connsiteY5" fmla="*/ 98266 h 361597"/>
                <a:gd name="connsiteX6" fmla="*/ 279132 w 413886"/>
                <a:gd name="connsiteY6" fmla="*/ 146393 h 361597"/>
                <a:gd name="connsiteX7" fmla="*/ 298383 w 413886"/>
                <a:gd name="connsiteY7" fmla="*/ 242645 h 361597"/>
                <a:gd name="connsiteX8" fmla="*/ 336884 w 413886"/>
                <a:gd name="connsiteY8" fmla="*/ 271521 h 361597"/>
                <a:gd name="connsiteX9" fmla="*/ 413886 w 413886"/>
                <a:gd name="connsiteY9" fmla="*/ 290772 h 361597"/>
                <a:gd name="connsiteX10" fmla="*/ 404261 w 413886"/>
                <a:gd name="connsiteY10" fmla="*/ 319648 h 361597"/>
                <a:gd name="connsiteX11" fmla="*/ 250257 w 413886"/>
                <a:gd name="connsiteY11" fmla="*/ 319648 h 361597"/>
                <a:gd name="connsiteX12" fmla="*/ 221381 w 413886"/>
                <a:gd name="connsiteY12" fmla="*/ 310022 h 361597"/>
                <a:gd name="connsiteX13" fmla="*/ 154004 w 413886"/>
                <a:gd name="connsiteY13" fmla="*/ 271521 h 361597"/>
                <a:gd name="connsiteX14" fmla="*/ 28876 w 413886"/>
                <a:gd name="connsiteY14" fmla="*/ 261896 h 361597"/>
                <a:gd name="connsiteX15" fmla="*/ 0 w 413886"/>
                <a:gd name="connsiteY15" fmla="*/ 252271 h 36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886" h="361597">
                  <a:moveTo>
                    <a:pt x="0" y="252271"/>
                  </a:moveTo>
                  <a:cubicBezTo>
                    <a:pt x="6417" y="194519"/>
                    <a:pt x="2553" y="134673"/>
                    <a:pt x="19250" y="79016"/>
                  </a:cubicBezTo>
                  <a:cubicBezTo>
                    <a:pt x="23373" y="65273"/>
                    <a:pt x="44429" y="65094"/>
                    <a:pt x="57751" y="59765"/>
                  </a:cubicBezTo>
                  <a:cubicBezTo>
                    <a:pt x="176691" y="12189"/>
                    <a:pt x="63712" y="66411"/>
                    <a:pt x="154004" y="21264"/>
                  </a:cubicBezTo>
                  <a:cubicBezTo>
                    <a:pt x="230710" y="27657"/>
                    <a:pt x="263144" y="0"/>
                    <a:pt x="288758" y="59765"/>
                  </a:cubicBezTo>
                  <a:cubicBezTo>
                    <a:pt x="293969" y="71924"/>
                    <a:pt x="295175" y="85432"/>
                    <a:pt x="298383" y="98266"/>
                  </a:cubicBezTo>
                  <a:cubicBezTo>
                    <a:pt x="291966" y="114308"/>
                    <a:pt x="279132" y="129115"/>
                    <a:pt x="279132" y="146393"/>
                  </a:cubicBezTo>
                  <a:cubicBezTo>
                    <a:pt x="279132" y="179112"/>
                    <a:pt x="284672" y="212937"/>
                    <a:pt x="298383" y="242645"/>
                  </a:cubicBezTo>
                  <a:cubicBezTo>
                    <a:pt x="305106" y="257211"/>
                    <a:pt x="322956" y="263562"/>
                    <a:pt x="336884" y="271521"/>
                  </a:cubicBezTo>
                  <a:cubicBezTo>
                    <a:pt x="352819" y="280626"/>
                    <a:pt x="401704" y="288335"/>
                    <a:pt x="413886" y="290772"/>
                  </a:cubicBezTo>
                  <a:cubicBezTo>
                    <a:pt x="410678" y="300397"/>
                    <a:pt x="411435" y="312474"/>
                    <a:pt x="404261" y="319648"/>
                  </a:cubicBezTo>
                  <a:cubicBezTo>
                    <a:pt x="362312" y="361597"/>
                    <a:pt x="294323" y="326992"/>
                    <a:pt x="250257" y="319648"/>
                  </a:cubicBezTo>
                  <a:cubicBezTo>
                    <a:pt x="240632" y="316439"/>
                    <a:pt x="230456" y="314559"/>
                    <a:pt x="221381" y="310022"/>
                  </a:cubicBezTo>
                  <a:cubicBezTo>
                    <a:pt x="198927" y="298795"/>
                    <a:pt x="180078" y="276122"/>
                    <a:pt x="154004" y="271521"/>
                  </a:cubicBezTo>
                  <a:cubicBezTo>
                    <a:pt x="112808" y="264251"/>
                    <a:pt x="70585" y="265104"/>
                    <a:pt x="28876" y="261896"/>
                  </a:cubicBezTo>
                  <a:lnTo>
                    <a:pt x="0" y="25227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688378" y="1629294"/>
              <a:ext cx="332510" cy="374073"/>
            </a:xfrm>
            <a:custGeom>
              <a:avLst/>
              <a:gdLst>
                <a:gd name="connsiteX0" fmla="*/ 245807 w 653507"/>
                <a:gd name="connsiteY0" fmla="*/ 482380 h 738019"/>
                <a:gd name="connsiteX1" fmla="*/ 216310 w 653507"/>
                <a:gd name="connsiteY1" fmla="*/ 472548 h 738019"/>
                <a:gd name="connsiteX2" fmla="*/ 157316 w 653507"/>
                <a:gd name="connsiteY2" fmla="*/ 393889 h 738019"/>
                <a:gd name="connsiteX3" fmla="*/ 88491 w 653507"/>
                <a:gd name="connsiteY3" fmla="*/ 325064 h 738019"/>
                <a:gd name="connsiteX4" fmla="*/ 58994 w 653507"/>
                <a:gd name="connsiteY4" fmla="*/ 256238 h 738019"/>
                <a:gd name="connsiteX5" fmla="*/ 29497 w 653507"/>
                <a:gd name="connsiteY5" fmla="*/ 226741 h 738019"/>
                <a:gd name="connsiteX6" fmla="*/ 19665 w 653507"/>
                <a:gd name="connsiteY6" fmla="*/ 197244 h 738019"/>
                <a:gd name="connsiteX7" fmla="*/ 0 w 653507"/>
                <a:gd name="connsiteY7" fmla="*/ 128419 h 738019"/>
                <a:gd name="connsiteX8" fmla="*/ 49162 w 653507"/>
                <a:gd name="connsiteY8" fmla="*/ 10431 h 738019"/>
                <a:gd name="connsiteX9" fmla="*/ 78658 w 653507"/>
                <a:gd name="connsiteY9" fmla="*/ 599 h 738019"/>
                <a:gd name="connsiteX10" fmla="*/ 353962 w 653507"/>
                <a:gd name="connsiteY10" fmla="*/ 20264 h 738019"/>
                <a:gd name="connsiteX11" fmla="*/ 383458 w 653507"/>
                <a:gd name="connsiteY11" fmla="*/ 69425 h 738019"/>
                <a:gd name="connsiteX12" fmla="*/ 422787 w 653507"/>
                <a:gd name="connsiteY12" fmla="*/ 177580 h 738019"/>
                <a:gd name="connsiteX13" fmla="*/ 452284 w 653507"/>
                <a:gd name="connsiteY13" fmla="*/ 285735 h 738019"/>
                <a:gd name="connsiteX14" fmla="*/ 462116 w 653507"/>
                <a:gd name="connsiteY14" fmla="*/ 325064 h 738019"/>
                <a:gd name="connsiteX15" fmla="*/ 501445 w 653507"/>
                <a:gd name="connsiteY15" fmla="*/ 384057 h 738019"/>
                <a:gd name="connsiteX16" fmla="*/ 530942 w 653507"/>
                <a:gd name="connsiteY16" fmla="*/ 452883 h 738019"/>
                <a:gd name="connsiteX17" fmla="*/ 570271 w 653507"/>
                <a:gd name="connsiteY17" fmla="*/ 482380 h 738019"/>
                <a:gd name="connsiteX18" fmla="*/ 619433 w 653507"/>
                <a:gd name="connsiteY18" fmla="*/ 541373 h 738019"/>
                <a:gd name="connsiteX19" fmla="*/ 629265 w 653507"/>
                <a:gd name="connsiteY19" fmla="*/ 688857 h 738019"/>
                <a:gd name="connsiteX20" fmla="*/ 570271 w 653507"/>
                <a:gd name="connsiteY20" fmla="*/ 738019 h 738019"/>
                <a:gd name="connsiteX21" fmla="*/ 501445 w 653507"/>
                <a:gd name="connsiteY21" fmla="*/ 708522 h 738019"/>
                <a:gd name="connsiteX22" fmla="*/ 462116 w 653507"/>
                <a:gd name="connsiteY22" fmla="*/ 639696 h 738019"/>
                <a:gd name="connsiteX23" fmla="*/ 432620 w 653507"/>
                <a:gd name="connsiteY23" fmla="*/ 610199 h 738019"/>
                <a:gd name="connsiteX24" fmla="*/ 373626 w 653507"/>
                <a:gd name="connsiteY24" fmla="*/ 590535 h 738019"/>
                <a:gd name="connsiteX25" fmla="*/ 383458 w 653507"/>
                <a:gd name="connsiteY25" fmla="*/ 551206 h 738019"/>
                <a:gd name="connsiteX26" fmla="*/ 393291 w 653507"/>
                <a:gd name="connsiteY26" fmla="*/ 521709 h 738019"/>
                <a:gd name="connsiteX27" fmla="*/ 363794 w 653507"/>
                <a:gd name="connsiteY27" fmla="*/ 502044 h 738019"/>
                <a:gd name="connsiteX28" fmla="*/ 294968 w 653507"/>
                <a:gd name="connsiteY28" fmla="*/ 521709 h 738019"/>
                <a:gd name="connsiteX29" fmla="*/ 265471 w 653507"/>
                <a:gd name="connsiteY29" fmla="*/ 511877 h 738019"/>
                <a:gd name="connsiteX30" fmla="*/ 275303 w 653507"/>
                <a:gd name="connsiteY30" fmla="*/ 472548 h 738019"/>
                <a:gd name="connsiteX31" fmla="*/ 265471 w 653507"/>
                <a:gd name="connsiteY31" fmla="*/ 433219 h 738019"/>
                <a:gd name="connsiteX32" fmla="*/ 235974 w 653507"/>
                <a:gd name="connsiteY32" fmla="*/ 472548 h 738019"/>
                <a:gd name="connsiteX33" fmla="*/ 245807 w 653507"/>
                <a:gd name="connsiteY33" fmla="*/ 482380 h 73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53507" h="738019">
                  <a:moveTo>
                    <a:pt x="245807" y="482380"/>
                  </a:moveTo>
                  <a:cubicBezTo>
                    <a:pt x="242530" y="482380"/>
                    <a:pt x="224934" y="478297"/>
                    <a:pt x="216310" y="472548"/>
                  </a:cubicBezTo>
                  <a:cubicBezTo>
                    <a:pt x="176847" y="446240"/>
                    <a:pt x="189091" y="432020"/>
                    <a:pt x="157316" y="393889"/>
                  </a:cubicBezTo>
                  <a:cubicBezTo>
                    <a:pt x="136546" y="368964"/>
                    <a:pt x="88491" y="325064"/>
                    <a:pt x="88491" y="325064"/>
                  </a:cubicBezTo>
                  <a:cubicBezTo>
                    <a:pt x="78659" y="302122"/>
                    <a:pt x="71836" y="277641"/>
                    <a:pt x="58994" y="256238"/>
                  </a:cubicBezTo>
                  <a:cubicBezTo>
                    <a:pt x="51840" y="244315"/>
                    <a:pt x="37210" y="238311"/>
                    <a:pt x="29497" y="226741"/>
                  </a:cubicBezTo>
                  <a:cubicBezTo>
                    <a:pt x="23748" y="218117"/>
                    <a:pt x="22643" y="207171"/>
                    <a:pt x="19665" y="197244"/>
                  </a:cubicBezTo>
                  <a:cubicBezTo>
                    <a:pt x="12809" y="174391"/>
                    <a:pt x="6555" y="151361"/>
                    <a:pt x="0" y="128419"/>
                  </a:cubicBezTo>
                  <a:cubicBezTo>
                    <a:pt x="13070" y="69604"/>
                    <a:pt x="2722" y="41392"/>
                    <a:pt x="49162" y="10431"/>
                  </a:cubicBezTo>
                  <a:cubicBezTo>
                    <a:pt x="57785" y="4682"/>
                    <a:pt x="68826" y="3876"/>
                    <a:pt x="78658" y="599"/>
                  </a:cubicBezTo>
                  <a:cubicBezTo>
                    <a:pt x="170426" y="7154"/>
                    <a:pt x="264220" y="0"/>
                    <a:pt x="353962" y="20264"/>
                  </a:cubicBezTo>
                  <a:cubicBezTo>
                    <a:pt x="372603" y="24473"/>
                    <a:pt x="376598" y="51589"/>
                    <a:pt x="383458" y="69425"/>
                  </a:cubicBezTo>
                  <a:cubicBezTo>
                    <a:pt x="434664" y="202561"/>
                    <a:pt x="375594" y="106788"/>
                    <a:pt x="422787" y="177580"/>
                  </a:cubicBezTo>
                  <a:cubicBezTo>
                    <a:pt x="445373" y="358256"/>
                    <a:pt x="412915" y="193872"/>
                    <a:pt x="452284" y="285735"/>
                  </a:cubicBezTo>
                  <a:cubicBezTo>
                    <a:pt x="457607" y="298156"/>
                    <a:pt x="456073" y="312978"/>
                    <a:pt x="462116" y="325064"/>
                  </a:cubicBezTo>
                  <a:cubicBezTo>
                    <a:pt x="472685" y="346203"/>
                    <a:pt x="493971" y="361636"/>
                    <a:pt x="501445" y="384057"/>
                  </a:cubicBezTo>
                  <a:cubicBezTo>
                    <a:pt x="508102" y="404026"/>
                    <a:pt x="517690" y="437422"/>
                    <a:pt x="530942" y="452883"/>
                  </a:cubicBezTo>
                  <a:cubicBezTo>
                    <a:pt x="541607" y="465325"/>
                    <a:pt x="557829" y="471715"/>
                    <a:pt x="570271" y="482380"/>
                  </a:cubicBezTo>
                  <a:cubicBezTo>
                    <a:pt x="599711" y="507615"/>
                    <a:pt x="599204" y="511031"/>
                    <a:pt x="619433" y="541373"/>
                  </a:cubicBezTo>
                  <a:cubicBezTo>
                    <a:pt x="640016" y="603124"/>
                    <a:pt x="653507" y="616130"/>
                    <a:pt x="629265" y="688857"/>
                  </a:cubicBezTo>
                  <a:cubicBezTo>
                    <a:pt x="623858" y="705079"/>
                    <a:pt x="583764" y="729023"/>
                    <a:pt x="570271" y="738019"/>
                  </a:cubicBezTo>
                  <a:cubicBezTo>
                    <a:pt x="553127" y="733733"/>
                    <a:pt x="512761" y="728325"/>
                    <a:pt x="501445" y="708522"/>
                  </a:cubicBezTo>
                  <a:cubicBezTo>
                    <a:pt x="435056" y="592341"/>
                    <a:pt x="543871" y="707825"/>
                    <a:pt x="462116" y="639696"/>
                  </a:cubicBezTo>
                  <a:cubicBezTo>
                    <a:pt x="451434" y="630794"/>
                    <a:pt x="444775" y="616952"/>
                    <a:pt x="432620" y="610199"/>
                  </a:cubicBezTo>
                  <a:cubicBezTo>
                    <a:pt x="414500" y="600132"/>
                    <a:pt x="373626" y="590535"/>
                    <a:pt x="373626" y="590535"/>
                  </a:cubicBezTo>
                  <a:cubicBezTo>
                    <a:pt x="376903" y="577425"/>
                    <a:pt x="379746" y="564199"/>
                    <a:pt x="383458" y="551206"/>
                  </a:cubicBezTo>
                  <a:cubicBezTo>
                    <a:pt x="386305" y="541241"/>
                    <a:pt x="397140" y="531332"/>
                    <a:pt x="393291" y="521709"/>
                  </a:cubicBezTo>
                  <a:cubicBezTo>
                    <a:pt x="388902" y="510737"/>
                    <a:pt x="373626" y="508599"/>
                    <a:pt x="363794" y="502044"/>
                  </a:cubicBezTo>
                  <a:cubicBezTo>
                    <a:pt x="349882" y="506682"/>
                    <a:pt x="307317" y="521709"/>
                    <a:pt x="294968" y="521709"/>
                  </a:cubicBezTo>
                  <a:cubicBezTo>
                    <a:pt x="284604" y="521709"/>
                    <a:pt x="275303" y="515154"/>
                    <a:pt x="265471" y="511877"/>
                  </a:cubicBezTo>
                  <a:cubicBezTo>
                    <a:pt x="268748" y="498767"/>
                    <a:pt x="267807" y="483792"/>
                    <a:pt x="275303" y="472548"/>
                  </a:cubicBezTo>
                  <a:cubicBezTo>
                    <a:pt x="299623" y="436067"/>
                    <a:pt x="336916" y="468941"/>
                    <a:pt x="265471" y="433219"/>
                  </a:cubicBezTo>
                  <a:cubicBezTo>
                    <a:pt x="255639" y="446329"/>
                    <a:pt x="244104" y="458320"/>
                    <a:pt x="235974" y="472548"/>
                  </a:cubicBezTo>
                  <a:cubicBezTo>
                    <a:pt x="230832" y="481546"/>
                    <a:pt x="249084" y="482380"/>
                    <a:pt x="245807" y="48238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636078" y="3181682"/>
              <a:ext cx="384267" cy="370571"/>
            </a:xfrm>
            <a:custGeom>
              <a:avLst/>
              <a:gdLst>
                <a:gd name="connsiteX0" fmla="*/ 406182 w 407914"/>
                <a:gd name="connsiteY0" fmla="*/ 211755 h 375385"/>
                <a:gd name="connsiteX1" fmla="*/ 377306 w 407914"/>
                <a:gd name="connsiteY1" fmla="*/ 77002 h 375385"/>
                <a:gd name="connsiteX2" fmla="*/ 348430 w 407914"/>
                <a:gd name="connsiteY2" fmla="*/ 57751 h 375385"/>
                <a:gd name="connsiteX3" fmla="*/ 319554 w 407914"/>
                <a:gd name="connsiteY3" fmla="*/ 48126 h 375385"/>
                <a:gd name="connsiteX4" fmla="*/ 281053 w 407914"/>
                <a:gd name="connsiteY4" fmla="*/ 19250 h 375385"/>
                <a:gd name="connsiteX5" fmla="*/ 232927 w 407914"/>
                <a:gd name="connsiteY5" fmla="*/ 9625 h 375385"/>
                <a:gd name="connsiteX6" fmla="*/ 204051 w 407914"/>
                <a:gd name="connsiteY6" fmla="*/ 0 h 375385"/>
                <a:gd name="connsiteX7" fmla="*/ 155925 w 407914"/>
                <a:gd name="connsiteY7" fmla="*/ 9625 h 375385"/>
                <a:gd name="connsiteX8" fmla="*/ 69297 w 407914"/>
                <a:gd name="connsiteY8" fmla="*/ 105878 h 375385"/>
                <a:gd name="connsiteX9" fmla="*/ 40422 w 407914"/>
                <a:gd name="connsiteY9" fmla="*/ 125128 h 375385"/>
                <a:gd name="connsiteX10" fmla="*/ 1921 w 407914"/>
                <a:gd name="connsiteY10" fmla="*/ 182880 h 375385"/>
                <a:gd name="connsiteX11" fmla="*/ 11546 w 407914"/>
                <a:gd name="connsiteY11" fmla="*/ 298383 h 375385"/>
                <a:gd name="connsiteX12" fmla="*/ 21171 w 407914"/>
                <a:gd name="connsiteY12" fmla="*/ 336884 h 375385"/>
                <a:gd name="connsiteX13" fmla="*/ 30796 w 407914"/>
                <a:gd name="connsiteY13" fmla="*/ 365760 h 375385"/>
                <a:gd name="connsiteX14" fmla="*/ 69297 w 407914"/>
                <a:gd name="connsiteY14" fmla="*/ 375385 h 375385"/>
                <a:gd name="connsiteX15" fmla="*/ 88548 w 407914"/>
                <a:gd name="connsiteY15" fmla="*/ 346509 h 375385"/>
                <a:gd name="connsiteX16" fmla="*/ 146300 w 407914"/>
                <a:gd name="connsiteY16" fmla="*/ 288758 h 375385"/>
                <a:gd name="connsiteX17" fmla="*/ 175175 w 407914"/>
                <a:gd name="connsiteY17" fmla="*/ 221381 h 375385"/>
                <a:gd name="connsiteX18" fmla="*/ 194426 w 407914"/>
                <a:gd name="connsiteY18" fmla="*/ 163629 h 375385"/>
                <a:gd name="connsiteX19" fmla="*/ 242552 w 407914"/>
                <a:gd name="connsiteY19" fmla="*/ 182880 h 375385"/>
                <a:gd name="connsiteX20" fmla="*/ 300304 w 407914"/>
                <a:gd name="connsiteY20" fmla="*/ 202130 h 375385"/>
                <a:gd name="connsiteX21" fmla="*/ 386931 w 407914"/>
                <a:gd name="connsiteY21" fmla="*/ 221381 h 375385"/>
                <a:gd name="connsiteX22" fmla="*/ 406182 w 407914"/>
                <a:gd name="connsiteY22" fmla="*/ 211755 h 3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7914" h="375385">
                  <a:moveTo>
                    <a:pt x="406182" y="211755"/>
                  </a:moveTo>
                  <a:cubicBezTo>
                    <a:pt x="404578" y="187692"/>
                    <a:pt x="407914" y="113733"/>
                    <a:pt x="377306" y="77002"/>
                  </a:cubicBezTo>
                  <a:cubicBezTo>
                    <a:pt x="369900" y="68115"/>
                    <a:pt x="358777" y="62924"/>
                    <a:pt x="348430" y="57751"/>
                  </a:cubicBezTo>
                  <a:cubicBezTo>
                    <a:pt x="339355" y="53214"/>
                    <a:pt x="329179" y="51334"/>
                    <a:pt x="319554" y="48126"/>
                  </a:cubicBezTo>
                  <a:cubicBezTo>
                    <a:pt x="306720" y="38501"/>
                    <a:pt x="295712" y="25765"/>
                    <a:pt x="281053" y="19250"/>
                  </a:cubicBezTo>
                  <a:cubicBezTo>
                    <a:pt x="266103" y="12606"/>
                    <a:pt x="248798" y="13593"/>
                    <a:pt x="232927" y="9625"/>
                  </a:cubicBezTo>
                  <a:cubicBezTo>
                    <a:pt x="223084" y="7164"/>
                    <a:pt x="213676" y="3208"/>
                    <a:pt x="204051" y="0"/>
                  </a:cubicBezTo>
                  <a:cubicBezTo>
                    <a:pt x="188009" y="3208"/>
                    <a:pt x="169953" y="1208"/>
                    <a:pt x="155925" y="9625"/>
                  </a:cubicBezTo>
                  <a:cubicBezTo>
                    <a:pt x="119572" y="31437"/>
                    <a:pt x="98155" y="77020"/>
                    <a:pt x="69297" y="105878"/>
                  </a:cubicBezTo>
                  <a:cubicBezTo>
                    <a:pt x="61117" y="114058"/>
                    <a:pt x="50047" y="118711"/>
                    <a:pt x="40422" y="125128"/>
                  </a:cubicBezTo>
                  <a:cubicBezTo>
                    <a:pt x="27588" y="144379"/>
                    <a:pt x="0" y="159824"/>
                    <a:pt x="1921" y="182880"/>
                  </a:cubicBezTo>
                  <a:cubicBezTo>
                    <a:pt x="5129" y="221381"/>
                    <a:pt x="6754" y="260047"/>
                    <a:pt x="11546" y="298383"/>
                  </a:cubicBezTo>
                  <a:cubicBezTo>
                    <a:pt x="13187" y="311509"/>
                    <a:pt x="17537" y="324164"/>
                    <a:pt x="21171" y="336884"/>
                  </a:cubicBezTo>
                  <a:cubicBezTo>
                    <a:pt x="23958" y="346640"/>
                    <a:pt x="22873" y="359422"/>
                    <a:pt x="30796" y="365760"/>
                  </a:cubicBezTo>
                  <a:cubicBezTo>
                    <a:pt x="41126" y="374024"/>
                    <a:pt x="56463" y="372177"/>
                    <a:pt x="69297" y="375385"/>
                  </a:cubicBezTo>
                  <a:cubicBezTo>
                    <a:pt x="75714" y="365760"/>
                    <a:pt x="80862" y="355155"/>
                    <a:pt x="88548" y="346509"/>
                  </a:cubicBezTo>
                  <a:cubicBezTo>
                    <a:pt x="106635" y="326161"/>
                    <a:pt x="146300" y="288758"/>
                    <a:pt x="146300" y="288758"/>
                  </a:cubicBezTo>
                  <a:cubicBezTo>
                    <a:pt x="177278" y="195820"/>
                    <a:pt x="127607" y="340303"/>
                    <a:pt x="175175" y="221381"/>
                  </a:cubicBezTo>
                  <a:cubicBezTo>
                    <a:pt x="182711" y="202540"/>
                    <a:pt x="194426" y="163629"/>
                    <a:pt x="194426" y="163629"/>
                  </a:cubicBezTo>
                  <a:cubicBezTo>
                    <a:pt x="210468" y="170046"/>
                    <a:pt x="226314" y="176975"/>
                    <a:pt x="242552" y="182880"/>
                  </a:cubicBezTo>
                  <a:cubicBezTo>
                    <a:pt x="261622" y="189815"/>
                    <a:pt x="300304" y="202130"/>
                    <a:pt x="300304" y="202130"/>
                  </a:cubicBezTo>
                  <a:cubicBezTo>
                    <a:pt x="367680" y="247048"/>
                    <a:pt x="338804" y="253464"/>
                    <a:pt x="386931" y="221381"/>
                  </a:cubicBezTo>
                  <a:cubicBezTo>
                    <a:pt x="397571" y="189461"/>
                    <a:pt x="407786" y="235818"/>
                    <a:pt x="406182" y="21175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276600" y="3810000"/>
              <a:ext cx="416745" cy="442637"/>
            </a:xfrm>
            <a:custGeom>
              <a:avLst/>
              <a:gdLst>
                <a:gd name="connsiteX0" fmla="*/ 317030 w 631662"/>
                <a:gd name="connsiteY0" fmla="*/ 21862 h 553823"/>
                <a:gd name="connsiteX1" fmla="*/ 297365 w 631662"/>
                <a:gd name="connsiteY1" fmla="*/ 80855 h 553823"/>
                <a:gd name="connsiteX2" fmla="*/ 228539 w 631662"/>
                <a:gd name="connsiteY2" fmla="*/ 169346 h 553823"/>
                <a:gd name="connsiteX3" fmla="*/ 169546 w 631662"/>
                <a:gd name="connsiteY3" fmla="*/ 228339 h 553823"/>
                <a:gd name="connsiteX4" fmla="*/ 149881 w 631662"/>
                <a:gd name="connsiteY4" fmla="*/ 257836 h 553823"/>
                <a:gd name="connsiteX5" fmla="*/ 140049 w 631662"/>
                <a:gd name="connsiteY5" fmla="*/ 287333 h 553823"/>
                <a:gd name="connsiteX6" fmla="*/ 81056 w 631662"/>
                <a:gd name="connsiteY6" fmla="*/ 336494 h 553823"/>
                <a:gd name="connsiteX7" fmla="*/ 51559 w 631662"/>
                <a:gd name="connsiteY7" fmla="*/ 346326 h 553823"/>
                <a:gd name="connsiteX8" fmla="*/ 2397 w 631662"/>
                <a:gd name="connsiteY8" fmla="*/ 395488 h 553823"/>
                <a:gd name="connsiteX9" fmla="*/ 31894 w 631662"/>
                <a:gd name="connsiteY9" fmla="*/ 454481 h 553823"/>
                <a:gd name="connsiteX10" fmla="*/ 130217 w 631662"/>
                <a:gd name="connsiteY10" fmla="*/ 533139 h 553823"/>
                <a:gd name="connsiteX11" fmla="*/ 238372 w 631662"/>
                <a:gd name="connsiteY11" fmla="*/ 542971 h 553823"/>
                <a:gd name="connsiteX12" fmla="*/ 356359 w 631662"/>
                <a:gd name="connsiteY12" fmla="*/ 533139 h 553823"/>
                <a:gd name="connsiteX13" fmla="*/ 376023 w 631662"/>
                <a:gd name="connsiteY13" fmla="*/ 415152 h 553823"/>
                <a:gd name="connsiteX14" fmla="*/ 405520 w 631662"/>
                <a:gd name="connsiteY14" fmla="*/ 405320 h 553823"/>
                <a:gd name="connsiteX15" fmla="*/ 592333 w 631662"/>
                <a:gd name="connsiteY15" fmla="*/ 405320 h 553823"/>
                <a:gd name="connsiteX16" fmla="*/ 631662 w 631662"/>
                <a:gd name="connsiteY16" fmla="*/ 336494 h 553823"/>
                <a:gd name="connsiteX17" fmla="*/ 621830 w 631662"/>
                <a:gd name="connsiteY17" fmla="*/ 297165 h 553823"/>
                <a:gd name="connsiteX18" fmla="*/ 553004 w 631662"/>
                <a:gd name="connsiteY18" fmla="*/ 248004 h 553823"/>
                <a:gd name="connsiteX19" fmla="*/ 523507 w 631662"/>
                <a:gd name="connsiteY19" fmla="*/ 228339 h 553823"/>
                <a:gd name="connsiteX20" fmla="*/ 494010 w 631662"/>
                <a:gd name="connsiteY20" fmla="*/ 198842 h 553823"/>
                <a:gd name="connsiteX21" fmla="*/ 435017 w 631662"/>
                <a:gd name="connsiteY21" fmla="*/ 159513 h 553823"/>
                <a:gd name="connsiteX22" fmla="*/ 395688 w 631662"/>
                <a:gd name="connsiteY22" fmla="*/ 100520 h 553823"/>
                <a:gd name="connsiteX23" fmla="*/ 376023 w 631662"/>
                <a:gd name="connsiteY23" fmla="*/ 71023 h 553823"/>
                <a:gd name="connsiteX24" fmla="*/ 366191 w 631662"/>
                <a:gd name="connsiteY24" fmla="*/ 31694 h 553823"/>
                <a:gd name="connsiteX25" fmla="*/ 297365 w 631662"/>
                <a:gd name="connsiteY25" fmla="*/ 21862 h 553823"/>
                <a:gd name="connsiteX26" fmla="*/ 317030 w 631662"/>
                <a:gd name="connsiteY26" fmla="*/ 21862 h 55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1662" h="553823">
                  <a:moveTo>
                    <a:pt x="317030" y="21862"/>
                  </a:moveTo>
                  <a:cubicBezTo>
                    <a:pt x="317030" y="31694"/>
                    <a:pt x="308863" y="63608"/>
                    <a:pt x="297365" y="80855"/>
                  </a:cubicBezTo>
                  <a:cubicBezTo>
                    <a:pt x="211050" y="210329"/>
                    <a:pt x="297854" y="88477"/>
                    <a:pt x="228539" y="169346"/>
                  </a:cubicBezTo>
                  <a:cubicBezTo>
                    <a:pt x="179757" y="226259"/>
                    <a:pt x="221473" y="193722"/>
                    <a:pt x="169546" y="228339"/>
                  </a:cubicBezTo>
                  <a:cubicBezTo>
                    <a:pt x="162991" y="238171"/>
                    <a:pt x="155166" y="247267"/>
                    <a:pt x="149881" y="257836"/>
                  </a:cubicBezTo>
                  <a:cubicBezTo>
                    <a:pt x="145246" y="267106"/>
                    <a:pt x="145798" y="278709"/>
                    <a:pt x="140049" y="287333"/>
                  </a:cubicBezTo>
                  <a:cubicBezTo>
                    <a:pt x="129177" y="303641"/>
                    <a:pt x="99193" y="327425"/>
                    <a:pt x="81056" y="336494"/>
                  </a:cubicBezTo>
                  <a:cubicBezTo>
                    <a:pt x="71786" y="341129"/>
                    <a:pt x="61391" y="343049"/>
                    <a:pt x="51559" y="346326"/>
                  </a:cubicBezTo>
                  <a:cubicBezTo>
                    <a:pt x="34353" y="357797"/>
                    <a:pt x="6494" y="370908"/>
                    <a:pt x="2397" y="395488"/>
                  </a:cubicBezTo>
                  <a:cubicBezTo>
                    <a:pt x="0" y="409872"/>
                    <a:pt x="24687" y="446373"/>
                    <a:pt x="31894" y="454481"/>
                  </a:cubicBezTo>
                  <a:cubicBezTo>
                    <a:pt x="52372" y="477519"/>
                    <a:pt x="91776" y="525451"/>
                    <a:pt x="130217" y="533139"/>
                  </a:cubicBezTo>
                  <a:cubicBezTo>
                    <a:pt x="165714" y="540238"/>
                    <a:pt x="202320" y="539694"/>
                    <a:pt x="238372" y="542971"/>
                  </a:cubicBezTo>
                  <a:cubicBezTo>
                    <a:pt x="277701" y="539694"/>
                    <a:pt x="322748" y="553823"/>
                    <a:pt x="356359" y="533139"/>
                  </a:cubicBezTo>
                  <a:cubicBezTo>
                    <a:pt x="359418" y="531256"/>
                    <a:pt x="368234" y="426835"/>
                    <a:pt x="376023" y="415152"/>
                  </a:cubicBezTo>
                  <a:cubicBezTo>
                    <a:pt x="381772" y="406529"/>
                    <a:pt x="395688" y="408597"/>
                    <a:pt x="405520" y="405320"/>
                  </a:cubicBezTo>
                  <a:cubicBezTo>
                    <a:pt x="427950" y="407045"/>
                    <a:pt x="549629" y="426672"/>
                    <a:pt x="592333" y="405320"/>
                  </a:cubicBezTo>
                  <a:cubicBezTo>
                    <a:pt x="601596" y="400688"/>
                    <a:pt x="629697" y="340423"/>
                    <a:pt x="631662" y="336494"/>
                  </a:cubicBezTo>
                  <a:cubicBezTo>
                    <a:pt x="628385" y="323384"/>
                    <a:pt x="628534" y="308898"/>
                    <a:pt x="621830" y="297165"/>
                  </a:cubicBezTo>
                  <a:cubicBezTo>
                    <a:pt x="604358" y="266589"/>
                    <a:pt x="581170" y="264099"/>
                    <a:pt x="553004" y="248004"/>
                  </a:cubicBezTo>
                  <a:cubicBezTo>
                    <a:pt x="542744" y="242141"/>
                    <a:pt x="532585" y="235904"/>
                    <a:pt x="523507" y="228339"/>
                  </a:cubicBezTo>
                  <a:cubicBezTo>
                    <a:pt x="512825" y="219437"/>
                    <a:pt x="504986" y="207379"/>
                    <a:pt x="494010" y="198842"/>
                  </a:cubicBezTo>
                  <a:cubicBezTo>
                    <a:pt x="475355" y="184332"/>
                    <a:pt x="435017" y="159513"/>
                    <a:pt x="435017" y="159513"/>
                  </a:cubicBezTo>
                  <a:lnTo>
                    <a:pt x="395688" y="100520"/>
                  </a:lnTo>
                  <a:lnTo>
                    <a:pt x="376023" y="71023"/>
                  </a:lnTo>
                  <a:cubicBezTo>
                    <a:pt x="372746" y="57913"/>
                    <a:pt x="374842" y="42075"/>
                    <a:pt x="366191" y="31694"/>
                  </a:cubicBezTo>
                  <a:cubicBezTo>
                    <a:pt x="339779" y="0"/>
                    <a:pt x="325078" y="12625"/>
                    <a:pt x="297365" y="21862"/>
                  </a:cubicBezTo>
                  <a:cubicBezTo>
                    <a:pt x="275130" y="55215"/>
                    <a:pt x="317030" y="12030"/>
                    <a:pt x="317030" y="2186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048000" y="2971800"/>
              <a:ext cx="450342" cy="549522"/>
            </a:xfrm>
            <a:custGeom>
              <a:avLst/>
              <a:gdLst>
                <a:gd name="connsiteX0" fmla="*/ 720382 w 720382"/>
                <a:gd name="connsiteY0" fmla="*/ 589337 h 829969"/>
                <a:gd name="connsiteX1" fmla="*/ 710756 w 720382"/>
                <a:gd name="connsiteY1" fmla="*/ 618213 h 829969"/>
                <a:gd name="connsiteX2" fmla="*/ 681881 w 720382"/>
                <a:gd name="connsiteY2" fmla="*/ 637464 h 829969"/>
                <a:gd name="connsiteX3" fmla="*/ 662630 w 720382"/>
                <a:gd name="connsiteY3" fmla="*/ 714466 h 829969"/>
                <a:gd name="connsiteX4" fmla="*/ 633754 w 720382"/>
                <a:gd name="connsiteY4" fmla="*/ 772217 h 829969"/>
                <a:gd name="connsiteX5" fmla="*/ 614504 w 720382"/>
                <a:gd name="connsiteY5" fmla="*/ 810719 h 829969"/>
                <a:gd name="connsiteX6" fmla="*/ 556752 w 720382"/>
                <a:gd name="connsiteY6" fmla="*/ 829969 h 829969"/>
                <a:gd name="connsiteX7" fmla="*/ 441249 w 720382"/>
                <a:gd name="connsiteY7" fmla="*/ 820344 h 829969"/>
                <a:gd name="connsiteX8" fmla="*/ 402748 w 720382"/>
                <a:gd name="connsiteY8" fmla="*/ 772217 h 829969"/>
                <a:gd name="connsiteX9" fmla="*/ 373872 w 720382"/>
                <a:gd name="connsiteY9" fmla="*/ 733716 h 829969"/>
                <a:gd name="connsiteX10" fmla="*/ 364247 w 720382"/>
                <a:gd name="connsiteY10" fmla="*/ 704841 h 829969"/>
                <a:gd name="connsiteX11" fmla="*/ 402748 w 720382"/>
                <a:gd name="connsiteY11" fmla="*/ 647089 h 829969"/>
                <a:gd name="connsiteX12" fmla="*/ 431624 w 720382"/>
                <a:gd name="connsiteY12" fmla="*/ 608588 h 829969"/>
                <a:gd name="connsiteX13" fmla="*/ 470125 w 720382"/>
                <a:gd name="connsiteY13" fmla="*/ 550836 h 829969"/>
                <a:gd name="connsiteX14" fmla="*/ 479750 w 720382"/>
                <a:gd name="connsiteY14" fmla="*/ 512335 h 829969"/>
                <a:gd name="connsiteX15" fmla="*/ 450874 w 720382"/>
                <a:gd name="connsiteY15" fmla="*/ 339081 h 829969"/>
                <a:gd name="connsiteX16" fmla="*/ 421999 w 720382"/>
                <a:gd name="connsiteY16" fmla="*/ 300580 h 829969"/>
                <a:gd name="connsiteX17" fmla="*/ 364247 w 720382"/>
                <a:gd name="connsiteY17" fmla="*/ 262079 h 829969"/>
                <a:gd name="connsiteX18" fmla="*/ 296870 w 720382"/>
                <a:gd name="connsiteY18" fmla="*/ 194702 h 829969"/>
                <a:gd name="connsiteX19" fmla="*/ 267994 w 720382"/>
                <a:gd name="connsiteY19" fmla="*/ 175451 h 829969"/>
                <a:gd name="connsiteX20" fmla="*/ 46613 w 720382"/>
                <a:gd name="connsiteY20" fmla="*/ 175451 h 829969"/>
                <a:gd name="connsiteX21" fmla="*/ 46613 w 720382"/>
                <a:gd name="connsiteY21" fmla="*/ 31072 h 829969"/>
                <a:gd name="connsiteX22" fmla="*/ 75489 w 720382"/>
                <a:gd name="connsiteY22" fmla="*/ 11822 h 829969"/>
                <a:gd name="connsiteX23" fmla="*/ 450874 w 720382"/>
                <a:gd name="connsiteY23" fmla="*/ 21447 h 829969"/>
                <a:gd name="connsiteX24" fmla="*/ 518251 w 720382"/>
                <a:gd name="connsiteY24" fmla="*/ 88824 h 829969"/>
                <a:gd name="connsiteX25" fmla="*/ 547127 w 720382"/>
                <a:gd name="connsiteY25" fmla="*/ 136950 h 829969"/>
                <a:gd name="connsiteX26" fmla="*/ 576003 w 720382"/>
                <a:gd name="connsiteY26" fmla="*/ 175451 h 829969"/>
                <a:gd name="connsiteX27" fmla="*/ 614504 w 720382"/>
                <a:gd name="connsiteY27" fmla="*/ 271704 h 829969"/>
                <a:gd name="connsiteX28" fmla="*/ 643380 w 720382"/>
                <a:gd name="connsiteY28" fmla="*/ 348706 h 829969"/>
                <a:gd name="connsiteX29" fmla="*/ 653005 w 720382"/>
                <a:gd name="connsiteY29" fmla="*/ 454584 h 829969"/>
                <a:gd name="connsiteX30" fmla="*/ 672255 w 720382"/>
                <a:gd name="connsiteY30" fmla="*/ 531586 h 829969"/>
                <a:gd name="connsiteX31" fmla="*/ 701131 w 720382"/>
                <a:gd name="connsiteY31" fmla="*/ 541211 h 829969"/>
                <a:gd name="connsiteX32" fmla="*/ 720382 w 720382"/>
                <a:gd name="connsiteY32" fmla="*/ 589337 h 82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20382" h="829969">
                  <a:moveTo>
                    <a:pt x="720382" y="589337"/>
                  </a:moveTo>
                  <a:cubicBezTo>
                    <a:pt x="717173" y="598962"/>
                    <a:pt x="717094" y="610290"/>
                    <a:pt x="710756" y="618213"/>
                  </a:cubicBezTo>
                  <a:cubicBezTo>
                    <a:pt x="703530" y="627246"/>
                    <a:pt x="687054" y="627117"/>
                    <a:pt x="681881" y="637464"/>
                  </a:cubicBezTo>
                  <a:cubicBezTo>
                    <a:pt x="670049" y="661128"/>
                    <a:pt x="670996" y="689366"/>
                    <a:pt x="662630" y="714466"/>
                  </a:cubicBezTo>
                  <a:cubicBezTo>
                    <a:pt x="644982" y="767413"/>
                    <a:pt x="663610" y="719968"/>
                    <a:pt x="633754" y="772217"/>
                  </a:cubicBezTo>
                  <a:cubicBezTo>
                    <a:pt x="626635" y="784675"/>
                    <a:pt x="625983" y="802110"/>
                    <a:pt x="614504" y="810719"/>
                  </a:cubicBezTo>
                  <a:cubicBezTo>
                    <a:pt x="598271" y="822894"/>
                    <a:pt x="556752" y="829969"/>
                    <a:pt x="556752" y="829969"/>
                  </a:cubicBezTo>
                  <a:cubicBezTo>
                    <a:pt x="518251" y="826761"/>
                    <a:pt x="479133" y="827921"/>
                    <a:pt x="441249" y="820344"/>
                  </a:cubicBezTo>
                  <a:cubicBezTo>
                    <a:pt x="402952" y="812685"/>
                    <a:pt x="416890" y="796965"/>
                    <a:pt x="402748" y="772217"/>
                  </a:cubicBezTo>
                  <a:cubicBezTo>
                    <a:pt x="394789" y="758289"/>
                    <a:pt x="383497" y="746550"/>
                    <a:pt x="373872" y="733716"/>
                  </a:cubicBezTo>
                  <a:cubicBezTo>
                    <a:pt x="370664" y="724091"/>
                    <a:pt x="364247" y="714987"/>
                    <a:pt x="364247" y="704841"/>
                  </a:cubicBezTo>
                  <a:cubicBezTo>
                    <a:pt x="364247" y="674824"/>
                    <a:pt x="385386" y="667344"/>
                    <a:pt x="402748" y="647089"/>
                  </a:cubicBezTo>
                  <a:cubicBezTo>
                    <a:pt x="413188" y="634909"/>
                    <a:pt x="422424" y="621730"/>
                    <a:pt x="431624" y="608588"/>
                  </a:cubicBezTo>
                  <a:cubicBezTo>
                    <a:pt x="444892" y="589634"/>
                    <a:pt x="470125" y="550836"/>
                    <a:pt x="470125" y="550836"/>
                  </a:cubicBezTo>
                  <a:cubicBezTo>
                    <a:pt x="473333" y="538002"/>
                    <a:pt x="479750" y="525564"/>
                    <a:pt x="479750" y="512335"/>
                  </a:cubicBezTo>
                  <a:cubicBezTo>
                    <a:pt x="479750" y="429748"/>
                    <a:pt x="486872" y="396678"/>
                    <a:pt x="450874" y="339081"/>
                  </a:cubicBezTo>
                  <a:cubicBezTo>
                    <a:pt x="442372" y="325477"/>
                    <a:pt x="433989" y="311238"/>
                    <a:pt x="421999" y="300580"/>
                  </a:cubicBezTo>
                  <a:cubicBezTo>
                    <a:pt x="404707" y="285209"/>
                    <a:pt x="364247" y="262079"/>
                    <a:pt x="364247" y="262079"/>
                  </a:cubicBezTo>
                  <a:cubicBezTo>
                    <a:pt x="320118" y="195885"/>
                    <a:pt x="347695" y="211643"/>
                    <a:pt x="296870" y="194702"/>
                  </a:cubicBezTo>
                  <a:cubicBezTo>
                    <a:pt x="287245" y="188285"/>
                    <a:pt x="279551" y="175954"/>
                    <a:pt x="267994" y="175451"/>
                  </a:cubicBezTo>
                  <a:cubicBezTo>
                    <a:pt x="0" y="163798"/>
                    <a:pt x="146761" y="208833"/>
                    <a:pt x="46613" y="175451"/>
                  </a:cubicBezTo>
                  <a:cubicBezTo>
                    <a:pt x="16823" y="115869"/>
                    <a:pt x="11042" y="123557"/>
                    <a:pt x="46613" y="31072"/>
                  </a:cubicBezTo>
                  <a:cubicBezTo>
                    <a:pt x="50766" y="20275"/>
                    <a:pt x="65864" y="18239"/>
                    <a:pt x="75489" y="11822"/>
                  </a:cubicBezTo>
                  <a:cubicBezTo>
                    <a:pt x="200617" y="15030"/>
                    <a:pt x="327556" y="0"/>
                    <a:pt x="450874" y="21447"/>
                  </a:cubicBezTo>
                  <a:cubicBezTo>
                    <a:pt x="482166" y="26889"/>
                    <a:pt x="501910" y="61589"/>
                    <a:pt x="518251" y="88824"/>
                  </a:cubicBezTo>
                  <a:cubicBezTo>
                    <a:pt x="527876" y="104866"/>
                    <a:pt x="536750" y="121384"/>
                    <a:pt x="547127" y="136950"/>
                  </a:cubicBezTo>
                  <a:cubicBezTo>
                    <a:pt x="556026" y="150298"/>
                    <a:pt x="567501" y="161847"/>
                    <a:pt x="576003" y="175451"/>
                  </a:cubicBezTo>
                  <a:cubicBezTo>
                    <a:pt x="618046" y="242720"/>
                    <a:pt x="571315" y="185324"/>
                    <a:pt x="614504" y="271704"/>
                  </a:cubicBezTo>
                  <a:cubicBezTo>
                    <a:pt x="639670" y="322037"/>
                    <a:pt x="630274" y="296285"/>
                    <a:pt x="643380" y="348706"/>
                  </a:cubicBezTo>
                  <a:cubicBezTo>
                    <a:pt x="646588" y="383999"/>
                    <a:pt x="647478" y="419579"/>
                    <a:pt x="653005" y="454584"/>
                  </a:cubicBezTo>
                  <a:cubicBezTo>
                    <a:pt x="657131" y="480718"/>
                    <a:pt x="647155" y="523220"/>
                    <a:pt x="672255" y="531586"/>
                  </a:cubicBezTo>
                  <a:lnTo>
                    <a:pt x="701131" y="541211"/>
                  </a:lnTo>
                  <a:lnTo>
                    <a:pt x="720382" y="58933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943600" y="2971800"/>
              <a:ext cx="401235" cy="373729"/>
            </a:xfrm>
            <a:custGeom>
              <a:avLst/>
              <a:gdLst>
                <a:gd name="connsiteX0" fmla="*/ 226142 w 668594"/>
                <a:gd name="connsiteY0" fmla="*/ 278793 h 455774"/>
                <a:gd name="connsiteX1" fmla="*/ 137652 w 668594"/>
                <a:gd name="connsiteY1" fmla="*/ 268961 h 455774"/>
                <a:gd name="connsiteX2" fmla="*/ 108155 w 668594"/>
                <a:gd name="connsiteY2" fmla="*/ 249296 h 455774"/>
                <a:gd name="connsiteX3" fmla="*/ 49161 w 668594"/>
                <a:gd name="connsiteY3" fmla="*/ 200135 h 455774"/>
                <a:gd name="connsiteX4" fmla="*/ 29497 w 668594"/>
                <a:gd name="connsiteY4" fmla="*/ 170638 h 455774"/>
                <a:gd name="connsiteX5" fmla="*/ 0 w 668594"/>
                <a:gd name="connsiteY5" fmla="*/ 121477 h 455774"/>
                <a:gd name="connsiteX6" fmla="*/ 19665 w 668594"/>
                <a:gd name="connsiteY6" fmla="*/ 52651 h 455774"/>
                <a:gd name="connsiteX7" fmla="*/ 49161 w 668594"/>
                <a:gd name="connsiteY7" fmla="*/ 42819 h 455774"/>
                <a:gd name="connsiteX8" fmla="*/ 226142 w 668594"/>
                <a:gd name="connsiteY8" fmla="*/ 32987 h 455774"/>
                <a:gd name="connsiteX9" fmla="*/ 265471 w 668594"/>
                <a:gd name="connsiteY9" fmla="*/ 62483 h 455774"/>
                <a:gd name="connsiteX10" fmla="*/ 285136 w 668594"/>
                <a:gd name="connsiteY10" fmla="*/ 91980 h 455774"/>
                <a:gd name="connsiteX11" fmla="*/ 314632 w 668594"/>
                <a:gd name="connsiteY11" fmla="*/ 121477 h 455774"/>
                <a:gd name="connsiteX12" fmla="*/ 422787 w 668594"/>
                <a:gd name="connsiteY12" fmla="*/ 200135 h 455774"/>
                <a:gd name="connsiteX13" fmla="*/ 501445 w 668594"/>
                <a:gd name="connsiteY13" fmla="*/ 239464 h 455774"/>
                <a:gd name="connsiteX14" fmla="*/ 580103 w 668594"/>
                <a:gd name="connsiteY14" fmla="*/ 259128 h 455774"/>
                <a:gd name="connsiteX15" fmla="*/ 658761 w 668594"/>
                <a:gd name="connsiteY15" fmla="*/ 327954 h 455774"/>
                <a:gd name="connsiteX16" fmla="*/ 668594 w 668594"/>
                <a:gd name="connsiteY16" fmla="*/ 357451 h 455774"/>
                <a:gd name="connsiteX17" fmla="*/ 658761 w 668594"/>
                <a:gd name="connsiteY17" fmla="*/ 396780 h 455774"/>
                <a:gd name="connsiteX18" fmla="*/ 599768 w 668594"/>
                <a:gd name="connsiteY18" fmla="*/ 436109 h 455774"/>
                <a:gd name="connsiteX19" fmla="*/ 521110 w 668594"/>
                <a:gd name="connsiteY19" fmla="*/ 455774 h 455774"/>
                <a:gd name="connsiteX20" fmla="*/ 422787 w 668594"/>
                <a:gd name="connsiteY20" fmla="*/ 445941 h 455774"/>
                <a:gd name="connsiteX21" fmla="*/ 393290 w 668594"/>
                <a:gd name="connsiteY21" fmla="*/ 426277 h 455774"/>
                <a:gd name="connsiteX22" fmla="*/ 334297 w 668594"/>
                <a:gd name="connsiteY22" fmla="*/ 406612 h 455774"/>
                <a:gd name="connsiteX23" fmla="*/ 304800 w 668594"/>
                <a:gd name="connsiteY23" fmla="*/ 396780 h 455774"/>
                <a:gd name="connsiteX24" fmla="*/ 285136 w 668594"/>
                <a:gd name="connsiteY24" fmla="*/ 367283 h 455774"/>
                <a:gd name="connsiteX25" fmla="*/ 226142 w 668594"/>
                <a:gd name="connsiteY25" fmla="*/ 308290 h 455774"/>
                <a:gd name="connsiteX26" fmla="*/ 226142 w 668594"/>
                <a:gd name="connsiteY26" fmla="*/ 278793 h 45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8594" h="455774">
                  <a:moveTo>
                    <a:pt x="226142" y="278793"/>
                  </a:moveTo>
                  <a:cubicBezTo>
                    <a:pt x="196645" y="275516"/>
                    <a:pt x="166444" y="276159"/>
                    <a:pt x="137652" y="268961"/>
                  </a:cubicBezTo>
                  <a:cubicBezTo>
                    <a:pt x="126188" y="266095"/>
                    <a:pt x="117483" y="256551"/>
                    <a:pt x="108155" y="249296"/>
                  </a:cubicBezTo>
                  <a:cubicBezTo>
                    <a:pt x="87950" y="233581"/>
                    <a:pt x="67261" y="218235"/>
                    <a:pt x="49161" y="200135"/>
                  </a:cubicBezTo>
                  <a:cubicBezTo>
                    <a:pt x="40805" y="191779"/>
                    <a:pt x="35760" y="180659"/>
                    <a:pt x="29497" y="170638"/>
                  </a:cubicBezTo>
                  <a:cubicBezTo>
                    <a:pt x="19369" y="154432"/>
                    <a:pt x="9832" y="137864"/>
                    <a:pt x="0" y="121477"/>
                  </a:cubicBezTo>
                  <a:cubicBezTo>
                    <a:pt x="86" y="121134"/>
                    <a:pt x="14962" y="57354"/>
                    <a:pt x="19665" y="52651"/>
                  </a:cubicBezTo>
                  <a:cubicBezTo>
                    <a:pt x="26993" y="45323"/>
                    <a:pt x="39329" y="46096"/>
                    <a:pt x="49161" y="42819"/>
                  </a:cubicBezTo>
                  <a:cubicBezTo>
                    <a:pt x="113389" y="0"/>
                    <a:pt x="92987" y="4954"/>
                    <a:pt x="226142" y="32987"/>
                  </a:cubicBezTo>
                  <a:cubicBezTo>
                    <a:pt x="242177" y="36363"/>
                    <a:pt x="252361" y="52651"/>
                    <a:pt x="265471" y="62483"/>
                  </a:cubicBezTo>
                  <a:cubicBezTo>
                    <a:pt x="272026" y="72315"/>
                    <a:pt x="277571" y="82902"/>
                    <a:pt x="285136" y="91980"/>
                  </a:cubicBezTo>
                  <a:cubicBezTo>
                    <a:pt x="294038" y="102662"/>
                    <a:pt x="304239" y="112239"/>
                    <a:pt x="314632" y="121477"/>
                  </a:cubicBezTo>
                  <a:cubicBezTo>
                    <a:pt x="359896" y="161712"/>
                    <a:pt x="372887" y="173266"/>
                    <a:pt x="422787" y="200135"/>
                  </a:cubicBezTo>
                  <a:cubicBezTo>
                    <a:pt x="448597" y="214033"/>
                    <a:pt x="473006" y="232354"/>
                    <a:pt x="501445" y="239464"/>
                  </a:cubicBezTo>
                  <a:lnTo>
                    <a:pt x="580103" y="259128"/>
                  </a:lnTo>
                  <a:cubicBezTo>
                    <a:pt x="624352" y="288627"/>
                    <a:pt x="638276" y="286985"/>
                    <a:pt x="658761" y="327954"/>
                  </a:cubicBezTo>
                  <a:cubicBezTo>
                    <a:pt x="663396" y="337224"/>
                    <a:pt x="665316" y="347619"/>
                    <a:pt x="668594" y="357451"/>
                  </a:cubicBezTo>
                  <a:cubicBezTo>
                    <a:pt x="665316" y="370561"/>
                    <a:pt x="665465" y="385047"/>
                    <a:pt x="658761" y="396780"/>
                  </a:cubicBezTo>
                  <a:cubicBezTo>
                    <a:pt x="642980" y="424396"/>
                    <a:pt x="626771" y="428745"/>
                    <a:pt x="599768" y="436109"/>
                  </a:cubicBezTo>
                  <a:cubicBezTo>
                    <a:pt x="573694" y="443220"/>
                    <a:pt x="521110" y="455774"/>
                    <a:pt x="521110" y="455774"/>
                  </a:cubicBezTo>
                  <a:cubicBezTo>
                    <a:pt x="488336" y="452496"/>
                    <a:pt x="454881" y="453347"/>
                    <a:pt x="422787" y="445941"/>
                  </a:cubicBezTo>
                  <a:cubicBezTo>
                    <a:pt x="411273" y="443284"/>
                    <a:pt x="404088" y="431076"/>
                    <a:pt x="393290" y="426277"/>
                  </a:cubicBezTo>
                  <a:cubicBezTo>
                    <a:pt x="374348" y="417859"/>
                    <a:pt x="353961" y="413167"/>
                    <a:pt x="334297" y="406612"/>
                  </a:cubicBezTo>
                  <a:lnTo>
                    <a:pt x="304800" y="396780"/>
                  </a:lnTo>
                  <a:cubicBezTo>
                    <a:pt x="298245" y="386948"/>
                    <a:pt x="292987" y="376115"/>
                    <a:pt x="285136" y="367283"/>
                  </a:cubicBezTo>
                  <a:cubicBezTo>
                    <a:pt x="266660" y="346498"/>
                    <a:pt x="245806" y="327955"/>
                    <a:pt x="226142" y="308290"/>
                  </a:cubicBezTo>
                  <a:lnTo>
                    <a:pt x="226142" y="27879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400800" y="3733800"/>
              <a:ext cx="459346" cy="535675"/>
            </a:xfrm>
            <a:custGeom>
              <a:avLst/>
              <a:gdLst>
                <a:gd name="connsiteX0" fmla="*/ 323983 w 487613"/>
                <a:gd name="connsiteY0" fmla="*/ 20094 h 542634"/>
                <a:gd name="connsiteX1" fmla="*/ 285482 w 487613"/>
                <a:gd name="connsiteY1" fmla="*/ 10468 h 542634"/>
                <a:gd name="connsiteX2" fmla="*/ 256606 w 487613"/>
                <a:gd name="connsiteY2" fmla="*/ 843 h 542634"/>
                <a:gd name="connsiteX3" fmla="*/ 169979 w 487613"/>
                <a:gd name="connsiteY3" fmla="*/ 20094 h 542634"/>
                <a:gd name="connsiteX4" fmla="*/ 121853 w 487613"/>
                <a:gd name="connsiteY4" fmla="*/ 29719 h 542634"/>
                <a:gd name="connsiteX5" fmla="*/ 64101 w 487613"/>
                <a:gd name="connsiteY5" fmla="*/ 68220 h 542634"/>
                <a:gd name="connsiteX6" fmla="*/ 6350 w 487613"/>
                <a:gd name="connsiteY6" fmla="*/ 164473 h 542634"/>
                <a:gd name="connsiteX7" fmla="*/ 15975 w 487613"/>
                <a:gd name="connsiteY7" fmla="*/ 424355 h 542634"/>
                <a:gd name="connsiteX8" fmla="*/ 64101 w 487613"/>
                <a:gd name="connsiteY8" fmla="*/ 472481 h 542634"/>
                <a:gd name="connsiteX9" fmla="*/ 121853 w 487613"/>
                <a:gd name="connsiteY9" fmla="*/ 510982 h 542634"/>
                <a:gd name="connsiteX10" fmla="*/ 150729 w 487613"/>
                <a:gd name="connsiteY10" fmla="*/ 530233 h 542634"/>
                <a:gd name="connsiteX11" fmla="*/ 189230 w 487613"/>
                <a:gd name="connsiteY11" fmla="*/ 539858 h 542634"/>
                <a:gd name="connsiteX12" fmla="*/ 285482 w 487613"/>
                <a:gd name="connsiteY12" fmla="*/ 530233 h 542634"/>
                <a:gd name="connsiteX13" fmla="*/ 304733 w 487613"/>
                <a:gd name="connsiteY13" fmla="*/ 491732 h 542634"/>
                <a:gd name="connsiteX14" fmla="*/ 275857 w 487613"/>
                <a:gd name="connsiteY14" fmla="*/ 366603 h 542634"/>
                <a:gd name="connsiteX15" fmla="*/ 266232 w 487613"/>
                <a:gd name="connsiteY15" fmla="*/ 328102 h 542634"/>
                <a:gd name="connsiteX16" fmla="*/ 237356 w 487613"/>
                <a:gd name="connsiteY16" fmla="*/ 308852 h 542634"/>
                <a:gd name="connsiteX17" fmla="*/ 227731 w 487613"/>
                <a:gd name="connsiteY17" fmla="*/ 270351 h 542634"/>
                <a:gd name="connsiteX18" fmla="*/ 285482 w 487613"/>
                <a:gd name="connsiteY18" fmla="*/ 241475 h 542634"/>
                <a:gd name="connsiteX19" fmla="*/ 410611 w 487613"/>
                <a:gd name="connsiteY19" fmla="*/ 251100 h 542634"/>
                <a:gd name="connsiteX20" fmla="*/ 449112 w 487613"/>
                <a:gd name="connsiteY20" fmla="*/ 260725 h 542634"/>
                <a:gd name="connsiteX21" fmla="*/ 487613 w 487613"/>
                <a:gd name="connsiteY21" fmla="*/ 202974 h 542634"/>
                <a:gd name="connsiteX22" fmla="*/ 477987 w 487613"/>
                <a:gd name="connsiteY22" fmla="*/ 164473 h 542634"/>
                <a:gd name="connsiteX23" fmla="*/ 333609 w 487613"/>
                <a:gd name="connsiteY23" fmla="*/ 116346 h 542634"/>
                <a:gd name="connsiteX24" fmla="*/ 314358 w 487613"/>
                <a:gd name="connsiteY24" fmla="*/ 29719 h 542634"/>
                <a:gd name="connsiteX25" fmla="*/ 323983 w 487613"/>
                <a:gd name="connsiteY25" fmla="*/ 20094 h 54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7613" h="542634">
                  <a:moveTo>
                    <a:pt x="323983" y="20094"/>
                  </a:moveTo>
                  <a:cubicBezTo>
                    <a:pt x="319170" y="16886"/>
                    <a:pt x="298202" y="14102"/>
                    <a:pt x="285482" y="10468"/>
                  </a:cubicBezTo>
                  <a:cubicBezTo>
                    <a:pt x="275726" y="7681"/>
                    <a:pt x="266717" y="0"/>
                    <a:pt x="256606" y="843"/>
                  </a:cubicBezTo>
                  <a:cubicBezTo>
                    <a:pt x="227128" y="3300"/>
                    <a:pt x="198902" y="13896"/>
                    <a:pt x="169979" y="20094"/>
                  </a:cubicBezTo>
                  <a:cubicBezTo>
                    <a:pt x="153982" y="23522"/>
                    <a:pt x="137895" y="26511"/>
                    <a:pt x="121853" y="29719"/>
                  </a:cubicBezTo>
                  <a:cubicBezTo>
                    <a:pt x="102602" y="42553"/>
                    <a:pt x="76935" y="48969"/>
                    <a:pt x="64101" y="68220"/>
                  </a:cubicBezTo>
                  <a:cubicBezTo>
                    <a:pt x="17641" y="137911"/>
                    <a:pt x="35947" y="105278"/>
                    <a:pt x="6350" y="164473"/>
                  </a:cubicBezTo>
                  <a:cubicBezTo>
                    <a:pt x="9558" y="251100"/>
                    <a:pt x="0" y="339153"/>
                    <a:pt x="15975" y="424355"/>
                  </a:cubicBezTo>
                  <a:cubicBezTo>
                    <a:pt x="20156" y="446653"/>
                    <a:pt x="46542" y="458115"/>
                    <a:pt x="64101" y="472481"/>
                  </a:cubicBezTo>
                  <a:cubicBezTo>
                    <a:pt x="82008" y="487132"/>
                    <a:pt x="102602" y="498148"/>
                    <a:pt x="121853" y="510982"/>
                  </a:cubicBezTo>
                  <a:cubicBezTo>
                    <a:pt x="131478" y="517399"/>
                    <a:pt x="139506" y="527427"/>
                    <a:pt x="150729" y="530233"/>
                  </a:cubicBezTo>
                  <a:lnTo>
                    <a:pt x="189230" y="539858"/>
                  </a:lnTo>
                  <a:cubicBezTo>
                    <a:pt x="221314" y="536650"/>
                    <a:pt x="255718" y="542634"/>
                    <a:pt x="285482" y="530233"/>
                  </a:cubicBezTo>
                  <a:cubicBezTo>
                    <a:pt x="298727" y="524714"/>
                    <a:pt x="303633" y="506038"/>
                    <a:pt x="304733" y="491732"/>
                  </a:cubicBezTo>
                  <a:cubicBezTo>
                    <a:pt x="312043" y="396705"/>
                    <a:pt x="298954" y="428196"/>
                    <a:pt x="275857" y="366603"/>
                  </a:cubicBezTo>
                  <a:cubicBezTo>
                    <a:pt x="271212" y="354217"/>
                    <a:pt x="273570" y="339109"/>
                    <a:pt x="266232" y="328102"/>
                  </a:cubicBezTo>
                  <a:cubicBezTo>
                    <a:pt x="259815" y="318477"/>
                    <a:pt x="246981" y="315269"/>
                    <a:pt x="237356" y="308852"/>
                  </a:cubicBezTo>
                  <a:cubicBezTo>
                    <a:pt x="234148" y="296018"/>
                    <a:pt x="223548" y="282901"/>
                    <a:pt x="227731" y="270351"/>
                  </a:cubicBezTo>
                  <a:cubicBezTo>
                    <a:pt x="232396" y="256355"/>
                    <a:pt x="274270" y="245212"/>
                    <a:pt x="285482" y="241475"/>
                  </a:cubicBezTo>
                  <a:cubicBezTo>
                    <a:pt x="327192" y="244683"/>
                    <a:pt x="369065" y="246212"/>
                    <a:pt x="410611" y="251100"/>
                  </a:cubicBezTo>
                  <a:cubicBezTo>
                    <a:pt x="423749" y="252646"/>
                    <a:pt x="437894" y="267736"/>
                    <a:pt x="449112" y="260725"/>
                  </a:cubicBezTo>
                  <a:cubicBezTo>
                    <a:pt x="468731" y="248463"/>
                    <a:pt x="487613" y="202974"/>
                    <a:pt x="487613" y="202974"/>
                  </a:cubicBezTo>
                  <a:cubicBezTo>
                    <a:pt x="484404" y="190140"/>
                    <a:pt x="486698" y="174429"/>
                    <a:pt x="477987" y="164473"/>
                  </a:cubicBezTo>
                  <a:cubicBezTo>
                    <a:pt x="433873" y="114058"/>
                    <a:pt x="395749" y="123251"/>
                    <a:pt x="333609" y="116346"/>
                  </a:cubicBezTo>
                  <a:cubicBezTo>
                    <a:pt x="329912" y="94169"/>
                    <a:pt x="326204" y="53412"/>
                    <a:pt x="314358" y="29719"/>
                  </a:cubicBezTo>
                  <a:cubicBezTo>
                    <a:pt x="312329" y="25661"/>
                    <a:pt x="328796" y="23303"/>
                    <a:pt x="323983" y="2009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553200" y="2895600"/>
              <a:ext cx="329617" cy="476553"/>
            </a:xfrm>
            <a:custGeom>
              <a:avLst/>
              <a:gdLst>
                <a:gd name="connsiteX0" fmla="*/ 578501 w 585056"/>
                <a:gd name="connsiteY0" fmla="*/ 295931 h 482744"/>
                <a:gd name="connsiteX1" fmla="*/ 539172 w 585056"/>
                <a:gd name="connsiteY1" fmla="*/ 305763 h 482744"/>
                <a:gd name="connsiteX2" fmla="*/ 421185 w 585056"/>
                <a:gd name="connsiteY2" fmla="*/ 246770 h 482744"/>
                <a:gd name="connsiteX3" fmla="*/ 391688 w 585056"/>
                <a:gd name="connsiteY3" fmla="*/ 236937 h 482744"/>
                <a:gd name="connsiteX4" fmla="*/ 372024 w 585056"/>
                <a:gd name="connsiteY4" fmla="*/ 207440 h 482744"/>
                <a:gd name="connsiteX5" fmla="*/ 313030 w 585056"/>
                <a:gd name="connsiteY5" fmla="*/ 138615 h 482744"/>
                <a:gd name="connsiteX6" fmla="*/ 244204 w 585056"/>
                <a:gd name="connsiteY6" fmla="*/ 40292 h 482744"/>
                <a:gd name="connsiteX7" fmla="*/ 224540 w 585056"/>
                <a:gd name="connsiteY7" fmla="*/ 10795 h 482744"/>
                <a:gd name="connsiteX8" fmla="*/ 67224 w 585056"/>
                <a:gd name="connsiteY8" fmla="*/ 40292 h 482744"/>
                <a:gd name="connsiteX9" fmla="*/ 18062 w 585056"/>
                <a:gd name="connsiteY9" fmla="*/ 99286 h 482744"/>
                <a:gd name="connsiteX10" fmla="*/ 8230 w 585056"/>
                <a:gd name="connsiteY10" fmla="*/ 128782 h 482744"/>
                <a:gd name="connsiteX11" fmla="*/ 37727 w 585056"/>
                <a:gd name="connsiteY11" fmla="*/ 286099 h 482744"/>
                <a:gd name="connsiteX12" fmla="*/ 67224 w 585056"/>
                <a:gd name="connsiteY12" fmla="*/ 315595 h 482744"/>
                <a:gd name="connsiteX13" fmla="*/ 136049 w 585056"/>
                <a:gd name="connsiteY13" fmla="*/ 404086 h 482744"/>
                <a:gd name="connsiteX14" fmla="*/ 145882 w 585056"/>
                <a:gd name="connsiteY14" fmla="*/ 433582 h 482744"/>
                <a:gd name="connsiteX15" fmla="*/ 175378 w 585056"/>
                <a:gd name="connsiteY15" fmla="*/ 463079 h 482744"/>
                <a:gd name="connsiteX16" fmla="*/ 273701 w 585056"/>
                <a:gd name="connsiteY16" fmla="*/ 482744 h 482744"/>
                <a:gd name="connsiteX17" fmla="*/ 342527 w 585056"/>
                <a:gd name="connsiteY17" fmla="*/ 472911 h 482744"/>
                <a:gd name="connsiteX18" fmla="*/ 372024 w 585056"/>
                <a:gd name="connsiteY18" fmla="*/ 443415 h 482744"/>
                <a:gd name="connsiteX19" fmla="*/ 401520 w 585056"/>
                <a:gd name="connsiteY19" fmla="*/ 423750 h 482744"/>
                <a:gd name="connsiteX20" fmla="*/ 499843 w 585056"/>
                <a:gd name="connsiteY20" fmla="*/ 325428 h 482744"/>
                <a:gd name="connsiteX21" fmla="*/ 578501 w 585056"/>
                <a:gd name="connsiteY21" fmla="*/ 295931 h 48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5056" h="482744">
                  <a:moveTo>
                    <a:pt x="578501" y="295931"/>
                  </a:moveTo>
                  <a:cubicBezTo>
                    <a:pt x="585056" y="292654"/>
                    <a:pt x="552467" y="308180"/>
                    <a:pt x="539172" y="305763"/>
                  </a:cubicBezTo>
                  <a:cubicBezTo>
                    <a:pt x="490815" y="296971"/>
                    <a:pt x="462629" y="267492"/>
                    <a:pt x="421185" y="246770"/>
                  </a:cubicBezTo>
                  <a:cubicBezTo>
                    <a:pt x="411915" y="242135"/>
                    <a:pt x="401520" y="240215"/>
                    <a:pt x="391688" y="236937"/>
                  </a:cubicBezTo>
                  <a:cubicBezTo>
                    <a:pt x="385133" y="227105"/>
                    <a:pt x="379714" y="216412"/>
                    <a:pt x="372024" y="207440"/>
                  </a:cubicBezTo>
                  <a:cubicBezTo>
                    <a:pt x="335916" y="165313"/>
                    <a:pt x="335601" y="179994"/>
                    <a:pt x="313030" y="138615"/>
                  </a:cubicBezTo>
                  <a:cubicBezTo>
                    <a:pt x="262042" y="45138"/>
                    <a:pt x="300661" y="77931"/>
                    <a:pt x="244204" y="40292"/>
                  </a:cubicBezTo>
                  <a:cubicBezTo>
                    <a:pt x="237649" y="30460"/>
                    <a:pt x="236219" y="12592"/>
                    <a:pt x="224540" y="10795"/>
                  </a:cubicBezTo>
                  <a:cubicBezTo>
                    <a:pt x="154373" y="0"/>
                    <a:pt x="122906" y="18020"/>
                    <a:pt x="67224" y="40292"/>
                  </a:cubicBezTo>
                  <a:cubicBezTo>
                    <a:pt x="45479" y="62037"/>
                    <a:pt x="31751" y="71909"/>
                    <a:pt x="18062" y="99286"/>
                  </a:cubicBezTo>
                  <a:cubicBezTo>
                    <a:pt x="13427" y="108556"/>
                    <a:pt x="11507" y="118950"/>
                    <a:pt x="8230" y="128782"/>
                  </a:cubicBezTo>
                  <a:cubicBezTo>
                    <a:pt x="18062" y="181221"/>
                    <a:pt x="0" y="248373"/>
                    <a:pt x="37727" y="286099"/>
                  </a:cubicBezTo>
                  <a:cubicBezTo>
                    <a:pt x="47559" y="295931"/>
                    <a:pt x="58687" y="304619"/>
                    <a:pt x="67224" y="315595"/>
                  </a:cubicBezTo>
                  <a:cubicBezTo>
                    <a:pt x="149556" y="421450"/>
                    <a:pt x="69079" y="337114"/>
                    <a:pt x="136049" y="404086"/>
                  </a:cubicBezTo>
                  <a:cubicBezTo>
                    <a:pt x="139327" y="413918"/>
                    <a:pt x="140133" y="424959"/>
                    <a:pt x="145882" y="433582"/>
                  </a:cubicBezTo>
                  <a:cubicBezTo>
                    <a:pt x="153595" y="445151"/>
                    <a:pt x="163809" y="455366"/>
                    <a:pt x="175378" y="463079"/>
                  </a:cubicBezTo>
                  <a:cubicBezTo>
                    <a:pt x="194097" y="475558"/>
                    <a:pt x="267877" y="481912"/>
                    <a:pt x="273701" y="482744"/>
                  </a:cubicBezTo>
                  <a:cubicBezTo>
                    <a:pt x="296643" y="479466"/>
                    <a:pt x="321010" y="481518"/>
                    <a:pt x="342527" y="472911"/>
                  </a:cubicBezTo>
                  <a:cubicBezTo>
                    <a:pt x="355437" y="467747"/>
                    <a:pt x="361342" y="452317"/>
                    <a:pt x="372024" y="443415"/>
                  </a:cubicBezTo>
                  <a:cubicBezTo>
                    <a:pt x="381102" y="435850"/>
                    <a:pt x="391688" y="430305"/>
                    <a:pt x="401520" y="423750"/>
                  </a:cubicBezTo>
                  <a:cubicBezTo>
                    <a:pt x="425723" y="387445"/>
                    <a:pt x="449420" y="335513"/>
                    <a:pt x="499843" y="325428"/>
                  </a:cubicBezTo>
                  <a:cubicBezTo>
                    <a:pt x="552218" y="314952"/>
                    <a:pt x="571946" y="299209"/>
                    <a:pt x="578501" y="29593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10"/>
          <p:cNvSpPr txBox="1">
            <a:spLocks noChangeArrowheads="1"/>
          </p:cNvSpPr>
          <p:nvPr/>
        </p:nvSpPr>
        <p:spPr bwMode="auto">
          <a:xfrm>
            <a:off x="609600" y="5722203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u="none" dirty="0" smtClean="0"/>
              <a:t>Can you identify the recurring pattern?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0"/>
          <p:cNvSpPr txBox="1">
            <a:spLocks noChangeArrowheads="1"/>
          </p:cNvSpPr>
          <p:nvPr/>
        </p:nvSpPr>
        <p:spPr bwMode="auto">
          <a:xfrm>
            <a:off x="609600" y="1077330"/>
            <a:ext cx="8153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Discover visual categories within unlabeled images by modeling interactions between the unfamiliar regions and familiar objects.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u="none" dirty="0" smtClean="0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idea</a:t>
            </a:r>
          </a:p>
        </p:txBody>
      </p:sp>
      <p:grpSp>
        <p:nvGrpSpPr>
          <p:cNvPr id="2" name="Group 65"/>
          <p:cNvGrpSpPr/>
          <p:nvPr/>
        </p:nvGrpSpPr>
        <p:grpSpPr>
          <a:xfrm>
            <a:off x="2093423" y="2453640"/>
            <a:ext cx="4993177" cy="3108960"/>
            <a:chOff x="2093423" y="1981200"/>
            <a:chExt cx="4993177" cy="3108960"/>
          </a:xfrm>
        </p:grpSpPr>
        <p:sp>
          <p:nvSpPr>
            <p:cNvPr id="97" name="Freeform 96"/>
            <p:cNvSpPr/>
            <p:nvPr/>
          </p:nvSpPr>
          <p:spPr bwMode="auto">
            <a:xfrm>
              <a:off x="3752354" y="3117876"/>
              <a:ext cx="526351" cy="305161"/>
            </a:xfrm>
            <a:custGeom>
              <a:avLst/>
              <a:gdLst>
                <a:gd name="connsiteX0" fmla="*/ 27332 w 1010610"/>
                <a:gd name="connsiteY0" fmla="*/ 800451 h 892202"/>
                <a:gd name="connsiteX1" fmla="*/ 17707 w 1010610"/>
                <a:gd name="connsiteY1" fmla="*/ 521319 h 892202"/>
                <a:gd name="connsiteX2" fmla="*/ 8082 w 1010610"/>
                <a:gd name="connsiteY2" fmla="*/ 473192 h 892202"/>
                <a:gd name="connsiteX3" fmla="*/ 17707 w 1010610"/>
                <a:gd name="connsiteY3" fmla="*/ 165184 h 892202"/>
                <a:gd name="connsiteX4" fmla="*/ 75459 w 1010610"/>
                <a:gd name="connsiteY4" fmla="*/ 88182 h 892202"/>
                <a:gd name="connsiteX5" fmla="*/ 123585 w 1010610"/>
                <a:gd name="connsiteY5" fmla="*/ 40056 h 892202"/>
                <a:gd name="connsiteX6" fmla="*/ 181337 w 1010610"/>
                <a:gd name="connsiteY6" fmla="*/ 1555 h 892202"/>
                <a:gd name="connsiteX7" fmla="*/ 277589 w 1010610"/>
                <a:gd name="connsiteY7" fmla="*/ 30430 h 892202"/>
                <a:gd name="connsiteX8" fmla="*/ 316090 w 1010610"/>
                <a:gd name="connsiteY8" fmla="*/ 88182 h 892202"/>
                <a:gd name="connsiteX9" fmla="*/ 373842 w 1010610"/>
                <a:gd name="connsiteY9" fmla="*/ 136308 h 892202"/>
                <a:gd name="connsiteX10" fmla="*/ 393092 w 1010610"/>
                <a:gd name="connsiteY10" fmla="*/ 165184 h 892202"/>
                <a:gd name="connsiteX11" fmla="*/ 441219 w 1010610"/>
                <a:gd name="connsiteY11" fmla="*/ 251811 h 892202"/>
                <a:gd name="connsiteX12" fmla="*/ 498970 w 1010610"/>
                <a:gd name="connsiteY12" fmla="*/ 299938 h 892202"/>
                <a:gd name="connsiteX13" fmla="*/ 527846 w 1010610"/>
                <a:gd name="connsiteY13" fmla="*/ 309563 h 892202"/>
                <a:gd name="connsiteX14" fmla="*/ 556722 w 1010610"/>
                <a:gd name="connsiteY14" fmla="*/ 328813 h 892202"/>
                <a:gd name="connsiteX15" fmla="*/ 604848 w 1010610"/>
                <a:gd name="connsiteY15" fmla="*/ 338439 h 892202"/>
                <a:gd name="connsiteX16" fmla="*/ 633724 w 1010610"/>
                <a:gd name="connsiteY16" fmla="*/ 348064 h 892202"/>
                <a:gd name="connsiteX17" fmla="*/ 739602 w 1010610"/>
                <a:gd name="connsiteY17" fmla="*/ 367315 h 892202"/>
                <a:gd name="connsiteX18" fmla="*/ 787728 w 1010610"/>
                <a:gd name="connsiteY18" fmla="*/ 425066 h 892202"/>
                <a:gd name="connsiteX19" fmla="*/ 816604 w 1010610"/>
                <a:gd name="connsiteY19" fmla="*/ 511693 h 892202"/>
                <a:gd name="connsiteX20" fmla="*/ 845480 w 1010610"/>
                <a:gd name="connsiteY20" fmla="*/ 550195 h 892202"/>
                <a:gd name="connsiteX21" fmla="*/ 893606 w 1010610"/>
                <a:gd name="connsiteY21" fmla="*/ 646447 h 892202"/>
                <a:gd name="connsiteX22" fmla="*/ 903231 w 1010610"/>
                <a:gd name="connsiteY22" fmla="*/ 675323 h 892202"/>
                <a:gd name="connsiteX23" fmla="*/ 932107 w 1010610"/>
                <a:gd name="connsiteY23" fmla="*/ 713824 h 892202"/>
                <a:gd name="connsiteX24" fmla="*/ 970608 w 1010610"/>
                <a:gd name="connsiteY24" fmla="*/ 790826 h 892202"/>
                <a:gd name="connsiteX25" fmla="*/ 960983 w 1010610"/>
                <a:gd name="connsiteY25" fmla="*/ 867828 h 892202"/>
                <a:gd name="connsiteX26" fmla="*/ 806979 w 1010610"/>
                <a:gd name="connsiteY26" fmla="*/ 838952 h 892202"/>
                <a:gd name="connsiteX27" fmla="*/ 778103 w 1010610"/>
                <a:gd name="connsiteY27" fmla="*/ 810077 h 892202"/>
                <a:gd name="connsiteX28" fmla="*/ 720351 w 1010610"/>
                <a:gd name="connsiteY28" fmla="*/ 733075 h 892202"/>
                <a:gd name="connsiteX29" fmla="*/ 691476 w 1010610"/>
                <a:gd name="connsiteY29" fmla="*/ 713824 h 892202"/>
                <a:gd name="connsiteX30" fmla="*/ 672225 w 1010610"/>
                <a:gd name="connsiteY30" fmla="*/ 675323 h 892202"/>
                <a:gd name="connsiteX31" fmla="*/ 652975 w 1010610"/>
                <a:gd name="connsiteY31" fmla="*/ 646447 h 892202"/>
                <a:gd name="connsiteX32" fmla="*/ 489345 w 1010610"/>
                <a:gd name="connsiteY32" fmla="*/ 617571 h 892202"/>
                <a:gd name="connsiteX33" fmla="*/ 460469 w 1010610"/>
                <a:gd name="connsiteY33" fmla="*/ 607946 h 892202"/>
                <a:gd name="connsiteX34" fmla="*/ 470095 w 1010610"/>
                <a:gd name="connsiteY34" fmla="*/ 646447 h 892202"/>
                <a:gd name="connsiteX35" fmla="*/ 460469 w 1010610"/>
                <a:gd name="connsiteY35" fmla="*/ 713824 h 892202"/>
                <a:gd name="connsiteX36" fmla="*/ 393092 w 1010610"/>
                <a:gd name="connsiteY36" fmla="*/ 752325 h 892202"/>
                <a:gd name="connsiteX37" fmla="*/ 287215 w 1010610"/>
                <a:gd name="connsiteY37" fmla="*/ 761950 h 892202"/>
                <a:gd name="connsiteX38" fmla="*/ 210212 w 1010610"/>
                <a:gd name="connsiteY38" fmla="*/ 771576 h 892202"/>
                <a:gd name="connsiteX39" fmla="*/ 181337 w 1010610"/>
                <a:gd name="connsiteY39" fmla="*/ 781201 h 892202"/>
                <a:gd name="connsiteX40" fmla="*/ 152461 w 1010610"/>
                <a:gd name="connsiteY40" fmla="*/ 800451 h 892202"/>
                <a:gd name="connsiteX41" fmla="*/ 27332 w 1010610"/>
                <a:gd name="connsiteY41" fmla="*/ 790826 h 892202"/>
                <a:gd name="connsiteX42" fmla="*/ 27332 w 1010610"/>
                <a:gd name="connsiteY42" fmla="*/ 800451 h 8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0610" h="892202">
                  <a:moveTo>
                    <a:pt x="27332" y="800451"/>
                  </a:moveTo>
                  <a:cubicBezTo>
                    <a:pt x="25728" y="755533"/>
                    <a:pt x="23174" y="614258"/>
                    <a:pt x="17707" y="521319"/>
                  </a:cubicBezTo>
                  <a:cubicBezTo>
                    <a:pt x="16746" y="504987"/>
                    <a:pt x="8082" y="489552"/>
                    <a:pt x="8082" y="473192"/>
                  </a:cubicBezTo>
                  <a:cubicBezTo>
                    <a:pt x="8082" y="370473"/>
                    <a:pt x="0" y="266366"/>
                    <a:pt x="17707" y="165184"/>
                  </a:cubicBezTo>
                  <a:cubicBezTo>
                    <a:pt x="23238" y="133580"/>
                    <a:pt x="57662" y="114878"/>
                    <a:pt x="75459" y="88182"/>
                  </a:cubicBezTo>
                  <a:cubicBezTo>
                    <a:pt x="110751" y="35243"/>
                    <a:pt x="75459" y="80161"/>
                    <a:pt x="123585" y="40056"/>
                  </a:cubicBezTo>
                  <a:cubicBezTo>
                    <a:pt x="171653" y="0"/>
                    <a:pt x="130590" y="18470"/>
                    <a:pt x="181337" y="1555"/>
                  </a:cubicBezTo>
                  <a:cubicBezTo>
                    <a:pt x="207575" y="5928"/>
                    <a:pt x="255207" y="8048"/>
                    <a:pt x="277589" y="30430"/>
                  </a:cubicBezTo>
                  <a:cubicBezTo>
                    <a:pt x="293949" y="46790"/>
                    <a:pt x="299730" y="71822"/>
                    <a:pt x="316090" y="88182"/>
                  </a:cubicBezTo>
                  <a:cubicBezTo>
                    <a:pt x="353146" y="125238"/>
                    <a:pt x="333640" y="109507"/>
                    <a:pt x="373842" y="136308"/>
                  </a:cubicBezTo>
                  <a:cubicBezTo>
                    <a:pt x="380259" y="145933"/>
                    <a:pt x="387919" y="154837"/>
                    <a:pt x="393092" y="165184"/>
                  </a:cubicBezTo>
                  <a:cubicBezTo>
                    <a:pt x="417298" y="213596"/>
                    <a:pt x="380527" y="191119"/>
                    <a:pt x="441219" y="251811"/>
                  </a:cubicBezTo>
                  <a:cubicBezTo>
                    <a:pt x="462504" y="273096"/>
                    <a:pt x="472172" y="286539"/>
                    <a:pt x="498970" y="299938"/>
                  </a:cubicBezTo>
                  <a:cubicBezTo>
                    <a:pt x="508045" y="304475"/>
                    <a:pt x="518771" y="305026"/>
                    <a:pt x="527846" y="309563"/>
                  </a:cubicBezTo>
                  <a:cubicBezTo>
                    <a:pt x="538193" y="314736"/>
                    <a:pt x="545890" y="324751"/>
                    <a:pt x="556722" y="328813"/>
                  </a:cubicBezTo>
                  <a:cubicBezTo>
                    <a:pt x="572040" y="334557"/>
                    <a:pt x="588977" y="334471"/>
                    <a:pt x="604848" y="338439"/>
                  </a:cubicBezTo>
                  <a:cubicBezTo>
                    <a:pt x="614691" y="340900"/>
                    <a:pt x="623775" y="346074"/>
                    <a:pt x="633724" y="348064"/>
                  </a:cubicBezTo>
                  <a:cubicBezTo>
                    <a:pt x="806115" y="382541"/>
                    <a:pt x="625494" y="338786"/>
                    <a:pt x="739602" y="367315"/>
                  </a:cubicBezTo>
                  <a:cubicBezTo>
                    <a:pt x="756950" y="384662"/>
                    <a:pt x="777676" y="401612"/>
                    <a:pt x="787728" y="425066"/>
                  </a:cubicBezTo>
                  <a:cubicBezTo>
                    <a:pt x="820433" y="501377"/>
                    <a:pt x="767772" y="423793"/>
                    <a:pt x="816604" y="511693"/>
                  </a:cubicBezTo>
                  <a:cubicBezTo>
                    <a:pt x="824395" y="525717"/>
                    <a:pt x="837521" y="536266"/>
                    <a:pt x="845480" y="550195"/>
                  </a:cubicBezTo>
                  <a:cubicBezTo>
                    <a:pt x="863277" y="581340"/>
                    <a:pt x="882263" y="612417"/>
                    <a:pt x="893606" y="646447"/>
                  </a:cubicBezTo>
                  <a:cubicBezTo>
                    <a:pt x="896814" y="656072"/>
                    <a:pt x="898197" y="666514"/>
                    <a:pt x="903231" y="675323"/>
                  </a:cubicBezTo>
                  <a:cubicBezTo>
                    <a:pt x="911190" y="689251"/>
                    <a:pt x="924316" y="699801"/>
                    <a:pt x="932107" y="713824"/>
                  </a:cubicBezTo>
                  <a:cubicBezTo>
                    <a:pt x="1010610" y="855128"/>
                    <a:pt x="904979" y="692380"/>
                    <a:pt x="970608" y="790826"/>
                  </a:cubicBezTo>
                  <a:cubicBezTo>
                    <a:pt x="967400" y="816493"/>
                    <a:pt x="984119" y="856260"/>
                    <a:pt x="960983" y="867828"/>
                  </a:cubicBezTo>
                  <a:cubicBezTo>
                    <a:pt x="912236" y="892202"/>
                    <a:pt x="846350" y="871761"/>
                    <a:pt x="806979" y="838952"/>
                  </a:cubicBezTo>
                  <a:cubicBezTo>
                    <a:pt x="796522" y="830238"/>
                    <a:pt x="786723" y="820612"/>
                    <a:pt x="778103" y="810077"/>
                  </a:cubicBezTo>
                  <a:cubicBezTo>
                    <a:pt x="757786" y="785245"/>
                    <a:pt x="747046" y="750873"/>
                    <a:pt x="720351" y="733075"/>
                  </a:cubicBezTo>
                  <a:lnTo>
                    <a:pt x="691476" y="713824"/>
                  </a:lnTo>
                  <a:cubicBezTo>
                    <a:pt x="685059" y="700990"/>
                    <a:pt x="679344" y="687781"/>
                    <a:pt x="672225" y="675323"/>
                  </a:cubicBezTo>
                  <a:cubicBezTo>
                    <a:pt x="666486" y="665279"/>
                    <a:pt x="661862" y="653853"/>
                    <a:pt x="652975" y="646447"/>
                  </a:cubicBezTo>
                  <a:cubicBezTo>
                    <a:pt x="610514" y="611063"/>
                    <a:pt x="531236" y="620794"/>
                    <a:pt x="489345" y="617571"/>
                  </a:cubicBezTo>
                  <a:cubicBezTo>
                    <a:pt x="479720" y="614363"/>
                    <a:pt x="466097" y="599504"/>
                    <a:pt x="460469" y="607946"/>
                  </a:cubicBezTo>
                  <a:cubicBezTo>
                    <a:pt x="453131" y="618953"/>
                    <a:pt x="470095" y="633218"/>
                    <a:pt x="470095" y="646447"/>
                  </a:cubicBezTo>
                  <a:cubicBezTo>
                    <a:pt x="470095" y="669134"/>
                    <a:pt x="469683" y="693092"/>
                    <a:pt x="460469" y="713824"/>
                  </a:cubicBezTo>
                  <a:cubicBezTo>
                    <a:pt x="456940" y="721764"/>
                    <a:pt x="395694" y="751805"/>
                    <a:pt x="393092" y="752325"/>
                  </a:cubicBezTo>
                  <a:cubicBezTo>
                    <a:pt x="358342" y="759275"/>
                    <a:pt x="322458" y="758240"/>
                    <a:pt x="287215" y="761950"/>
                  </a:cubicBezTo>
                  <a:cubicBezTo>
                    <a:pt x="261490" y="764658"/>
                    <a:pt x="235880" y="768367"/>
                    <a:pt x="210212" y="771576"/>
                  </a:cubicBezTo>
                  <a:cubicBezTo>
                    <a:pt x="200587" y="774784"/>
                    <a:pt x="190412" y="776664"/>
                    <a:pt x="181337" y="781201"/>
                  </a:cubicBezTo>
                  <a:cubicBezTo>
                    <a:pt x="170990" y="786374"/>
                    <a:pt x="164007" y="799729"/>
                    <a:pt x="152461" y="800451"/>
                  </a:cubicBezTo>
                  <a:cubicBezTo>
                    <a:pt x="110710" y="803060"/>
                    <a:pt x="68744" y="796742"/>
                    <a:pt x="27332" y="790826"/>
                  </a:cubicBezTo>
                  <a:cubicBezTo>
                    <a:pt x="22840" y="790184"/>
                    <a:pt x="28936" y="845369"/>
                    <a:pt x="27332" y="80045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238835" y="2784041"/>
              <a:ext cx="559122" cy="237575"/>
            </a:xfrm>
            <a:custGeom>
              <a:avLst/>
              <a:gdLst>
                <a:gd name="connsiteX0" fmla="*/ 16979 w 1075758"/>
                <a:gd name="connsiteY0" fmla="*/ 53395 h 698287"/>
                <a:gd name="connsiteX1" fmla="*/ 36230 w 1075758"/>
                <a:gd name="connsiteY1" fmla="*/ 120772 h 698287"/>
                <a:gd name="connsiteX2" fmla="*/ 55480 w 1075758"/>
                <a:gd name="connsiteY2" fmla="*/ 178523 h 698287"/>
                <a:gd name="connsiteX3" fmla="*/ 65106 w 1075758"/>
                <a:gd name="connsiteY3" fmla="*/ 207399 h 698287"/>
                <a:gd name="connsiteX4" fmla="*/ 74731 w 1075758"/>
                <a:gd name="connsiteY4" fmla="*/ 255525 h 698287"/>
                <a:gd name="connsiteX5" fmla="*/ 65106 w 1075758"/>
                <a:gd name="connsiteY5" fmla="*/ 351778 h 698287"/>
                <a:gd name="connsiteX6" fmla="*/ 45855 w 1075758"/>
                <a:gd name="connsiteY6" fmla="*/ 380654 h 698287"/>
                <a:gd name="connsiteX7" fmla="*/ 36230 w 1075758"/>
                <a:gd name="connsiteY7" fmla="*/ 419155 h 698287"/>
                <a:gd name="connsiteX8" fmla="*/ 45855 w 1075758"/>
                <a:gd name="connsiteY8" fmla="*/ 496157 h 698287"/>
                <a:gd name="connsiteX9" fmla="*/ 55480 w 1075758"/>
                <a:gd name="connsiteY9" fmla="*/ 611660 h 698287"/>
                <a:gd name="connsiteX10" fmla="*/ 65106 w 1075758"/>
                <a:gd name="connsiteY10" fmla="*/ 650161 h 698287"/>
                <a:gd name="connsiteX11" fmla="*/ 93982 w 1075758"/>
                <a:gd name="connsiteY11" fmla="*/ 669412 h 698287"/>
                <a:gd name="connsiteX12" fmla="*/ 122857 w 1075758"/>
                <a:gd name="connsiteY12" fmla="*/ 698287 h 698287"/>
                <a:gd name="connsiteX13" fmla="*/ 151733 w 1075758"/>
                <a:gd name="connsiteY13" fmla="*/ 669412 h 698287"/>
                <a:gd name="connsiteX14" fmla="*/ 209485 w 1075758"/>
                <a:gd name="connsiteY14" fmla="*/ 650161 h 698287"/>
                <a:gd name="connsiteX15" fmla="*/ 238360 w 1075758"/>
                <a:gd name="connsiteY15" fmla="*/ 621285 h 698287"/>
                <a:gd name="connsiteX16" fmla="*/ 267236 w 1075758"/>
                <a:gd name="connsiteY16" fmla="*/ 553908 h 698287"/>
                <a:gd name="connsiteX17" fmla="*/ 324988 w 1075758"/>
                <a:gd name="connsiteY17" fmla="*/ 525033 h 698287"/>
                <a:gd name="connsiteX18" fmla="*/ 353864 w 1075758"/>
                <a:gd name="connsiteY18" fmla="*/ 505782 h 698287"/>
                <a:gd name="connsiteX19" fmla="*/ 373114 w 1075758"/>
                <a:gd name="connsiteY19" fmla="*/ 476906 h 698287"/>
                <a:gd name="connsiteX20" fmla="*/ 421240 w 1075758"/>
                <a:gd name="connsiteY20" fmla="*/ 467281 h 698287"/>
                <a:gd name="connsiteX21" fmla="*/ 459742 w 1075758"/>
                <a:gd name="connsiteY21" fmla="*/ 380654 h 698287"/>
                <a:gd name="connsiteX22" fmla="*/ 613746 w 1075758"/>
                <a:gd name="connsiteY22" fmla="*/ 390279 h 698287"/>
                <a:gd name="connsiteX23" fmla="*/ 652247 w 1075758"/>
                <a:gd name="connsiteY23" fmla="*/ 448030 h 698287"/>
                <a:gd name="connsiteX24" fmla="*/ 661872 w 1075758"/>
                <a:gd name="connsiteY24" fmla="*/ 486532 h 698287"/>
                <a:gd name="connsiteX25" fmla="*/ 690748 w 1075758"/>
                <a:gd name="connsiteY25" fmla="*/ 515407 h 698287"/>
                <a:gd name="connsiteX26" fmla="*/ 738874 w 1075758"/>
                <a:gd name="connsiteY26" fmla="*/ 563534 h 698287"/>
                <a:gd name="connsiteX27" fmla="*/ 758125 w 1075758"/>
                <a:gd name="connsiteY27" fmla="*/ 592409 h 698287"/>
                <a:gd name="connsiteX28" fmla="*/ 941005 w 1075758"/>
                <a:gd name="connsiteY28" fmla="*/ 611660 h 698287"/>
                <a:gd name="connsiteX29" fmla="*/ 969880 w 1075758"/>
                <a:gd name="connsiteY29" fmla="*/ 592409 h 698287"/>
                <a:gd name="connsiteX30" fmla="*/ 979506 w 1075758"/>
                <a:gd name="connsiteY30" fmla="*/ 563534 h 698287"/>
                <a:gd name="connsiteX31" fmla="*/ 989131 w 1075758"/>
                <a:gd name="connsiteY31" fmla="*/ 448030 h 698287"/>
                <a:gd name="connsiteX32" fmla="*/ 1008382 w 1075758"/>
                <a:gd name="connsiteY32" fmla="*/ 419155 h 698287"/>
                <a:gd name="connsiteX33" fmla="*/ 1066133 w 1075758"/>
                <a:gd name="connsiteY33" fmla="*/ 380654 h 698287"/>
                <a:gd name="connsiteX34" fmla="*/ 1075758 w 1075758"/>
                <a:gd name="connsiteY34" fmla="*/ 351778 h 698287"/>
                <a:gd name="connsiteX35" fmla="*/ 1046883 w 1075758"/>
                <a:gd name="connsiteY35" fmla="*/ 274776 h 698287"/>
                <a:gd name="connsiteX36" fmla="*/ 1027632 w 1075758"/>
                <a:gd name="connsiteY36" fmla="*/ 236275 h 698287"/>
                <a:gd name="connsiteX37" fmla="*/ 989131 w 1075758"/>
                <a:gd name="connsiteY37" fmla="*/ 226649 h 698287"/>
                <a:gd name="connsiteX38" fmla="*/ 960255 w 1075758"/>
                <a:gd name="connsiteY38" fmla="*/ 207399 h 698287"/>
                <a:gd name="connsiteX39" fmla="*/ 941005 w 1075758"/>
                <a:gd name="connsiteY39" fmla="*/ 178523 h 698287"/>
                <a:gd name="connsiteX40" fmla="*/ 844752 w 1075758"/>
                <a:gd name="connsiteY40" fmla="*/ 120772 h 698287"/>
                <a:gd name="connsiteX41" fmla="*/ 806251 w 1075758"/>
                <a:gd name="connsiteY41" fmla="*/ 111146 h 698287"/>
                <a:gd name="connsiteX42" fmla="*/ 748499 w 1075758"/>
                <a:gd name="connsiteY42" fmla="*/ 91896 h 698287"/>
                <a:gd name="connsiteX43" fmla="*/ 719624 w 1075758"/>
                <a:gd name="connsiteY43" fmla="*/ 82270 h 698287"/>
                <a:gd name="connsiteX44" fmla="*/ 401990 w 1075758"/>
                <a:gd name="connsiteY44" fmla="*/ 111146 h 698287"/>
                <a:gd name="connsiteX45" fmla="*/ 373114 w 1075758"/>
                <a:gd name="connsiteY45" fmla="*/ 120772 h 698287"/>
                <a:gd name="connsiteX46" fmla="*/ 267236 w 1075758"/>
                <a:gd name="connsiteY46" fmla="*/ 101521 h 698287"/>
                <a:gd name="connsiteX47" fmla="*/ 190234 w 1075758"/>
                <a:gd name="connsiteY47" fmla="*/ 82270 h 698287"/>
                <a:gd name="connsiteX48" fmla="*/ 132483 w 1075758"/>
                <a:gd name="connsiteY48" fmla="*/ 53395 h 698287"/>
                <a:gd name="connsiteX49" fmla="*/ 103607 w 1075758"/>
                <a:gd name="connsiteY49" fmla="*/ 63020 h 698287"/>
                <a:gd name="connsiteX50" fmla="*/ 16979 w 1075758"/>
                <a:gd name="connsiteY50" fmla="*/ 63020 h 698287"/>
                <a:gd name="connsiteX51" fmla="*/ 16979 w 1075758"/>
                <a:gd name="connsiteY51" fmla="*/ 53395 h 69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75758" h="698287">
                  <a:moveTo>
                    <a:pt x="16979" y="53395"/>
                  </a:moveTo>
                  <a:cubicBezTo>
                    <a:pt x="20187" y="63020"/>
                    <a:pt x="0" y="0"/>
                    <a:pt x="36230" y="120772"/>
                  </a:cubicBezTo>
                  <a:cubicBezTo>
                    <a:pt x="42061" y="140208"/>
                    <a:pt x="49063" y="159273"/>
                    <a:pt x="55480" y="178523"/>
                  </a:cubicBezTo>
                  <a:cubicBezTo>
                    <a:pt x="58689" y="188148"/>
                    <a:pt x="63116" y="197450"/>
                    <a:pt x="65106" y="207399"/>
                  </a:cubicBezTo>
                  <a:lnTo>
                    <a:pt x="74731" y="255525"/>
                  </a:lnTo>
                  <a:cubicBezTo>
                    <a:pt x="71523" y="287609"/>
                    <a:pt x="72356" y="320359"/>
                    <a:pt x="65106" y="351778"/>
                  </a:cubicBezTo>
                  <a:cubicBezTo>
                    <a:pt x="62505" y="363050"/>
                    <a:pt x="50412" y="370021"/>
                    <a:pt x="45855" y="380654"/>
                  </a:cubicBezTo>
                  <a:cubicBezTo>
                    <a:pt x="40644" y="392813"/>
                    <a:pt x="39438" y="406321"/>
                    <a:pt x="36230" y="419155"/>
                  </a:cubicBezTo>
                  <a:cubicBezTo>
                    <a:pt x="39438" y="444822"/>
                    <a:pt x="43281" y="470418"/>
                    <a:pt x="45855" y="496157"/>
                  </a:cubicBezTo>
                  <a:cubicBezTo>
                    <a:pt x="49699" y="534600"/>
                    <a:pt x="50688" y="573324"/>
                    <a:pt x="55480" y="611660"/>
                  </a:cubicBezTo>
                  <a:cubicBezTo>
                    <a:pt x="57121" y="624787"/>
                    <a:pt x="57768" y="639154"/>
                    <a:pt x="65106" y="650161"/>
                  </a:cubicBezTo>
                  <a:cubicBezTo>
                    <a:pt x="71523" y="659786"/>
                    <a:pt x="85095" y="662006"/>
                    <a:pt x="93982" y="669412"/>
                  </a:cubicBezTo>
                  <a:cubicBezTo>
                    <a:pt x="104439" y="678126"/>
                    <a:pt x="113232" y="688662"/>
                    <a:pt x="122857" y="698287"/>
                  </a:cubicBezTo>
                  <a:cubicBezTo>
                    <a:pt x="132482" y="688662"/>
                    <a:pt x="139834" y="676023"/>
                    <a:pt x="151733" y="669412"/>
                  </a:cubicBezTo>
                  <a:cubicBezTo>
                    <a:pt x="169471" y="659557"/>
                    <a:pt x="209485" y="650161"/>
                    <a:pt x="209485" y="650161"/>
                  </a:cubicBezTo>
                  <a:cubicBezTo>
                    <a:pt x="219110" y="640536"/>
                    <a:pt x="231607" y="633104"/>
                    <a:pt x="238360" y="621285"/>
                  </a:cubicBezTo>
                  <a:cubicBezTo>
                    <a:pt x="267810" y="569747"/>
                    <a:pt x="225766" y="595378"/>
                    <a:pt x="267236" y="553908"/>
                  </a:cubicBezTo>
                  <a:cubicBezTo>
                    <a:pt x="285894" y="535250"/>
                    <a:pt x="301504" y="532861"/>
                    <a:pt x="324988" y="525033"/>
                  </a:cubicBezTo>
                  <a:cubicBezTo>
                    <a:pt x="334613" y="518616"/>
                    <a:pt x="345684" y="513962"/>
                    <a:pt x="353864" y="505782"/>
                  </a:cubicBezTo>
                  <a:cubicBezTo>
                    <a:pt x="362044" y="497602"/>
                    <a:pt x="363070" y="482645"/>
                    <a:pt x="373114" y="476906"/>
                  </a:cubicBezTo>
                  <a:cubicBezTo>
                    <a:pt x="387318" y="468789"/>
                    <a:pt x="405198" y="470489"/>
                    <a:pt x="421240" y="467281"/>
                  </a:cubicBezTo>
                  <a:cubicBezTo>
                    <a:pt x="444149" y="398555"/>
                    <a:pt x="429235" y="426413"/>
                    <a:pt x="459742" y="380654"/>
                  </a:cubicBezTo>
                  <a:lnTo>
                    <a:pt x="613746" y="390279"/>
                  </a:lnTo>
                  <a:cubicBezTo>
                    <a:pt x="635583" y="397922"/>
                    <a:pt x="652247" y="448030"/>
                    <a:pt x="652247" y="448030"/>
                  </a:cubicBezTo>
                  <a:cubicBezTo>
                    <a:pt x="655455" y="460864"/>
                    <a:pt x="655309" y="475046"/>
                    <a:pt x="661872" y="486532"/>
                  </a:cubicBezTo>
                  <a:cubicBezTo>
                    <a:pt x="668625" y="498351"/>
                    <a:pt x="682034" y="504950"/>
                    <a:pt x="690748" y="515407"/>
                  </a:cubicBezTo>
                  <a:cubicBezTo>
                    <a:pt x="730855" y="563536"/>
                    <a:pt x="685932" y="528239"/>
                    <a:pt x="738874" y="563534"/>
                  </a:cubicBezTo>
                  <a:cubicBezTo>
                    <a:pt x="745291" y="573159"/>
                    <a:pt x="752952" y="582062"/>
                    <a:pt x="758125" y="592409"/>
                  </a:cubicBezTo>
                  <a:cubicBezTo>
                    <a:pt x="799623" y="675403"/>
                    <a:pt x="680188" y="626149"/>
                    <a:pt x="941005" y="611660"/>
                  </a:cubicBezTo>
                  <a:cubicBezTo>
                    <a:pt x="950630" y="605243"/>
                    <a:pt x="962654" y="601442"/>
                    <a:pt x="969880" y="592409"/>
                  </a:cubicBezTo>
                  <a:cubicBezTo>
                    <a:pt x="976218" y="584487"/>
                    <a:pt x="978165" y="573591"/>
                    <a:pt x="979506" y="563534"/>
                  </a:cubicBezTo>
                  <a:cubicBezTo>
                    <a:pt x="984612" y="525238"/>
                    <a:pt x="981554" y="485915"/>
                    <a:pt x="989131" y="448030"/>
                  </a:cubicBezTo>
                  <a:cubicBezTo>
                    <a:pt x="991400" y="436687"/>
                    <a:pt x="999676" y="426773"/>
                    <a:pt x="1008382" y="419155"/>
                  </a:cubicBezTo>
                  <a:cubicBezTo>
                    <a:pt x="1025794" y="403920"/>
                    <a:pt x="1066133" y="380654"/>
                    <a:pt x="1066133" y="380654"/>
                  </a:cubicBezTo>
                  <a:cubicBezTo>
                    <a:pt x="1069341" y="371029"/>
                    <a:pt x="1075758" y="361924"/>
                    <a:pt x="1075758" y="351778"/>
                  </a:cubicBezTo>
                  <a:cubicBezTo>
                    <a:pt x="1075758" y="303110"/>
                    <a:pt x="1066797" y="309626"/>
                    <a:pt x="1046883" y="274776"/>
                  </a:cubicBezTo>
                  <a:cubicBezTo>
                    <a:pt x="1039764" y="262318"/>
                    <a:pt x="1038655" y="245461"/>
                    <a:pt x="1027632" y="236275"/>
                  </a:cubicBezTo>
                  <a:cubicBezTo>
                    <a:pt x="1017469" y="227806"/>
                    <a:pt x="1001965" y="229858"/>
                    <a:pt x="989131" y="226649"/>
                  </a:cubicBezTo>
                  <a:cubicBezTo>
                    <a:pt x="979506" y="220232"/>
                    <a:pt x="968435" y="215579"/>
                    <a:pt x="960255" y="207399"/>
                  </a:cubicBezTo>
                  <a:cubicBezTo>
                    <a:pt x="952075" y="199219"/>
                    <a:pt x="949711" y="186141"/>
                    <a:pt x="941005" y="178523"/>
                  </a:cubicBezTo>
                  <a:cubicBezTo>
                    <a:pt x="924213" y="163830"/>
                    <a:pt x="871141" y="130668"/>
                    <a:pt x="844752" y="120772"/>
                  </a:cubicBezTo>
                  <a:cubicBezTo>
                    <a:pt x="832366" y="116127"/>
                    <a:pt x="818922" y="114947"/>
                    <a:pt x="806251" y="111146"/>
                  </a:cubicBezTo>
                  <a:cubicBezTo>
                    <a:pt x="786815" y="105315"/>
                    <a:pt x="767750" y="98313"/>
                    <a:pt x="748499" y="91896"/>
                  </a:cubicBezTo>
                  <a:lnTo>
                    <a:pt x="719624" y="82270"/>
                  </a:lnTo>
                  <a:cubicBezTo>
                    <a:pt x="446747" y="103261"/>
                    <a:pt x="552192" y="89689"/>
                    <a:pt x="401990" y="111146"/>
                  </a:cubicBezTo>
                  <a:cubicBezTo>
                    <a:pt x="392365" y="114355"/>
                    <a:pt x="383260" y="120772"/>
                    <a:pt x="373114" y="120772"/>
                  </a:cubicBezTo>
                  <a:cubicBezTo>
                    <a:pt x="284191" y="120772"/>
                    <a:pt x="321379" y="115056"/>
                    <a:pt x="267236" y="101521"/>
                  </a:cubicBezTo>
                  <a:cubicBezTo>
                    <a:pt x="245262" y="96028"/>
                    <a:pt x="212241" y="93273"/>
                    <a:pt x="190234" y="82270"/>
                  </a:cubicBezTo>
                  <a:cubicBezTo>
                    <a:pt x="115604" y="44955"/>
                    <a:pt x="205057" y="77586"/>
                    <a:pt x="132483" y="53395"/>
                  </a:cubicBezTo>
                  <a:cubicBezTo>
                    <a:pt x="122858" y="56603"/>
                    <a:pt x="113753" y="63020"/>
                    <a:pt x="103607" y="63020"/>
                  </a:cubicBezTo>
                  <a:cubicBezTo>
                    <a:pt x="51691" y="63020"/>
                    <a:pt x="75040" y="33990"/>
                    <a:pt x="16979" y="63020"/>
                  </a:cubicBezTo>
                  <a:cubicBezTo>
                    <a:pt x="10562" y="66228"/>
                    <a:pt x="13771" y="43770"/>
                    <a:pt x="16979" y="53395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961801" y="2663206"/>
              <a:ext cx="501775" cy="329738"/>
            </a:xfrm>
            <a:custGeom>
              <a:avLst/>
              <a:gdLst>
                <a:gd name="connsiteX0" fmla="*/ 250257 w 963274"/>
                <a:gd name="connsiteY0" fmla="*/ 40169 h 964195"/>
                <a:gd name="connsiteX1" fmla="*/ 173255 w 963274"/>
                <a:gd name="connsiteY1" fmla="*/ 49795 h 964195"/>
                <a:gd name="connsiteX2" fmla="*/ 96253 w 963274"/>
                <a:gd name="connsiteY2" fmla="*/ 117171 h 964195"/>
                <a:gd name="connsiteX3" fmla="*/ 86628 w 963274"/>
                <a:gd name="connsiteY3" fmla="*/ 146047 h 964195"/>
                <a:gd name="connsiteX4" fmla="*/ 67377 w 963274"/>
                <a:gd name="connsiteY4" fmla="*/ 174923 h 964195"/>
                <a:gd name="connsiteX5" fmla="*/ 86628 w 963274"/>
                <a:gd name="connsiteY5" fmla="*/ 319302 h 964195"/>
                <a:gd name="connsiteX6" fmla="*/ 125129 w 963274"/>
                <a:gd name="connsiteY6" fmla="*/ 377054 h 964195"/>
                <a:gd name="connsiteX7" fmla="*/ 134754 w 963274"/>
                <a:gd name="connsiteY7" fmla="*/ 415555 h 964195"/>
                <a:gd name="connsiteX8" fmla="*/ 163630 w 963274"/>
                <a:gd name="connsiteY8" fmla="*/ 482931 h 964195"/>
                <a:gd name="connsiteX9" fmla="*/ 154005 w 963274"/>
                <a:gd name="connsiteY9" fmla="*/ 579184 h 964195"/>
                <a:gd name="connsiteX10" fmla="*/ 134754 w 963274"/>
                <a:gd name="connsiteY10" fmla="*/ 608060 h 964195"/>
                <a:gd name="connsiteX11" fmla="*/ 67377 w 963274"/>
                <a:gd name="connsiteY11" fmla="*/ 675437 h 964195"/>
                <a:gd name="connsiteX12" fmla="*/ 38502 w 963274"/>
                <a:gd name="connsiteY12" fmla="*/ 713938 h 964195"/>
                <a:gd name="connsiteX13" fmla="*/ 0 w 963274"/>
                <a:gd name="connsiteY13" fmla="*/ 771689 h 964195"/>
                <a:gd name="connsiteX14" fmla="*/ 19251 w 963274"/>
                <a:gd name="connsiteY14" fmla="*/ 829441 h 964195"/>
                <a:gd name="connsiteX15" fmla="*/ 86628 w 963274"/>
                <a:gd name="connsiteY15" fmla="*/ 896818 h 964195"/>
                <a:gd name="connsiteX16" fmla="*/ 115504 w 963274"/>
                <a:gd name="connsiteY16" fmla="*/ 916068 h 964195"/>
                <a:gd name="connsiteX17" fmla="*/ 144379 w 963274"/>
                <a:gd name="connsiteY17" fmla="*/ 944944 h 964195"/>
                <a:gd name="connsiteX18" fmla="*/ 202131 w 963274"/>
                <a:gd name="connsiteY18" fmla="*/ 964195 h 964195"/>
                <a:gd name="connsiteX19" fmla="*/ 317634 w 963274"/>
                <a:gd name="connsiteY19" fmla="*/ 954569 h 964195"/>
                <a:gd name="connsiteX20" fmla="*/ 346510 w 963274"/>
                <a:gd name="connsiteY20" fmla="*/ 944944 h 964195"/>
                <a:gd name="connsiteX21" fmla="*/ 394636 w 963274"/>
                <a:gd name="connsiteY21" fmla="*/ 935319 h 964195"/>
                <a:gd name="connsiteX22" fmla="*/ 423512 w 963274"/>
                <a:gd name="connsiteY22" fmla="*/ 906443 h 964195"/>
                <a:gd name="connsiteX23" fmla="*/ 490889 w 963274"/>
                <a:gd name="connsiteY23" fmla="*/ 877567 h 964195"/>
                <a:gd name="connsiteX24" fmla="*/ 519765 w 963274"/>
                <a:gd name="connsiteY24" fmla="*/ 848691 h 964195"/>
                <a:gd name="connsiteX25" fmla="*/ 539015 w 963274"/>
                <a:gd name="connsiteY25" fmla="*/ 790940 h 964195"/>
                <a:gd name="connsiteX26" fmla="*/ 529390 w 963274"/>
                <a:gd name="connsiteY26" fmla="*/ 617685 h 964195"/>
                <a:gd name="connsiteX27" fmla="*/ 510139 w 963274"/>
                <a:gd name="connsiteY27" fmla="*/ 559934 h 964195"/>
                <a:gd name="connsiteX28" fmla="*/ 770022 w 963274"/>
                <a:gd name="connsiteY28" fmla="*/ 569559 h 964195"/>
                <a:gd name="connsiteX29" fmla="*/ 798897 w 963274"/>
                <a:gd name="connsiteY29" fmla="*/ 588809 h 964195"/>
                <a:gd name="connsiteX30" fmla="*/ 827773 w 963274"/>
                <a:gd name="connsiteY30" fmla="*/ 598435 h 964195"/>
                <a:gd name="connsiteX31" fmla="*/ 895150 w 963274"/>
                <a:gd name="connsiteY31" fmla="*/ 569559 h 964195"/>
                <a:gd name="connsiteX32" fmla="*/ 933651 w 963274"/>
                <a:gd name="connsiteY32" fmla="*/ 511807 h 964195"/>
                <a:gd name="connsiteX33" fmla="*/ 943276 w 963274"/>
                <a:gd name="connsiteY33" fmla="*/ 482931 h 964195"/>
                <a:gd name="connsiteX34" fmla="*/ 943276 w 963274"/>
                <a:gd name="connsiteY34" fmla="*/ 309677 h 964195"/>
                <a:gd name="connsiteX35" fmla="*/ 904775 w 963274"/>
                <a:gd name="connsiteY35" fmla="*/ 251925 h 964195"/>
                <a:gd name="connsiteX36" fmla="*/ 885525 w 963274"/>
                <a:gd name="connsiteY36" fmla="*/ 223049 h 964195"/>
                <a:gd name="connsiteX37" fmla="*/ 837398 w 963274"/>
                <a:gd name="connsiteY37" fmla="*/ 165298 h 964195"/>
                <a:gd name="connsiteX38" fmla="*/ 779647 w 963274"/>
                <a:gd name="connsiteY38" fmla="*/ 203799 h 964195"/>
                <a:gd name="connsiteX39" fmla="*/ 750771 w 963274"/>
                <a:gd name="connsiteY39" fmla="*/ 223049 h 964195"/>
                <a:gd name="connsiteX40" fmla="*/ 625643 w 963274"/>
                <a:gd name="connsiteY40" fmla="*/ 213424 h 964195"/>
                <a:gd name="connsiteX41" fmla="*/ 567891 w 963274"/>
                <a:gd name="connsiteY41" fmla="*/ 155672 h 964195"/>
                <a:gd name="connsiteX42" fmla="*/ 539015 w 963274"/>
                <a:gd name="connsiteY42" fmla="*/ 136422 h 964195"/>
                <a:gd name="connsiteX43" fmla="*/ 510139 w 963274"/>
                <a:gd name="connsiteY43" fmla="*/ 107546 h 964195"/>
                <a:gd name="connsiteX44" fmla="*/ 481264 w 963274"/>
                <a:gd name="connsiteY44" fmla="*/ 97921 h 964195"/>
                <a:gd name="connsiteX45" fmla="*/ 452388 w 963274"/>
                <a:gd name="connsiteY45" fmla="*/ 78670 h 964195"/>
                <a:gd name="connsiteX46" fmla="*/ 394636 w 963274"/>
                <a:gd name="connsiteY46" fmla="*/ 49795 h 964195"/>
                <a:gd name="connsiteX47" fmla="*/ 346510 w 963274"/>
                <a:gd name="connsiteY47" fmla="*/ 1668 h 964195"/>
                <a:gd name="connsiteX48" fmla="*/ 317634 w 963274"/>
                <a:gd name="connsiteY48" fmla="*/ 11294 h 964195"/>
                <a:gd name="connsiteX49" fmla="*/ 298384 w 963274"/>
                <a:gd name="connsiteY49" fmla="*/ 49795 h 964195"/>
                <a:gd name="connsiteX50" fmla="*/ 231007 w 963274"/>
                <a:gd name="connsiteY50" fmla="*/ 49795 h 964195"/>
                <a:gd name="connsiteX51" fmla="*/ 250257 w 963274"/>
                <a:gd name="connsiteY51" fmla="*/ 40169 h 9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63274" h="964195">
                  <a:moveTo>
                    <a:pt x="250257" y="40169"/>
                  </a:moveTo>
                  <a:cubicBezTo>
                    <a:pt x="240632" y="40169"/>
                    <a:pt x="198211" y="42989"/>
                    <a:pt x="173255" y="49795"/>
                  </a:cubicBezTo>
                  <a:cubicBezTo>
                    <a:pt x="151367" y="55765"/>
                    <a:pt x="101835" y="111589"/>
                    <a:pt x="96253" y="117171"/>
                  </a:cubicBezTo>
                  <a:cubicBezTo>
                    <a:pt x="93045" y="126796"/>
                    <a:pt x="91165" y="136972"/>
                    <a:pt x="86628" y="146047"/>
                  </a:cubicBezTo>
                  <a:cubicBezTo>
                    <a:pt x="81455" y="156394"/>
                    <a:pt x="68338" y="163395"/>
                    <a:pt x="67377" y="174923"/>
                  </a:cubicBezTo>
                  <a:cubicBezTo>
                    <a:pt x="67338" y="175394"/>
                    <a:pt x="80167" y="303796"/>
                    <a:pt x="86628" y="319302"/>
                  </a:cubicBezTo>
                  <a:cubicBezTo>
                    <a:pt x="95526" y="340659"/>
                    <a:pt x="125129" y="377054"/>
                    <a:pt x="125129" y="377054"/>
                  </a:cubicBezTo>
                  <a:cubicBezTo>
                    <a:pt x="128337" y="389888"/>
                    <a:pt x="129543" y="403396"/>
                    <a:pt x="134754" y="415555"/>
                  </a:cubicBezTo>
                  <a:cubicBezTo>
                    <a:pt x="174637" y="508614"/>
                    <a:pt x="135997" y="372397"/>
                    <a:pt x="163630" y="482931"/>
                  </a:cubicBezTo>
                  <a:cubicBezTo>
                    <a:pt x="160422" y="515015"/>
                    <a:pt x="161255" y="547765"/>
                    <a:pt x="154005" y="579184"/>
                  </a:cubicBezTo>
                  <a:cubicBezTo>
                    <a:pt x="151404" y="590456"/>
                    <a:pt x="142493" y="599461"/>
                    <a:pt x="134754" y="608060"/>
                  </a:cubicBezTo>
                  <a:cubicBezTo>
                    <a:pt x="113506" y="631668"/>
                    <a:pt x="86434" y="650027"/>
                    <a:pt x="67377" y="675437"/>
                  </a:cubicBezTo>
                  <a:cubicBezTo>
                    <a:pt x="57752" y="688271"/>
                    <a:pt x="47701" y="700796"/>
                    <a:pt x="38502" y="713938"/>
                  </a:cubicBezTo>
                  <a:cubicBezTo>
                    <a:pt x="25234" y="732892"/>
                    <a:pt x="0" y="771689"/>
                    <a:pt x="0" y="771689"/>
                  </a:cubicBezTo>
                  <a:cubicBezTo>
                    <a:pt x="6417" y="790940"/>
                    <a:pt x="4902" y="815092"/>
                    <a:pt x="19251" y="829441"/>
                  </a:cubicBezTo>
                  <a:cubicBezTo>
                    <a:pt x="41710" y="851900"/>
                    <a:pt x="60200" y="879200"/>
                    <a:pt x="86628" y="896818"/>
                  </a:cubicBezTo>
                  <a:cubicBezTo>
                    <a:pt x="96253" y="903235"/>
                    <a:pt x="106617" y="908662"/>
                    <a:pt x="115504" y="916068"/>
                  </a:cubicBezTo>
                  <a:cubicBezTo>
                    <a:pt x="125961" y="924782"/>
                    <a:pt x="132480" y="938333"/>
                    <a:pt x="144379" y="944944"/>
                  </a:cubicBezTo>
                  <a:cubicBezTo>
                    <a:pt x="162117" y="954799"/>
                    <a:pt x="202131" y="964195"/>
                    <a:pt x="202131" y="964195"/>
                  </a:cubicBezTo>
                  <a:cubicBezTo>
                    <a:pt x="240632" y="960986"/>
                    <a:pt x="279338" y="959675"/>
                    <a:pt x="317634" y="954569"/>
                  </a:cubicBezTo>
                  <a:cubicBezTo>
                    <a:pt x="327691" y="953228"/>
                    <a:pt x="336667" y="947405"/>
                    <a:pt x="346510" y="944944"/>
                  </a:cubicBezTo>
                  <a:cubicBezTo>
                    <a:pt x="362381" y="940976"/>
                    <a:pt x="378594" y="938527"/>
                    <a:pt x="394636" y="935319"/>
                  </a:cubicBezTo>
                  <a:cubicBezTo>
                    <a:pt x="404261" y="925694"/>
                    <a:pt x="412435" y="914355"/>
                    <a:pt x="423512" y="906443"/>
                  </a:cubicBezTo>
                  <a:cubicBezTo>
                    <a:pt x="444328" y="891574"/>
                    <a:pt x="467322" y="885422"/>
                    <a:pt x="490889" y="877567"/>
                  </a:cubicBezTo>
                  <a:cubicBezTo>
                    <a:pt x="500514" y="867942"/>
                    <a:pt x="513154" y="860590"/>
                    <a:pt x="519765" y="848691"/>
                  </a:cubicBezTo>
                  <a:cubicBezTo>
                    <a:pt x="529619" y="830953"/>
                    <a:pt x="539015" y="790940"/>
                    <a:pt x="539015" y="790940"/>
                  </a:cubicBezTo>
                  <a:cubicBezTo>
                    <a:pt x="535807" y="733188"/>
                    <a:pt x="540213" y="674504"/>
                    <a:pt x="529390" y="617685"/>
                  </a:cubicBezTo>
                  <a:cubicBezTo>
                    <a:pt x="511911" y="525921"/>
                    <a:pt x="482368" y="643248"/>
                    <a:pt x="510139" y="559934"/>
                  </a:cubicBezTo>
                  <a:cubicBezTo>
                    <a:pt x="596767" y="563142"/>
                    <a:pt x="683765" y="560934"/>
                    <a:pt x="770022" y="569559"/>
                  </a:cubicBezTo>
                  <a:cubicBezTo>
                    <a:pt x="781532" y="570710"/>
                    <a:pt x="788550" y="583636"/>
                    <a:pt x="798897" y="588809"/>
                  </a:cubicBezTo>
                  <a:cubicBezTo>
                    <a:pt x="807972" y="593347"/>
                    <a:pt x="818148" y="595226"/>
                    <a:pt x="827773" y="598435"/>
                  </a:cubicBezTo>
                  <a:cubicBezTo>
                    <a:pt x="853171" y="592085"/>
                    <a:pt x="876539" y="590828"/>
                    <a:pt x="895150" y="569559"/>
                  </a:cubicBezTo>
                  <a:cubicBezTo>
                    <a:pt x="910385" y="552147"/>
                    <a:pt x="933651" y="511807"/>
                    <a:pt x="933651" y="511807"/>
                  </a:cubicBezTo>
                  <a:cubicBezTo>
                    <a:pt x="936859" y="502182"/>
                    <a:pt x="940489" y="492687"/>
                    <a:pt x="943276" y="482931"/>
                  </a:cubicBezTo>
                  <a:cubicBezTo>
                    <a:pt x="961055" y="420706"/>
                    <a:pt x="963274" y="389666"/>
                    <a:pt x="943276" y="309677"/>
                  </a:cubicBezTo>
                  <a:cubicBezTo>
                    <a:pt x="937665" y="287231"/>
                    <a:pt x="917609" y="271176"/>
                    <a:pt x="904775" y="251925"/>
                  </a:cubicBezTo>
                  <a:cubicBezTo>
                    <a:pt x="898358" y="242300"/>
                    <a:pt x="893705" y="231229"/>
                    <a:pt x="885525" y="223049"/>
                  </a:cubicBezTo>
                  <a:cubicBezTo>
                    <a:pt x="848469" y="185994"/>
                    <a:pt x="864200" y="205500"/>
                    <a:pt x="837398" y="165298"/>
                  </a:cubicBezTo>
                  <a:lnTo>
                    <a:pt x="779647" y="203799"/>
                  </a:lnTo>
                  <a:lnTo>
                    <a:pt x="750771" y="223049"/>
                  </a:lnTo>
                  <a:cubicBezTo>
                    <a:pt x="709062" y="219841"/>
                    <a:pt x="664896" y="227886"/>
                    <a:pt x="625643" y="213424"/>
                  </a:cubicBezTo>
                  <a:cubicBezTo>
                    <a:pt x="600097" y="204012"/>
                    <a:pt x="590543" y="170773"/>
                    <a:pt x="567891" y="155672"/>
                  </a:cubicBezTo>
                  <a:cubicBezTo>
                    <a:pt x="558266" y="149255"/>
                    <a:pt x="547902" y="143828"/>
                    <a:pt x="539015" y="136422"/>
                  </a:cubicBezTo>
                  <a:cubicBezTo>
                    <a:pt x="528558" y="127708"/>
                    <a:pt x="521465" y="115097"/>
                    <a:pt x="510139" y="107546"/>
                  </a:cubicBezTo>
                  <a:cubicBezTo>
                    <a:pt x="501697" y="101918"/>
                    <a:pt x="490889" y="101129"/>
                    <a:pt x="481264" y="97921"/>
                  </a:cubicBezTo>
                  <a:cubicBezTo>
                    <a:pt x="471639" y="91504"/>
                    <a:pt x="462735" y="83843"/>
                    <a:pt x="452388" y="78670"/>
                  </a:cubicBezTo>
                  <a:cubicBezTo>
                    <a:pt x="372679" y="38815"/>
                    <a:pt x="477400" y="104969"/>
                    <a:pt x="394636" y="49795"/>
                  </a:cubicBezTo>
                  <a:cubicBezTo>
                    <a:pt x="383407" y="32951"/>
                    <a:pt x="370573" y="5678"/>
                    <a:pt x="346510" y="1668"/>
                  </a:cubicBezTo>
                  <a:cubicBezTo>
                    <a:pt x="336502" y="0"/>
                    <a:pt x="327259" y="8085"/>
                    <a:pt x="317634" y="11294"/>
                  </a:cubicBezTo>
                  <a:cubicBezTo>
                    <a:pt x="311217" y="24128"/>
                    <a:pt x="308530" y="39649"/>
                    <a:pt x="298384" y="49795"/>
                  </a:cubicBezTo>
                  <a:cubicBezTo>
                    <a:pt x="281550" y="66629"/>
                    <a:pt x="247287" y="57935"/>
                    <a:pt x="231007" y="49795"/>
                  </a:cubicBezTo>
                  <a:cubicBezTo>
                    <a:pt x="228137" y="48360"/>
                    <a:pt x="259882" y="40169"/>
                    <a:pt x="250257" y="40169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6218222" y="4158292"/>
              <a:ext cx="501775" cy="329738"/>
            </a:xfrm>
            <a:custGeom>
              <a:avLst/>
              <a:gdLst>
                <a:gd name="connsiteX0" fmla="*/ 250257 w 963274"/>
                <a:gd name="connsiteY0" fmla="*/ 40169 h 964195"/>
                <a:gd name="connsiteX1" fmla="*/ 173255 w 963274"/>
                <a:gd name="connsiteY1" fmla="*/ 49795 h 964195"/>
                <a:gd name="connsiteX2" fmla="*/ 96253 w 963274"/>
                <a:gd name="connsiteY2" fmla="*/ 117171 h 964195"/>
                <a:gd name="connsiteX3" fmla="*/ 86628 w 963274"/>
                <a:gd name="connsiteY3" fmla="*/ 146047 h 964195"/>
                <a:gd name="connsiteX4" fmla="*/ 67377 w 963274"/>
                <a:gd name="connsiteY4" fmla="*/ 174923 h 964195"/>
                <a:gd name="connsiteX5" fmla="*/ 86628 w 963274"/>
                <a:gd name="connsiteY5" fmla="*/ 319302 h 964195"/>
                <a:gd name="connsiteX6" fmla="*/ 125129 w 963274"/>
                <a:gd name="connsiteY6" fmla="*/ 377054 h 964195"/>
                <a:gd name="connsiteX7" fmla="*/ 134754 w 963274"/>
                <a:gd name="connsiteY7" fmla="*/ 415555 h 964195"/>
                <a:gd name="connsiteX8" fmla="*/ 163630 w 963274"/>
                <a:gd name="connsiteY8" fmla="*/ 482931 h 964195"/>
                <a:gd name="connsiteX9" fmla="*/ 154005 w 963274"/>
                <a:gd name="connsiteY9" fmla="*/ 579184 h 964195"/>
                <a:gd name="connsiteX10" fmla="*/ 134754 w 963274"/>
                <a:gd name="connsiteY10" fmla="*/ 608060 h 964195"/>
                <a:gd name="connsiteX11" fmla="*/ 67377 w 963274"/>
                <a:gd name="connsiteY11" fmla="*/ 675437 h 964195"/>
                <a:gd name="connsiteX12" fmla="*/ 38502 w 963274"/>
                <a:gd name="connsiteY12" fmla="*/ 713938 h 964195"/>
                <a:gd name="connsiteX13" fmla="*/ 0 w 963274"/>
                <a:gd name="connsiteY13" fmla="*/ 771689 h 964195"/>
                <a:gd name="connsiteX14" fmla="*/ 19251 w 963274"/>
                <a:gd name="connsiteY14" fmla="*/ 829441 h 964195"/>
                <a:gd name="connsiteX15" fmla="*/ 86628 w 963274"/>
                <a:gd name="connsiteY15" fmla="*/ 896818 h 964195"/>
                <a:gd name="connsiteX16" fmla="*/ 115504 w 963274"/>
                <a:gd name="connsiteY16" fmla="*/ 916068 h 964195"/>
                <a:gd name="connsiteX17" fmla="*/ 144379 w 963274"/>
                <a:gd name="connsiteY17" fmla="*/ 944944 h 964195"/>
                <a:gd name="connsiteX18" fmla="*/ 202131 w 963274"/>
                <a:gd name="connsiteY18" fmla="*/ 964195 h 964195"/>
                <a:gd name="connsiteX19" fmla="*/ 317634 w 963274"/>
                <a:gd name="connsiteY19" fmla="*/ 954569 h 964195"/>
                <a:gd name="connsiteX20" fmla="*/ 346510 w 963274"/>
                <a:gd name="connsiteY20" fmla="*/ 944944 h 964195"/>
                <a:gd name="connsiteX21" fmla="*/ 394636 w 963274"/>
                <a:gd name="connsiteY21" fmla="*/ 935319 h 964195"/>
                <a:gd name="connsiteX22" fmla="*/ 423512 w 963274"/>
                <a:gd name="connsiteY22" fmla="*/ 906443 h 964195"/>
                <a:gd name="connsiteX23" fmla="*/ 490889 w 963274"/>
                <a:gd name="connsiteY23" fmla="*/ 877567 h 964195"/>
                <a:gd name="connsiteX24" fmla="*/ 519765 w 963274"/>
                <a:gd name="connsiteY24" fmla="*/ 848691 h 964195"/>
                <a:gd name="connsiteX25" fmla="*/ 539015 w 963274"/>
                <a:gd name="connsiteY25" fmla="*/ 790940 h 964195"/>
                <a:gd name="connsiteX26" fmla="*/ 529390 w 963274"/>
                <a:gd name="connsiteY26" fmla="*/ 617685 h 964195"/>
                <a:gd name="connsiteX27" fmla="*/ 510139 w 963274"/>
                <a:gd name="connsiteY27" fmla="*/ 559934 h 964195"/>
                <a:gd name="connsiteX28" fmla="*/ 770022 w 963274"/>
                <a:gd name="connsiteY28" fmla="*/ 569559 h 964195"/>
                <a:gd name="connsiteX29" fmla="*/ 798897 w 963274"/>
                <a:gd name="connsiteY29" fmla="*/ 588809 h 964195"/>
                <a:gd name="connsiteX30" fmla="*/ 827773 w 963274"/>
                <a:gd name="connsiteY30" fmla="*/ 598435 h 964195"/>
                <a:gd name="connsiteX31" fmla="*/ 895150 w 963274"/>
                <a:gd name="connsiteY31" fmla="*/ 569559 h 964195"/>
                <a:gd name="connsiteX32" fmla="*/ 933651 w 963274"/>
                <a:gd name="connsiteY32" fmla="*/ 511807 h 964195"/>
                <a:gd name="connsiteX33" fmla="*/ 943276 w 963274"/>
                <a:gd name="connsiteY33" fmla="*/ 482931 h 964195"/>
                <a:gd name="connsiteX34" fmla="*/ 943276 w 963274"/>
                <a:gd name="connsiteY34" fmla="*/ 309677 h 964195"/>
                <a:gd name="connsiteX35" fmla="*/ 904775 w 963274"/>
                <a:gd name="connsiteY35" fmla="*/ 251925 h 964195"/>
                <a:gd name="connsiteX36" fmla="*/ 885525 w 963274"/>
                <a:gd name="connsiteY36" fmla="*/ 223049 h 964195"/>
                <a:gd name="connsiteX37" fmla="*/ 837398 w 963274"/>
                <a:gd name="connsiteY37" fmla="*/ 165298 h 964195"/>
                <a:gd name="connsiteX38" fmla="*/ 779647 w 963274"/>
                <a:gd name="connsiteY38" fmla="*/ 203799 h 964195"/>
                <a:gd name="connsiteX39" fmla="*/ 750771 w 963274"/>
                <a:gd name="connsiteY39" fmla="*/ 223049 h 964195"/>
                <a:gd name="connsiteX40" fmla="*/ 625643 w 963274"/>
                <a:gd name="connsiteY40" fmla="*/ 213424 h 964195"/>
                <a:gd name="connsiteX41" fmla="*/ 567891 w 963274"/>
                <a:gd name="connsiteY41" fmla="*/ 155672 h 964195"/>
                <a:gd name="connsiteX42" fmla="*/ 539015 w 963274"/>
                <a:gd name="connsiteY42" fmla="*/ 136422 h 964195"/>
                <a:gd name="connsiteX43" fmla="*/ 510139 w 963274"/>
                <a:gd name="connsiteY43" fmla="*/ 107546 h 964195"/>
                <a:gd name="connsiteX44" fmla="*/ 481264 w 963274"/>
                <a:gd name="connsiteY44" fmla="*/ 97921 h 964195"/>
                <a:gd name="connsiteX45" fmla="*/ 452388 w 963274"/>
                <a:gd name="connsiteY45" fmla="*/ 78670 h 964195"/>
                <a:gd name="connsiteX46" fmla="*/ 394636 w 963274"/>
                <a:gd name="connsiteY46" fmla="*/ 49795 h 964195"/>
                <a:gd name="connsiteX47" fmla="*/ 346510 w 963274"/>
                <a:gd name="connsiteY47" fmla="*/ 1668 h 964195"/>
                <a:gd name="connsiteX48" fmla="*/ 317634 w 963274"/>
                <a:gd name="connsiteY48" fmla="*/ 11294 h 964195"/>
                <a:gd name="connsiteX49" fmla="*/ 298384 w 963274"/>
                <a:gd name="connsiteY49" fmla="*/ 49795 h 964195"/>
                <a:gd name="connsiteX50" fmla="*/ 231007 w 963274"/>
                <a:gd name="connsiteY50" fmla="*/ 49795 h 964195"/>
                <a:gd name="connsiteX51" fmla="*/ 250257 w 963274"/>
                <a:gd name="connsiteY51" fmla="*/ 40169 h 9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63274" h="964195">
                  <a:moveTo>
                    <a:pt x="250257" y="40169"/>
                  </a:moveTo>
                  <a:cubicBezTo>
                    <a:pt x="240632" y="40169"/>
                    <a:pt x="198211" y="42989"/>
                    <a:pt x="173255" y="49795"/>
                  </a:cubicBezTo>
                  <a:cubicBezTo>
                    <a:pt x="151367" y="55765"/>
                    <a:pt x="101835" y="111589"/>
                    <a:pt x="96253" y="117171"/>
                  </a:cubicBezTo>
                  <a:cubicBezTo>
                    <a:pt x="93045" y="126796"/>
                    <a:pt x="91165" y="136972"/>
                    <a:pt x="86628" y="146047"/>
                  </a:cubicBezTo>
                  <a:cubicBezTo>
                    <a:pt x="81455" y="156394"/>
                    <a:pt x="68338" y="163395"/>
                    <a:pt x="67377" y="174923"/>
                  </a:cubicBezTo>
                  <a:cubicBezTo>
                    <a:pt x="67338" y="175394"/>
                    <a:pt x="80167" y="303796"/>
                    <a:pt x="86628" y="319302"/>
                  </a:cubicBezTo>
                  <a:cubicBezTo>
                    <a:pt x="95526" y="340659"/>
                    <a:pt x="125129" y="377054"/>
                    <a:pt x="125129" y="377054"/>
                  </a:cubicBezTo>
                  <a:cubicBezTo>
                    <a:pt x="128337" y="389888"/>
                    <a:pt x="129543" y="403396"/>
                    <a:pt x="134754" y="415555"/>
                  </a:cubicBezTo>
                  <a:cubicBezTo>
                    <a:pt x="174637" y="508614"/>
                    <a:pt x="135997" y="372397"/>
                    <a:pt x="163630" y="482931"/>
                  </a:cubicBezTo>
                  <a:cubicBezTo>
                    <a:pt x="160422" y="515015"/>
                    <a:pt x="161255" y="547765"/>
                    <a:pt x="154005" y="579184"/>
                  </a:cubicBezTo>
                  <a:cubicBezTo>
                    <a:pt x="151404" y="590456"/>
                    <a:pt x="142493" y="599461"/>
                    <a:pt x="134754" y="608060"/>
                  </a:cubicBezTo>
                  <a:cubicBezTo>
                    <a:pt x="113506" y="631668"/>
                    <a:pt x="86434" y="650027"/>
                    <a:pt x="67377" y="675437"/>
                  </a:cubicBezTo>
                  <a:cubicBezTo>
                    <a:pt x="57752" y="688271"/>
                    <a:pt x="47701" y="700796"/>
                    <a:pt x="38502" y="713938"/>
                  </a:cubicBezTo>
                  <a:cubicBezTo>
                    <a:pt x="25234" y="732892"/>
                    <a:pt x="0" y="771689"/>
                    <a:pt x="0" y="771689"/>
                  </a:cubicBezTo>
                  <a:cubicBezTo>
                    <a:pt x="6417" y="790940"/>
                    <a:pt x="4902" y="815092"/>
                    <a:pt x="19251" y="829441"/>
                  </a:cubicBezTo>
                  <a:cubicBezTo>
                    <a:pt x="41710" y="851900"/>
                    <a:pt x="60200" y="879200"/>
                    <a:pt x="86628" y="896818"/>
                  </a:cubicBezTo>
                  <a:cubicBezTo>
                    <a:pt x="96253" y="903235"/>
                    <a:pt x="106617" y="908662"/>
                    <a:pt x="115504" y="916068"/>
                  </a:cubicBezTo>
                  <a:cubicBezTo>
                    <a:pt x="125961" y="924782"/>
                    <a:pt x="132480" y="938333"/>
                    <a:pt x="144379" y="944944"/>
                  </a:cubicBezTo>
                  <a:cubicBezTo>
                    <a:pt x="162117" y="954799"/>
                    <a:pt x="202131" y="964195"/>
                    <a:pt x="202131" y="964195"/>
                  </a:cubicBezTo>
                  <a:cubicBezTo>
                    <a:pt x="240632" y="960986"/>
                    <a:pt x="279338" y="959675"/>
                    <a:pt x="317634" y="954569"/>
                  </a:cubicBezTo>
                  <a:cubicBezTo>
                    <a:pt x="327691" y="953228"/>
                    <a:pt x="336667" y="947405"/>
                    <a:pt x="346510" y="944944"/>
                  </a:cubicBezTo>
                  <a:cubicBezTo>
                    <a:pt x="362381" y="940976"/>
                    <a:pt x="378594" y="938527"/>
                    <a:pt x="394636" y="935319"/>
                  </a:cubicBezTo>
                  <a:cubicBezTo>
                    <a:pt x="404261" y="925694"/>
                    <a:pt x="412435" y="914355"/>
                    <a:pt x="423512" y="906443"/>
                  </a:cubicBezTo>
                  <a:cubicBezTo>
                    <a:pt x="444328" y="891574"/>
                    <a:pt x="467322" y="885422"/>
                    <a:pt x="490889" y="877567"/>
                  </a:cubicBezTo>
                  <a:cubicBezTo>
                    <a:pt x="500514" y="867942"/>
                    <a:pt x="513154" y="860590"/>
                    <a:pt x="519765" y="848691"/>
                  </a:cubicBezTo>
                  <a:cubicBezTo>
                    <a:pt x="529619" y="830953"/>
                    <a:pt x="539015" y="790940"/>
                    <a:pt x="539015" y="790940"/>
                  </a:cubicBezTo>
                  <a:cubicBezTo>
                    <a:pt x="535807" y="733188"/>
                    <a:pt x="540213" y="674504"/>
                    <a:pt x="529390" y="617685"/>
                  </a:cubicBezTo>
                  <a:cubicBezTo>
                    <a:pt x="511911" y="525921"/>
                    <a:pt x="482368" y="643248"/>
                    <a:pt x="510139" y="559934"/>
                  </a:cubicBezTo>
                  <a:cubicBezTo>
                    <a:pt x="596767" y="563142"/>
                    <a:pt x="683765" y="560934"/>
                    <a:pt x="770022" y="569559"/>
                  </a:cubicBezTo>
                  <a:cubicBezTo>
                    <a:pt x="781532" y="570710"/>
                    <a:pt x="788550" y="583636"/>
                    <a:pt x="798897" y="588809"/>
                  </a:cubicBezTo>
                  <a:cubicBezTo>
                    <a:pt x="807972" y="593347"/>
                    <a:pt x="818148" y="595226"/>
                    <a:pt x="827773" y="598435"/>
                  </a:cubicBezTo>
                  <a:cubicBezTo>
                    <a:pt x="853171" y="592085"/>
                    <a:pt x="876539" y="590828"/>
                    <a:pt x="895150" y="569559"/>
                  </a:cubicBezTo>
                  <a:cubicBezTo>
                    <a:pt x="910385" y="552147"/>
                    <a:pt x="933651" y="511807"/>
                    <a:pt x="933651" y="511807"/>
                  </a:cubicBezTo>
                  <a:cubicBezTo>
                    <a:pt x="936859" y="502182"/>
                    <a:pt x="940489" y="492687"/>
                    <a:pt x="943276" y="482931"/>
                  </a:cubicBezTo>
                  <a:cubicBezTo>
                    <a:pt x="961055" y="420706"/>
                    <a:pt x="963274" y="389666"/>
                    <a:pt x="943276" y="309677"/>
                  </a:cubicBezTo>
                  <a:cubicBezTo>
                    <a:pt x="937665" y="287231"/>
                    <a:pt x="917609" y="271176"/>
                    <a:pt x="904775" y="251925"/>
                  </a:cubicBezTo>
                  <a:cubicBezTo>
                    <a:pt x="898358" y="242300"/>
                    <a:pt x="893705" y="231229"/>
                    <a:pt x="885525" y="223049"/>
                  </a:cubicBezTo>
                  <a:cubicBezTo>
                    <a:pt x="848469" y="185994"/>
                    <a:pt x="864200" y="205500"/>
                    <a:pt x="837398" y="165298"/>
                  </a:cubicBezTo>
                  <a:lnTo>
                    <a:pt x="779647" y="203799"/>
                  </a:lnTo>
                  <a:lnTo>
                    <a:pt x="750771" y="223049"/>
                  </a:lnTo>
                  <a:cubicBezTo>
                    <a:pt x="709062" y="219841"/>
                    <a:pt x="664896" y="227886"/>
                    <a:pt x="625643" y="213424"/>
                  </a:cubicBezTo>
                  <a:cubicBezTo>
                    <a:pt x="600097" y="204012"/>
                    <a:pt x="590543" y="170773"/>
                    <a:pt x="567891" y="155672"/>
                  </a:cubicBezTo>
                  <a:cubicBezTo>
                    <a:pt x="558266" y="149255"/>
                    <a:pt x="547902" y="143828"/>
                    <a:pt x="539015" y="136422"/>
                  </a:cubicBezTo>
                  <a:cubicBezTo>
                    <a:pt x="528558" y="127708"/>
                    <a:pt x="521465" y="115097"/>
                    <a:pt x="510139" y="107546"/>
                  </a:cubicBezTo>
                  <a:cubicBezTo>
                    <a:pt x="501697" y="101918"/>
                    <a:pt x="490889" y="101129"/>
                    <a:pt x="481264" y="97921"/>
                  </a:cubicBezTo>
                  <a:cubicBezTo>
                    <a:pt x="471639" y="91504"/>
                    <a:pt x="462735" y="83843"/>
                    <a:pt x="452388" y="78670"/>
                  </a:cubicBezTo>
                  <a:cubicBezTo>
                    <a:pt x="372679" y="38815"/>
                    <a:pt x="477400" y="104969"/>
                    <a:pt x="394636" y="49795"/>
                  </a:cubicBezTo>
                  <a:cubicBezTo>
                    <a:pt x="383407" y="32951"/>
                    <a:pt x="370573" y="5678"/>
                    <a:pt x="346510" y="1668"/>
                  </a:cubicBezTo>
                  <a:cubicBezTo>
                    <a:pt x="336502" y="0"/>
                    <a:pt x="327259" y="8085"/>
                    <a:pt x="317634" y="11294"/>
                  </a:cubicBezTo>
                  <a:cubicBezTo>
                    <a:pt x="311217" y="24128"/>
                    <a:pt x="308530" y="39649"/>
                    <a:pt x="298384" y="49795"/>
                  </a:cubicBezTo>
                  <a:cubicBezTo>
                    <a:pt x="281550" y="66629"/>
                    <a:pt x="247287" y="57935"/>
                    <a:pt x="231007" y="49795"/>
                  </a:cubicBezTo>
                  <a:cubicBezTo>
                    <a:pt x="228137" y="48360"/>
                    <a:pt x="259882" y="40169"/>
                    <a:pt x="250257" y="40169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961801" y="4332377"/>
              <a:ext cx="501775" cy="329739"/>
            </a:xfrm>
            <a:custGeom>
              <a:avLst/>
              <a:gdLst>
                <a:gd name="connsiteX0" fmla="*/ 250257 w 963274"/>
                <a:gd name="connsiteY0" fmla="*/ 40169 h 964195"/>
                <a:gd name="connsiteX1" fmla="*/ 173255 w 963274"/>
                <a:gd name="connsiteY1" fmla="*/ 49795 h 964195"/>
                <a:gd name="connsiteX2" fmla="*/ 96253 w 963274"/>
                <a:gd name="connsiteY2" fmla="*/ 117171 h 964195"/>
                <a:gd name="connsiteX3" fmla="*/ 86628 w 963274"/>
                <a:gd name="connsiteY3" fmla="*/ 146047 h 964195"/>
                <a:gd name="connsiteX4" fmla="*/ 67377 w 963274"/>
                <a:gd name="connsiteY4" fmla="*/ 174923 h 964195"/>
                <a:gd name="connsiteX5" fmla="*/ 86628 w 963274"/>
                <a:gd name="connsiteY5" fmla="*/ 319302 h 964195"/>
                <a:gd name="connsiteX6" fmla="*/ 125129 w 963274"/>
                <a:gd name="connsiteY6" fmla="*/ 377054 h 964195"/>
                <a:gd name="connsiteX7" fmla="*/ 134754 w 963274"/>
                <a:gd name="connsiteY7" fmla="*/ 415555 h 964195"/>
                <a:gd name="connsiteX8" fmla="*/ 163630 w 963274"/>
                <a:gd name="connsiteY8" fmla="*/ 482931 h 964195"/>
                <a:gd name="connsiteX9" fmla="*/ 154005 w 963274"/>
                <a:gd name="connsiteY9" fmla="*/ 579184 h 964195"/>
                <a:gd name="connsiteX10" fmla="*/ 134754 w 963274"/>
                <a:gd name="connsiteY10" fmla="*/ 608060 h 964195"/>
                <a:gd name="connsiteX11" fmla="*/ 67377 w 963274"/>
                <a:gd name="connsiteY11" fmla="*/ 675437 h 964195"/>
                <a:gd name="connsiteX12" fmla="*/ 38502 w 963274"/>
                <a:gd name="connsiteY12" fmla="*/ 713938 h 964195"/>
                <a:gd name="connsiteX13" fmla="*/ 0 w 963274"/>
                <a:gd name="connsiteY13" fmla="*/ 771689 h 964195"/>
                <a:gd name="connsiteX14" fmla="*/ 19251 w 963274"/>
                <a:gd name="connsiteY14" fmla="*/ 829441 h 964195"/>
                <a:gd name="connsiteX15" fmla="*/ 86628 w 963274"/>
                <a:gd name="connsiteY15" fmla="*/ 896818 h 964195"/>
                <a:gd name="connsiteX16" fmla="*/ 115504 w 963274"/>
                <a:gd name="connsiteY16" fmla="*/ 916068 h 964195"/>
                <a:gd name="connsiteX17" fmla="*/ 144379 w 963274"/>
                <a:gd name="connsiteY17" fmla="*/ 944944 h 964195"/>
                <a:gd name="connsiteX18" fmla="*/ 202131 w 963274"/>
                <a:gd name="connsiteY18" fmla="*/ 964195 h 964195"/>
                <a:gd name="connsiteX19" fmla="*/ 317634 w 963274"/>
                <a:gd name="connsiteY19" fmla="*/ 954569 h 964195"/>
                <a:gd name="connsiteX20" fmla="*/ 346510 w 963274"/>
                <a:gd name="connsiteY20" fmla="*/ 944944 h 964195"/>
                <a:gd name="connsiteX21" fmla="*/ 394636 w 963274"/>
                <a:gd name="connsiteY21" fmla="*/ 935319 h 964195"/>
                <a:gd name="connsiteX22" fmla="*/ 423512 w 963274"/>
                <a:gd name="connsiteY22" fmla="*/ 906443 h 964195"/>
                <a:gd name="connsiteX23" fmla="*/ 490889 w 963274"/>
                <a:gd name="connsiteY23" fmla="*/ 877567 h 964195"/>
                <a:gd name="connsiteX24" fmla="*/ 519765 w 963274"/>
                <a:gd name="connsiteY24" fmla="*/ 848691 h 964195"/>
                <a:gd name="connsiteX25" fmla="*/ 539015 w 963274"/>
                <a:gd name="connsiteY25" fmla="*/ 790940 h 964195"/>
                <a:gd name="connsiteX26" fmla="*/ 529390 w 963274"/>
                <a:gd name="connsiteY26" fmla="*/ 617685 h 964195"/>
                <a:gd name="connsiteX27" fmla="*/ 510139 w 963274"/>
                <a:gd name="connsiteY27" fmla="*/ 559934 h 964195"/>
                <a:gd name="connsiteX28" fmla="*/ 770022 w 963274"/>
                <a:gd name="connsiteY28" fmla="*/ 569559 h 964195"/>
                <a:gd name="connsiteX29" fmla="*/ 798897 w 963274"/>
                <a:gd name="connsiteY29" fmla="*/ 588809 h 964195"/>
                <a:gd name="connsiteX30" fmla="*/ 827773 w 963274"/>
                <a:gd name="connsiteY30" fmla="*/ 598435 h 964195"/>
                <a:gd name="connsiteX31" fmla="*/ 895150 w 963274"/>
                <a:gd name="connsiteY31" fmla="*/ 569559 h 964195"/>
                <a:gd name="connsiteX32" fmla="*/ 933651 w 963274"/>
                <a:gd name="connsiteY32" fmla="*/ 511807 h 964195"/>
                <a:gd name="connsiteX33" fmla="*/ 943276 w 963274"/>
                <a:gd name="connsiteY33" fmla="*/ 482931 h 964195"/>
                <a:gd name="connsiteX34" fmla="*/ 943276 w 963274"/>
                <a:gd name="connsiteY34" fmla="*/ 309677 h 964195"/>
                <a:gd name="connsiteX35" fmla="*/ 904775 w 963274"/>
                <a:gd name="connsiteY35" fmla="*/ 251925 h 964195"/>
                <a:gd name="connsiteX36" fmla="*/ 885525 w 963274"/>
                <a:gd name="connsiteY36" fmla="*/ 223049 h 964195"/>
                <a:gd name="connsiteX37" fmla="*/ 837398 w 963274"/>
                <a:gd name="connsiteY37" fmla="*/ 165298 h 964195"/>
                <a:gd name="connsiteX38" fmla="*/ 779647 w 963274"/>
                <a:gd name="connsiteY38" fmla="*/ 203799 h 964195"/>
                <a:gd name="connsiteX39" fmla="*/ 750771 w 963274"/>
                <a:gd name="connsiteY39" fmla="*/ 223049 h 964195"/>
                <a:gd name="connsiteX40" fmla="*/ 625643 w 963274"/>
                <a:gd name="connsiteY40" fmla="*/ 213424 h 964195"/>
                <a:gd name="connsiteX41" fmla="*/ 567891 w 963274"/>
                <a:gd name="connsiteY41" fmla="*/ 155672 h 964195"/>
                <a:gd name="connsiteX42" fmla="*/ 539015 w 963274"/>
                <a:gd name="connsiteY42" fmla="*/ 136422 h 964195"/>
                <a:gd name="connsiteX43" fmla="*/ 510139 w 963274"/>
                <a:gd name="connsiteY43" fmla="*/ 107546 h 964195"/>
                <a:gd name="connsiteX44" fmla="*/ 481264 w 963274"/>
                <a:gd name="connsiteY44" fmla="*/ 97921 h 964195"/>
                <a:gd name="connsiteX45" fmla="*/ 452388 w 963274"/>
                <a:gd name="connsiteY45" fmla="*/ 78670 h 964195"/>
                <a:gd name="connsiteX46" fmla="*/ 394636 w 963274"/>
                <a:gd name="connsiteY46" fmla="*/ 49795 h 964195"/>
                <a:gd name="connsiteX47" fmla="*/ 346510 w 963274"/>
                <a:gd name="connsiteY47" fmla="*/ 1668 h 964195"/>
                <a:gd name="connsiteX48" fmla="*/ 317634 w 963274"/>
                <a:gd name="connsiteY48" fmla="*/ 11294 h 964195"/>
                <a:gd name="connsiteX49" fmla="*/ 298384 w 963274"/>
                <a:gd name="connsiteY49" fmla="*/ 49795 h 964195"/>
                <a:gd name="connsiteX50" fmla="*/ 231007 w 963274"/>
                <a:gd name="connsiteY50" fmla="*/ 49795 h 964195"/>
                <a:gd name="connsiteX51" fmla="*/ 250257 w 963274"/>
                <a:gd name="connsiteY51" fmla="*/ 40169 h 9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63274" h="964195">
                  <a:moveTo>
                    <a:pt x="250257" y="40169"/>
                  </a:moveTo>
                  <a:cubicBezTo>
                    <a:pt x="240632" y="40169"/>
                    <a:pt x="198211" y="42989"/>
                    <a:pt x="173255" y="49795"/>
                  </a:cubicBezTo>
                  <a:cubicBezTo>
                    <a:pt x="151367" y="55765"/>
                    <a:pt x="101835" y="111589"/>
                    <a:pt x="96253" y="117171"/>
                  </a:cubicBezTo>
                  <a:cubicBezTo>
                    <a:pt x="93045" y="126796"/>
                    <a:pt x="91165" y="136972"/>
                    <a:pt x="86628" y="146047"/>
                  </a:cubicBezTo>
                  <a:cubicBezTo>
                    <a:pt x="81455" y="156394"/>
                    <a:pt x="68338" y="163395"/>
                    <a:pt x="67377" y="174923"/>
                  </a:cubicBezTo>
                  <a:cubicBezTo>
                    <a:pt x="67338" y="175394"/>
                    <a:pt x="80167" y="303796"/>
                    <a:pt x="86628" y="319302"/>
                  </a:cubicBezTo>
                  <a:cubicBezTo>
                    <a:pt x="95526" y="340659"/>
                    <a:pt x="125129" y="377054"/>
                    <a:pt x="125129" y="377054"/>
                  </a:cubicBezTo>
                  <a:cubicBezTo>
                    <a:pt x="128337" y="389888"/>
                    <a:pt x="129543" y="403396"/>
                    <a:pt x="134754" y="415555"/>
                  </a:cubicBezTo>
                  <a:cubicBezTo>
                    <a:pt x="174637" y="508614"/>
                    <a:pt x="135997" y="372397"/>
                    <a:pt x="163630" y="482931"/>
                  </a:cubicBezTo>
                  <a:cubicBezTo>
                    <a:pt x="160422" y="515015"/>
                    <a:pt x="161255" y="547765"/>
                    <a:pt x="154005" y="579184"/>
                  </a:cubicBezTo>
                  <a:cubicBezTo>
                    <a:pt x="151404" y="590456"/>
                    <a:pt x="142493" y="599461"/>
                    <a:pt x="134754" y="608060"/>
                  </a:cubicBezTo>
                  <a:cubicBezTo>
                    <a:pt x="113506" y="631668"/>
                    <a:pt x="86434" y="650027"/>
                    <a:pt x="67377" y="675437"/>
                  </a:cubicBezTo>
                  <a:cubicBezTo>
                    <a:pt x="57752" y="688271"/>
                    <a:pt x="47701" y="700796"/>
                    <a:pt x="38502" y="713938"/>
                  </a:cubicBezTo>
                  <a:cubicBezTo>
                    <a:pt x="25234" y="732892"/>
                    <a:pt x="0" y="771689"/>
                    <a:pt x="0" y="771689"/>
                  </a:cubicBezTo>
                  <a:cubicBezTo>
                    <a:pt x="6417" y="790940"/>
                    <a:pt x="4902" y="815092"/>
                    <a:pt x="19251" y="829441"/>
                  </a:cubicBezTo>
                  <a:cubicBezTo>
                    <a:pt x="41710" y="851900"/>
                    <a:pt x="60200" y="879200"/>
                    <a:pt x="86628" y="896818"/>
                  </a:cubicBezTo>
                  <a:cubicBezTo>
                    <a:pt x="96253" y="903235"/>
                    <a:pt x="106617" y="908662"/>
                    <a:pt x="115504" y="916068"/>
                  </a:cubicBezTo>
                  <a:cubicBezTo>
                    <a:pt x="125961" y="924782"/>
                    <a:pt x="132480" y="938333"/>
                    <a:pt x="144379" y="944944"/>
                  </a:cubicBezTo>
                  <a:cubicBezTo>
                    <a:pt x="162117" y="954799"/>
                    <a:pt x="202131" y="964195"/>
                    <a:pt x="202131" y="964195"/>
                  </a:cubicBezTo>
                  <a:cubicBezTo>
                    <a:pt x="240632" y="960986"/>
                    <a:pt x="279338" y="959675"/>
                    <a:pt x="317634" y="954569"/>
                  </a:cubicBezTo>
                  <a:cubicBezTo>
                    <a:pt x="327691" y="953228"/>
                    <a:pt x="336667" y="947405"/>
                    <a:pt x="346510" y="944944"/>
                  </a:cubicBezTo>
                  <a:cubicBezTo>
                    <a:pt x="362381" y="940976"/>
                    <a:pt x="378594" y="938527"/>
                    <a:pt x="394636" y="935319"/>
                  </a:cubicBezTo>
                  <a:cubicBezTo>
                    <a:pt x="404261" y="925694"/>
                    <a:pt x="412435" y="914355"/>
                    <a:pt x="423512" y="906443"/>
                  </a:cubicBezTo>
                  <a:cubicBezTo>
                    <a:pt x="444328" y="891574"/>
                    <a:pt x="467322" y="885422"/>
                    <a:pt x="490889" y="877567"/>
                  </a:cubicBezTo>
                  <a:cubicBezTo>
                    <a:pt x="500514" y="867942"/>
                    <a:pt x="513154" y="860590"/>
                    <a:pt x="519765" y="848691"/>
                  </a:cubicBezTo>
                  <a:cubicBezTo>
                    <a:pt x="529619" y="830953"/>
                    <a:pt x="539015" y="790940"/>
                    <a:pt x="539015" y="790940"/>
                  </a:cubicBezTo>
                  <a:cubicBezTo>
                    <a:pt x="535807" y="733188"/>
                    <a:pt x="540213" y="674504"/>
                    <a:pt x="529390" y="617685"/>
                  </a:cubicBezTo>
                  <a:cubicBezTo>
                    <a:pt x="511911" y="525921"/>
                    <a:pt x="482368" y="643248"/>
                    <a:pt x="510139" y="559934"/>
                  </a:cubicBezTo>
                  <a:cubicBezTo>
                    <a:pt x="596767" y="563142"/>
                    <a:pt x="683765" y="560934"/>
                    <a:pt x="770022" y="569559"/>
                  </a:cubicBezTo>
                  <a:cubicBezTo>
                    <a:pt x="781532" y="570710"/>
                    <a:pt x="788550" y="583636"/>
                    <a:pt x="798897" y="588809"/>
                  </a:cubicBezTo>
                  <a:cubicBezTo>
                    <a:pt x="807972" y="593347"/>
                    <a:pt x="818148" y="595226"/>
                    <a:pt x="827773" y="598435"/>
                  </a:cubicBezTo>
                  <a:cubicBezTo>
                    <a:pt x="853171" y="592085"/>
                    <a:pt x="876539" y="590828"/>
                    <a:pt x="895150" y="569559"/>
                  </a:cubicBezTo>
                  <a:cubicBezTo>
                    <a:pt x="910385" y="552147"/>
                    <a:pt x="933651" y="511807"/>
                    <a:pt x="933651" y="511807"/>
                  </a:cubicBezTo>
                  <a:cubicBezTo>
                    <a:pt x="936859" y="502182"/>
                    <a:pt x="940489" y="492687"/>
                    <a:pt x="943276" y="482931"/>
                  </a:cubicBezTo>
                  <a:cubicBezTo>
                    <a:pt x="961055" y="420706"/>
                    <a:pt x="963274" y="389666"/>
                    <a:pt x="943276" y="309677"/>
                  </a:cubicBezTo>
                  <a:cubicBezTo>
                    <a:pt x="937665" y="287231"/>
                    <a:pt x="917609" y="271176"/>
                    <a:pt x="904775" y="251925"/>
                  </a:cubicBezTo>
                  <a:cubicBezTo>
                    <a:pt x="898358" y="242300"/>
                    <a:pt x="893705" y="231229"/>
                    <a:pt x="885525" y="223049"/>
                  </a:cubicBezTo>
                  <a:cubicBezTo>
                    <a:pt x="848469" y="185994"/>
                    <a:pt x="864200" y="205500"/>
                    <a:pt x="837398" y="165298"/>
                  </a:cubicBezTo>
                  <a:lnTo>
                    <a:pt x="779647" y="203799"/>
                  </a:lnTo>
                  <a:lnTo>
                    <a:pt x="750771" y="223049"/>
                  </a:lnTo>
                  <a:cubicBezTo>
                    <a:pt x="709062" y="219841"/>
                    <a:pt x="664896" y="227886"/>
                    <a:pt x="625643" y="213424"/>
                  </a:cubicBezTo>
                  <a:cubicBezTo>
                    <a:pt x="600097" y="204012"/>
                    <a:pt x="590543" y="170773"/>
                    <a:pt x="567891" y="155672"/>
                  </a:cubicBezTo>
                  <a:cubicBezTo>
                    <a:pt x="558266" y="149255"/>
                    <a:pt x="547902" y="143828"/>
                    <a:pt x="539015" y="136422"/>
                  </a:cubicBezTo>
                  <a:cubicBezTo>
                    <a:pt x="528558" y="127708"/>
                    <a:pt x="521465" y="115097"/>
                    <a:pt x="510139" y="107546"/>
                  </a:cubicBezTo>
                  <a:cubicBezTo>
                    <a:pt x="501697" y="101918"/>
                    <a:pt x="490889" y="101129"/>
                    <a:pt x="481264" y="97921"/>
                  </a:cubicBezTo>
                  <a:cubicBezTo>
                    <a:pt x="471639" y="91504"/>
                    <a:pt x="462735" y="83843"/>
                    <a:pt x="452388" y="78670"/>
                  </a:cubicBezTo>
                  <a:cubicBezTo>
                    <a:pt x="372679" y="38815"/>
                    <a:pt x="477400" y="104969"/>
                    <a:pt x="394636" y="49795"/>
                  </a:cubicBezTo>
                  <a:cubicBezTo>
                    <a:pt x="383407" y="32951"/>
                    <a:pt x="370573" y="5678"/>
                    <a:pt x="346510" y="1668"/>
                  </a:cubicBezTo>
                  <a:cubicBezTo>
                    <a:pt x="336502" y="0"/>
                    <a:pt x="327259" y="8085"/>
                    <a:pt x="317634" y="11294"/>
                  </a:cubicBezTo>
                  <a:cubicBezTo>
                    <a:pt x="311217" y="24128"/>
                    <a:pt x="308530" y="39649"/>
                    <a:pt x="298384" y="49795"/>
                  </a:cubicBezTo>
                  <a:cubicBezTo>
                    <a:pt x="281550" y="66629"/>
                    <a:pt x="247287" y="57935"/>
                    <a:pt x="231007" y="49795"/>
                  </a:cubicBezTo>
                  <a:cubicBezTo>
                    <a:pt x="228137" y="48360"/>
                    <a:pt x="259882" y="40169"/>
                    <a:pt x="250257" y="40169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093423" y="2030353"/>
              <a:ext cx="2469964" cy="151147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616636" y="2030353"/>
              <a:ext cx="2469964" cy="151147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616636" y="3578689"/>
              <a:ext cx="2469964" cy="151147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093423" y="3578689"/>
              <a:ext cx="2469964" cy="151147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915653" y="2814762"/>
              <a:ext cx="501775" cy="329738"/>
            </a:xfrm>
            <a:custGeom>
              <a:avLst/>
              <a:gdLst>
                <a:gd name="connsiteX0" fmla="*/ 250257 w 963274"/>
                <a:gd name="connsiteY0" fmla="*/ 40169 h 964195"/>
                <a:gd name="connsiteX1" fmla="*/ 173255 w 963274"/>
                <a:gd name="connsiteY1" fmla="*/ 49795 h 964195"/>
                <a:gd name="connsiteX2" fmla="*/ 96253 w 963274"/>
                <a:gd name="connsiteY2" fmla="*/ 117171 h 964195"/>
                <a:gd name="connsiteX3" fmla="*/ 86628 w 963274"/>
                <a:gd name="connsiteY3" fmla="*/ 146047 h 964195"/>
                <a:gd name="connsiteX4" fmla="*/ 67377 w 963274"/>
                <a:gd name="connsiteY4" fmla="*/ 174923 h 964195"/>
                <a:gd name="connsiteX5" fmla="*/ 86628 w 963274"/>
                <a:gd name="connsiteY5" fmla="*/ 319302 h 964195"/>
                <a:gd name="connsiteX6" fmla="*/ 125129 w 963274"/>
                <a:gd name="connsiteY6" fmla="*/ 377054 h 964195"/>
                <a:gd name="connsiteX7" fmla="*/ 134754 w 963274"/>
                <a:gd name="connsiteY7" fmla="*/ 415555 h 964195"/>
                <a:gd name="connsiteX8" fmla="*/ 163630 w 963274"/>
                <a:gd name="connsiteY8" fmla="*/ 482931 h 964195"/>
                <a:gd name="connsiteX9" fmla="*/ 154005 w 963274"/>
                <a:gd name="connsiteY9" fmla="*/ 579184 h 964195"/>
                <a:gd name="connsiteX10" fmla="*/ 134754 w 963274"/>
                <a:gd name="connsiteY10" fmla="*/ 608060 h 964195"/>
                <a:gd name="connsiteX11" fmla="*/ 67377 w 963274"/>
                <a:gd name="connsiteY11" fmla="*/ 675437 h 964195"/>
                <a:gd name="connsiteX12" fmla="*/ 38502 w 963274"/>
                <a:gd name="connsiteY12" fmla="*/ 713938 h 964195"/>
                <a:gd name="connsiteX13" fmla="*/ 0 w 963274"/>
                <a:gd name="connsiteY13" fmla="*/ 771689 h 964195"/>
                <a:gd name="connsiteX14" fmla="*/ 19251 w 963274"/>
                <a:gd name="connsiteY14" fmla="*/ 829441 h 964195"/>
                <a:gd name="connsiteX15" fmla="*/ 86628 w 963274"/>
                <a:gd name="connsiteY15" fmla="*/ 896818 h 964195"/>
                <a:gd name="connsiteX16" fmla="*/ 115504 w 963274"/>
                <a:gd name="connsiteY16" fmla="*/ 916068 h 964195"/>
                <a:gd name="connsiteX17" fmla="*/ 144379 w 963274"/>
                <a:gd name="connsiteY17" fmla="*/ 944944 h 964195"/>
                <a:gd name="connsiteX18" fmla="*/ 202131 w 963274"/>
                <a:gd name="connsiteY18" fmla="*/ 964195 h 964195"/>
                <a:gd name="connsiteX19" fmla="*/ 317634 w 963274"/>
                <a:gd name="connsiteY19" fmla="*/ 954569 h 964195"/>
                <a:gd name="connsiteX20" fmla="*/ 346510 w 963274"/>
                <a:gd name="connsiteY20" fmla="*/ 944944 h 964195"/>
                <a:gd name="connsiteX21" fmla="*/ 394636 w 963274"/>
                <a:gd name="connsiteY21" fmla="*/ 935319 h 964195"/>
                <a:gd name="connsiteX22" fmla="*/ 423512 w 963274"/>
                <a:gd name="connsiteY22" fmla="*/ 906443 h 964195"/>
                <a:gd name="connsiteX23" fmla="*/ 490889 w 963274"/>
                <a:gd name="connsiteY23" fmla="*/ 877567 h 964195"/>
                <a:gd name="connsiteX24" fmla="*/ 519765 w 963274"/>
                <a:gd name="connsiteY24" fmla="*/ 848691 h 964195"/>
                <a:gd name="connsiteX25" fmla="*/ 539015 w 963274"/>
                <a:gd name="connsiteY25" fmla="*/ 790940 h 964195"/>
                <a:gd name="connsiteX26" fmla="*/ 529390 w 963274"/>
                <a:gd name="connsiteY26" fmla="*/ 617685 h 964195"/>
                <a:gd name="connsiteX27" fmla="*/ 510139 w 963274"/>
                <a:gd name="connsiteY27" fmla="*/ 559934 h 964195"/>
                <a:gd name="connsiteX28" fmla="*/ 770022 w 963274"/>
                <a:gd name="connsiteY28" fmla="*/ 569559 h 964195"/>
                <a:gd name="connsiteX29" fmla="*/ 798897 w 963274"/>
                <a:gd name="connsiteY29" fmla="*/ 588809 h 964195"/>
                <a:gd name="connsiteX30" fmla="*/ 827773 w 963274"/>
                <a:gd name="connsiteY30" fmla="*/ 598435 h 964195"/>
                <a:gd name="connsiteX31" fmla="*/ 895150 w 963274"/>
                <a:gd name="connsiteY31" fmla="*/ 569559 h 964195"/>
                <a:gd name="connsiteX32" fmla="*/ 933651 w 963274"/>
                <a:gd name="connsiteY32" fmla="*/ 511807 h 964195"/>
                <a:gd name="connsiteX33" fmla="*/ 943276 w 963274"/>
                <a:gd name="connsiteY33" fmla="*/ 482931 h 964195"/>
                <a:gd name="connsiteX34" fmla="*/ 943276 w 963274"/>
                <a:gd name="connsiteY34" fmla="*/ 309677 h 964195"/>
                <a:gd name="connsiteX35" fmla="*/ 904775 w 963274"/>
                <a:gd name="connsiteY35" fmla="*/ 251925 h 964195"/>
                <a:gd name="connsiteX36" fmla="*/ 885525 w 963274"/>
                <a:gd name="connsiteY36" fmla="*/ 223049 h 964195"/>
                <a:gd name="connsiteX37" fmla="*/ 837398 w 963274"/>
                <a:gd name="connsiteY37" fmla="*/ 165298 h 964195"/>
                <a:gd name="connsiteX38" fmla="*/ 779647 w 963274"/>
                <a:gd name="connsiteY38" fmla="*/ 203799 h 964195"/>
                <a:gd name="connsiteX39" fmla="*/ 750771 w 963274"/>
                <a:gd name="connsiteY39" fmla="*/ 223049 h 964195"/>
                <a:gd name="connsiteX40" fmla="*/ 625643 w 963274"/>
                <a:gd name="connsiteY40" fmla="*/ 213424 h 964195"/>
                <a:gd name="connsiteX41" fmla="*/ 567891 w 963274"/>
                <a:gd name="connsiteY41" fmla="*/ 155672 h 964195"/>
                <a:gd name="connsiteX42" fmla="*/ 539015 w 963274"/>
                <a:gd name="connsiteY42" fmla="*/ 136422 h 964195"/>
                <a:gd name="connsiteX43" fmla="*/ 510139 w 963274"/>
                <a:gd name="connsiteY43" fmla="*/ 107546 h 964195"/>
                <a:gd name="connsiteX44" fmla="*/ 481264 w 963274"/>
                <a:gd name="connsiteY44" fmla="*/ 97921 h 964195"/>
                <a:gd name="connsiteX45" fmla="*/ 452388 w 963274"/>
                <a:gd name="connsiteY45" fmla="*/ 78670 h 964195"/>
                <a:gd name="connsiteX46" fmla="*/ 394636 w 963274"/>
                <a:gd name="connsiteY46" fmla="*/ 49795 h 964195"/>
                <a:gd name="connsiteX47" fmla="*/ 346510 w 963274"/>
                <a:gd name="connsiteY47" fmla="*/ 1668 h 964195"/>
                <a:gd name="connsiteX48" fmla="*/ 317634 w 963274"/>
                <a:gd name="connsiteY48" fmla="*/ 11294 h 964195"/>
                <a:gd name="connsiteX49" fmla="*/ 298384 w 963274"/>
                <a:gd name="connsiteY49" fmla="*/ 49795 h 964195"/>
                <a:gd name="connsiteX50" fmla="*/ 231007 w 963274"/>
                <a:gd name="connsiteY50" fmla="*/ 49795 h 964195"/>
                <a:gd name="connsiteX51" fmla="*/ 250257 w 963274"/>
                <a:gd name="connsiteY51" fmla="*/ 40169 h 9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63274" h="964195">
                  <a:moveTo>
                    <a:pt x="250257" y="40169"/>
                  </a:moveTo>
                  <a:cubicBezTo>
                    <a:pt x="240632" y="40169"/>
                    <a:pt x="198211" y="42989"/>
                    <a:pt x="173255" y="49795"/>
                  </a:cubicBezTo>
                  <a:cubicBezTo>
                    <a:pt x="151367" y="55765"/>
                    <a:pt x="101835" y="111589"/>
                    <a:pt x="96253" y="117171"/>
                  </a:cubicBezTo>
                  <a:cubicBezTo>
                    <a:pt x="93045" y="126796"/>
                    <a:pt x="91165" y="136972"/>
                    <a:pt x="86628" y="146047"/>
                  </a:cubicBezTo>
                  <a:cubicBezTo>
                    <a:pt x="81455" y="156394"/>
                    <a:pt x="68338" y="163395"/>
                    <a:pt x="67377" y="174923"/>
                  </a:cubicBezTo>
                  <a:cubicBezTo>
                    <a:pt x="67338" y="175394"/>
                    <a:pt x="80167" y="303796"/>
                    <a:pt x="86628" y="319302"/>
                  </a:cubicBezTo>
                  <a:cubicBezTo>
                    <a:pt x="95526" y="340659"/>
                    <a:pt x="125129" y="377054"/>
                    <a:pt x="125129" y="377054"/>
                  </a:cubicBezTo>
                  <a:cubicBezTo>
                    <a:pt x="128337" y="389888"/>
                    <a:pt x="129543" y="403396"/>
                    <a:pt x="134754" y="415555"/>
                  </a:cubicBezTo>
                  <a:cubicBezTo>
                    <a:pt x="174637" y="508614"/>
                    <a:pt x="135997" y="372397"/>
                    <a:pt x="163630" y="482931"/>
                  </a:cubicBezTo>
                  <a:cubicBezTo>
                    <a:pt x="160422" y="515015"/>
                    <a:pt x="161255" y="547765"/>
                    <a:pt x="154005" y="579184"/>
                  </a:cubicBezTo>
                  <a:cubicBezTo>
                    <a:pt x="151404" y="590456"/>
                    <a:pt x="142493" y="599461"/>
                    <a:pt x="134754" y="608060"/>
                  </a:cubicBezTo>
                  <a:cubicBezTo>
                    <a:pt x="113506" y="631668"/>
                    <a:pt x="86434" y="650027"/>
                    <a:pt x="67377" y="675437"/>
                  </a:cubicBezTo>
                  <a:cubicBezTo>
                    <a:pt x="57752" y="688271"/>
                    <a:pt x="47701" y="700796"/>
                    <a:pt x="38502" y="713938"/>
                  </a:cubicBezTo>
                  <a:cubicBezTo>
                    <a:pt x="25234" y="732892"/>
                    <a:pt x="0" y="771689"/>
                    <a:pt x="0" y="771689"/>
                  </a:cubicBezTo>
                  <a:cubicBezTo>
                    <a:pt x="6417" y="790940"/>
                    <a:pt x="4902" y="815092"/>
                    <a:pt x="19251" y="829441"/>
                  </a:cubicBezTo>
                  <a:cubicBezTo>
                    <a:pt x="41710" y="851900"/>
                    <a:pt x="60200" y="879200"/>
                    <a:pt x="86628" y="896818"/>
                  </a:cubicBezTo>
                  <a:cubicBezTo>
                    <a:pt x="96253" y="903235"/>
                    <a:pt x="106617" y="908662"/>
                    <a:pt x="115504" y="916068"/>
                  </a:cubicBezTo>
                  <a:cubicBezTo>
                    <a:pt x="125961" y="924782"/>
                    <a:pt x="132480" y="938333"/>
                    <a:pt x="144379" y="944944"/>
                  </a:cubicBezTo>
                  <a:cubicBezTo>
                    <a:pt x="162117" y="954799"/>
                    <a:pt x="202131" y="964195"/>
                    <a:pt x="202131" y="964195"/>
                  </a:cubicBezTo>
                  <a:cubicBezTo>
                    <a:pt x="240632" y="960986"/>
                    <a:pt x="279338" y="959675"/>
                    <a:pt x="317634" y="954569"/>
                  </a:cubicBezTo>
                  <a:cubicBezTo>
                    <a:pt x="327691" y="953228"/>
                    <a:pt x="336667" y="947405"/>
                    <a:pt x="346510" y="944944"/>
                  </a:cubicBezTo>
                  <a:cubicBezTo>
                    <a:pt x="362381" y="940976"/>
                    <a:pt x="378594" y="938527"/>
                    <a:pt x="394636" y="935319"/>
                  </a:cubicBezTo>
                  <a:cubicBezTo>
                    <a:pt x="404261" y="925694"/>
                    <a:pt x="412435" y="914355"/>
                    <a:pt x="423512" y="906443"/>
                  </a:cubicBezTo>
                  <a:cubicBezTo>
                    <a:pt x="444328" y="891574"/>
                    <a:pt x="467322" y="885422"/>
                    <a:pt x="490889" y="877567"/>
                  </a:cubicBezTo>
                  <a:cubicBezTo>
                    <a:pt x="500514" y="867942"/>
                    <a:pt x="513154" y="860590"/>
                    <a:pt x="519765" y="848691"/>
                  </a:cubicBezTo>
                  <a:cubicBezTo>
                    <a:pt x="529619" y="830953"/>
                    <a:pt x="539015" y="790940"/>
                    <a:pt x="539015" y="790940"/>
                  </a:cubicBezTo>
                  <a:cubicBezTo>
                    <a:pt x="535807" y="733188"/>
                    <a:pt x="540213" y="674504"/>
                    <a:pt x="529390" y="617685"/>
                  </a:cubicBezTo>
                  <a:cubicBezTo>
                    <a:pt x="511911" y="525921"/>
                    <a:pt x="482368" y="643248"/>
                    <a:pt x="510139" y="559934"/>
                  </a:cubicBezTo>
                  <a:cubicBezTo>
                    <a:pt x="596767" y="563142"/>
                    <a:pt x="683765" y="560934"/>
                    <a:pt x="770022" y="569559"/>
                  </a:cubicBezTo>
                  <a:cubicBezTo>
                    <a:pt x="781532" y="570710"/>
                    <a:pt x="788550" y="583636"/>
                    <a:pt x="798897" y="588809"/>
                  </a:cubicBezTo>
                  <a:cubicBezTo>
                    <a:pt x="807972" y="593347"/>
                    <a:pt x="818148" y="595226"/>
                    <a:pt x="827773" y="598435"/>
                  </a:cubicBezTo>
                  <a:cubicBezTo>
                    <a:pt x="853171" y="592085"/>
                    <a:pt x="876539" y="590828"/>
                    <a:pt x="895150" y="569559"/>
                  </a:cubicBezTo>
                  <a:cubicBezTo>
                    <a:pt x="910385" y="552147"/>
                    <a:pt x="933651" y="511807"/>
                    <a:pt x="933651" y="511807"/>
                  </a:cubicBezTo>
                  <a:cubicBezTo>
                    <a:pt x="936859" y="502182"/>
                    <a:pt x="940489" y="492687"/>
                    <a:pt x="943276" y="482931"/>
                  </a:cubicBezTo>
                  <a:cubicBezTo>
                    <a:pt x="961055" y="420706"/>
                    <a:pt x="963274" y="389666"/>
                    <a:pt x="943276" y="309677"/>
                  </a:cubicBezTo>
                  <a:cubicBezTo>
                    <a:pt x="937665" y="287231"/>
                    <a:pt x="917609" y="271176"/>
                    <a:pt x="904775" y="251925"/>
                  </a:cubicBezTo>
                  <a:cubicBezTo>
                    <a:pt x="898358" y="242300"/>
                    <a:pt x="893705" y="231229"/>
                    <a:pt x="885525" y="223049"/>
                  </a:cubicBezTo>
                  <a:cubicBezTo>
                    <a:pt x="848469" y="185994"/>
                    <a:pt x="864200" y="205500"/>
                    <a:pt x="837398" y="165298"/>
                  </a:cubicBezTo>
                  <a:lnTo>
                    <a:pt x="779647" y="203799"/>
                  </a:lnTo>
                  <a:lnTo>
                    <a:pt x="750771" y="223049"/>
                  </a:lnTo>
                  <a:cubicBezTo>
                    <a:pt x="709062" y="219841"/>
                    <a:pt x="664896" y="227886"/>
                    <a:pt x="625643" y="213424"/>
                  </a:cubicBezTo>
                  <a:cubicBezTo>
                    <a:pt x="600097" y="204012"/>
                    <a:pt x="590543" y="170773"/>
                    <a:pt x="567891" y="155672"/>
                  </a:cubicBezTo>
                  <a:cubicBezTo>
                    <a:pt x="558266" y="149255"/>
                    <a:pt x="547902" y="143828"/>
                    <a:pt x="539015" y="136422"/>
                  </a:cubicBezTo>
                  <a:cubicBezTo>
                    <a:pt x="528558" y="127708"/>
                    <a:pt x="521465" y="115097"/>
                    <a:pt x="510139" y="107546"/>
                  </a:cubicBezTo>
                  <a:cubicBezTo>
                    <a:pt x="501697" y="101918"/>
                    <a:pt x="490889" y="101129"/>
                    <a:pt x="481264" y="97921"/>
                  </a:cubicBezTo>
                  <a:cubicBezTo>
                    <a:pt x="471639" y="91504"/>
                    <a:pt x="462735" y="83843"/>
                    <a:pt x="452388" y="78670"/>
                  </a:cubicBezTo>
                  <a:cubicBezTo>
                    <a:pt x="372679" y="38815"/>
                    <a:pt x="477400" y="104969"/>
                    <a:pt x="394636" y="49795"/>
                  </a:cubicBezTo>
                  <a:cubicBezTo>
                    <a:pt x="383407" y="32951"/>
                    <a:pt x="370573" y="5678"/>
                    <a:pt x="346510" y="1668"/>
                  </a:cubicBezTo>
                  <a:cubicBezTo>
                    <a:pt x="336502" y="0"/>
                    <a:pt x="327259" y="8085"/>
                    <a:pt x="317634" y="11294"/>
                  </a:cubicBezTo>
                  <a:cubicBezTo>
                    <a:pt x="311217" y="24128"/>
                    <a:pt x="308530" y="39649"/>
                    <a:pt x="298384" y="49795"/>
                  </a:cubicBezTo>
                  <a:cubicBezTo>
                    <a:pt x="281550" y="66629"/>
                    <a:pt x="247287" y="57935"/>
                    <a:pt x="231007" y="49795"/>
                  </a:cubicBezTo>
                  <a:cubicBezTo>
                    <a:pt x="228137" y="48360"/>
                    <a:pt x="259882" y="40169"/>
                    <a:pt x="250257" y="40169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6218222" y="2994991"/>
              <a:ext cx="727061" cy="391179"/>
            </a:xfrm>
            <a:custGeom>
              <a:avLst/>
              <a:gdLst>
                <a:gd name="connsiteX0" fmla="*/ 269507 w 1395663"/>
                <a:gd name="connsiteY0" fmla="*/ 4813 h 1140594"/>
                <a:gd name="connsiteX1" fmla="*/ 77002 w 1395663"/>
                <a:gd name="connsiteY1" fmla="*/ 14438 h 1140594"/>
                <a:gd name="connsiteX2" fmla="*/ 48126 w 1395663"/>
                <a:gd name="connsiteY2" fmla="*/ 24063 h 1140594"/>
                <a:gd name="connsiteX3" fmla="*/ 19250 w 1395663"/>
                <a:gd name="connsiteY3" fmla="*/ 43314 h 1140594"/>
                <a:gd name="connsiteX4" fmla="*/ 0 w 1395663"/>
                <a:gd name="connsiteY4" fmla="*/ 81815 h 1140594"/>
                <a:gd name="connsiteX5" fmla="*/ 19250 w 1395663"/>
                <a:gd name="connsiteY5" fmla="*/ 158817 h 1140594"/>
                <a:gd name="connsiteX6" fmla="*/ 38501 w 1395663"/>
                <a:gd name="connsiteY6" fmla="*/ 457200 h 1140594"/>
                <a:gd name="connsiteX7" fmla="*/ 57751 w 1395663"/>
                <a:gd name="connsiteY7" fmla="*/ 505326 h 1140594"/>
                <a:gd name="connsiteX8" fmla="*/ 144379 w 1395663"/>
                <a:gd name="connsiteY8" fmla="*/ 630455 h 1140594"/>
                <a:gd name="connsiteX9" fmla="*/ 163629 w 1395663"/>
                <a:gd name="connsiteY9" fmla="*/ 697832 h 1140594"/>
                <a:gd name="connsiteX10" fmla="*/ 173255 w 1395663"/>
                <a:gd name="connsiteY10" fmla="*/ 1025091 h 1140594"/>
                <a:gd name="connsiteX11" fmla="*/ 182880 w 1395663"/>
                <a:gd name="connsiteY11" fmla="*/ 1053966 h 1140594"/>
                <a:gd name="connsiteX12" fmla="*/ 279132 w 1395663"/>
                <a:gd name="connsiteY12" fmla="*/ 1121343 h 1140594"/>
                <a:gd name="connsiteX13" fmla="*/ 356135 w 1395663"/>
                <a:gd name="connsiteY13" fmla="*/ 1140594 h 1140594"/>
                <a:gd name="connsiteX14" fmla="*/ 625642 w 1395663"/>
                <a:gd name="connsiteY14" fmla="*/ 1130969 h 1140594"/>
                <a:gd name="connsiteX15" fmla="*/ 654518 w 1395663"/>
                <a:gd name="connsiteY15" fmla="*/ 1121343 h 1140594"/>
                <a:gd name="connsiteX16" fmla="*/ 721895 w 1395663"/>
                <a:gd name="connsiteY16" fmla="*/ 1111718 h 1140594"/>
                <a:gd name="connsiteX17" fmla="*/ 741145 w 1395663"/>
                <a:gd name="connsiteY17" fmla="*/ 1082842 h 1140594"/>
                <a:gd name="connsiteX18" fmla="*/ 770021 w 1395663"/>
                <a:gd name="connsiteY18" fmla="*/ 1053966 h 1140594"/>
                <a:gd name="connsiteX19" fmla="*/ 760396 w 1395663"/>
                <a:gd name="connsiteY19" fmla="*/ 1015465 h 1140594"/>
                <a:gd name="connsiteX20" fmla="*/ 770021 w 1395663"/>
                <a:gd name="connsiteY20" fmla="*/ 948089 h 1140594"/>
                <a:gd name="connsiteX21" fmla="*/ 779646 w 1395663"/>
                <a:gd name="connsiteY21" fmla="*/ 851836 h 1140594"/>
                <a:gd name="connsiteX22" fmla="*/ 808522 w 1395663"/>
                <a:gd name="connsiteY22" fmla="*/ 832585 h 1140594"/>
                <a:gd name="connsiteX23" fmla="*/ 1010652 w 1395663"/>
                <a:gd name="connsiteY23" fmla="*/ 822960 h 1140594"/>
                <a:gd name="connsiteX24" fmla="*/ 1145406 w 1395663"/>
                <a:gd name="connsiteY24" fmla="*/ 803710 h 1140594"/>
                <a:gd name="connsiteX25" fmla="*/ 1183907 w 1395663"/>
                <a:gd name="connsiteY25" fmla="*/ 794084 h 1140594"/>
                <a:gd name="connsiteX26" fmla="*/ 1251284 w 1395663"/>
                <a:gd name="connsiteY26" fmla="*/ 784459 h 1140594"/>
                <a:gd name="connsiteX27" fmla="*/ 1309036 w 1395663"/>
                <a:gd name="connsiteY27" fmla="*/ 765209 h 1140594"/>
                <a:gd name="connsiteX28" fmla="*/ 1395663 w 1395663"/>
                <a:gd name="connsiteY28" fmla="*/ 697832 h 1140594"/>
                <a:gd name="connsiteX29" fmla="*/ 1386038 w 1395663"/>
                <a:gd name="connsiteY29" fmla="*/ 668956 h 1140594"/>
                <a:gd name="connsiteX30" fmla="*/ 1106905 w 1395663"/>
                <a:gd name="connsiteY30" fmla="*/ 640080 h 1140594"/>
                <a:gd name="connsiteX31" fmla="*/ 972151 w 1395663"/>
                <a:gd name="connsiteY31" fmla="*/ 620830 h 1140594"/>
                <a:gd name="connsiteX32" fmla="*/ 943276 w 1395663"/>
                <a:gd name="connsiteY32" fmla="*/ 611204 h 1140594"/>
                <a:gd name="connsiteX33" fmla="*/ 914400 w 1395663"/>
                <a:gd name="connsiteY33" fmla="*/ 572703 h 1140594"/>
                <a:gd name="connsiteX34" fmla="*/ 885524 w 1395663"/>
                <a:gd name="connsiteY34" fmla="*/ 553453 h 1140594"/>
                <a:gd name="connsiteX35" fmla="*/ 837398 w 1395663"/>
                <a:gd name="connsiteY35" fmla="*/ 505326 h 1140594"/>
                <a:gd name="connsiteX36" fmla="*/ 808522 w 1395663"/>
                <a:gd name="connsiteY36" fmla="*/ 476451 h 1140594"/>
                <a:gd name="connsiteX37" fmla="*/ 779646 w 1395663"/>
                <a:gd name="connsiteY37" fmla="*/ 457200 h 1140594"/>
                <a:gd name="connsiteX38" fmla="*/ 721895 w 1395663"/>
                <a:gd name="connsiteY38" fmla="*/ 399449 h 1140594"/>
                <a:gd name="connsiteX39" fmla="*/ 683393 w 1395663"/>
                <a:gd name="connsiteY39" fmla="*/ 360947 h 1140594"/>
                <a:gd name="connsiteX40" fmla="*/ 654518 w 1395663"/>
                <a:gd name="connsiteY40" fmla="*/ 322446 h 1140594"/>
                <a:gd name="connsiteX41" fmla="*/ 577516 w 1395663"/>
                <a:gd name="connsiteY41" fmla="*/ 274320 h 1140594"/>
                <a:gd name="connsiteX42" fmla="*/ 558265 w 1395663"/>
                <a:gd name="connsiteY42" fmla="*/ 245444 h 1140594"/>
                <a:gd name="connsiteX43" fmla="*/ 529389 w 1395663"/>
                <a:gd name="connsiteY43" fmla="*/ 235819 h 1140594"/>
                <a:gd name="connsiteX44" fmla="*/ 404261 w 1395663"/>
                <a:gd name="connsiteY44" fmla="*/ 206943 h 1140594"/>
                <a:gd name="connsiteX45" fmla="*/ 375385 w 1395663"/>
                <a:gd name="connsiteY45" fmla="*/ 178067 h 1140594"/>
                <a:gd name="connsiteX46" fmla="*/ 336884 w 1395663"/>
                <a:gd name="connsiteY46" fmla="*/ 120316 h 1140594"/>
                <a:gd name="connsiteX47" fmla="*/ 308008 w 1395663"/>
                <a:gd name="connsiteY47" fmla="*/ 101065 h 1140594"/>
                <a:gd name="connsiteX48" fmla="*/ 288758 w 1395663"/>
                <a:gd name="connsiteY48" fmla="*/ 62564 h 1140594"/>
                <a:gd name="connsiteX49" fmla="*/ 259882 w 1395663"/>
                <a:gd name="connsiteY49" fmla="*/ 43314 h 1140594"/>
                <a:gd name="connsiteX50" fmla="*/ 269507 w 1395663"/>
                <a:gd name="connsiteY50" fmla="*/ 4813 h 114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95663" h="1140594">
                  <a:moveTo>
                    <a:pt x="269507" y="4813"/>
                  </a:moveTo>
                  <a:cubicBezTo>
                    <a:pt x="239027" y="0"/>
                    <a:pt x="141009" y="8872"/>
                    <a:pt x="77002" y="14438"/>
                  </a:cubicBezTo>
                  <a:cubicBezTo>
                    <a:pt x="66894" y="15317"/>
                    <a:pt x="57201" y="19526"/>
                    <a:pt x="48126" y="24063"/>
                  </a:cubicBezTo>
                  <a:cubicBezTo>
                    <a:pt x="37779" y="29236"/>
                    <a:pt x="28875" y="36897"/>
                    <a:pt x="19250" y="43314"/>
                  </a:cubicBezTo>
                  <a:cubicBezTo>
                    <a:pt x="12833" y="56148"/>
                    <a:pt x="0" y="67467"/>
                    <a:pt x="0" y="81815"/>
                  </a:cubicBezTo>
                  <a:cubicBezTo>
                    <a:pt x="0" y="108272"/>
                    <a:pt x="19250" y="158817"/>
                    <a:pt x="19250" y="158817"/>
                  </a:cubicBezTo>
                  <a:cubicBezTo>
                    <a:pt x="25667" y="258278"/>
                    <a:pt x="27495" y="358142"/>
                    <a:pt x="38501" y="457200"/>
                  </a:cubicBezTo>
                  <a:cubicBezTo>
                    <a:pt x="40409" y="474372"/>
                    <a:pt x="49620" y="490081"/>
                    <a:pt x="57751" y="505326"/>
                  </a:cubicBezTo>
                  <a:cubicBezTo>
                    <a:pt x="107088" y="597833"/>
                    <a:pt x="94655" y="580731"/>
                    <a:pt x="144379" y="630455"/>
                  </a:cubicBezTo>
                  <a:cubicBezTo>
                    <a:pt x="149497" y="645810"/>
                    <a:pt x="162874" y="683480"/>
                    <a:pt x="163629" y="697832"/>
                  </a:cubicBezTo>
                  <a:cubicBezTo>
                    <a:pt x="169365" y="806815"/>
                    <a:pt x="167364" y="916117"/>
                    <a:pt x="173255" y="1025091"/>
                  </a:cubicBezTo>
                  <a:cubicBezTo>
                    <a:pt x="173803" y="1035222"/>
                    <a:pt x="178343" y="1044891"/>
                    <a:pt x="182880" y="1053966"/>
                  </a:cubicBezTo>
                  <a:cubicBezTo>
                    <a:pt x="202970" y="1094147"/>
                    <a:pt x="229186" y="1108856"/>
                    <a:pt x="279132" y="1121343"/>
                  </a:cubicBezTo>
                  <a:lnTo>
                    <a:pt x="356135" y="1140594"/>
                  </a:lnTo>
                  <a:cubicBezTo>
                    <a:pt x="445971" y="1137386"/>
                    <a:pt x="535936" y="1136757"/>
                    <a:pt x="625642" y="1130969"/>
                  </a:cubicBezTo>
                  <a:cubicBezTo>
                    <a:pt x="635767" y="1130316"/>
                    <a:pt x="644569" y="1123333"/>
                    <a:pt x="654518" y="1121343"/>
                  </a:cubicBezTo>
                  <a:cubicBezTo>
                    <a:pt x="676764" y="1116894"/>
                    <a:pt x="699436" y="1114926"/>
                    <a:pt x="721895" y="1111718"/>
                  </a:cubicBezTo>
                  <a:cubicBezTo>
                    <a:pt x="728312" y="1102093"/>
                    <a:pt x="733739" y="1091729"/>
                    <a:pt x="741145" y="1082842"/>
                  </a:cubicBezTo>
                  <a:cubicBezTo>
                    <a:pt x="749859" y="1072385"/>
                    <a:pt x="766281" y="1067055"/>
                    <a:pt x="770021" y="1053966"/>
                  </a:cubicBezTo>
                  <a:cubicBezTo>
                    <a:pt x="773655" y="1041246"/>
                    <a:pt x="763604" y="1028299"/>
                    <a:pt x="760396" y="1015465"/>
                  </a:cubicBezTo>
                  <a:cubicBezTo>
                    <a:pt x="763604" y="993006"/>
                    <a:pt x="767370" y="970620"/>
                    <a:pt x="770021" y="948089"/>
                  </a:cubicBezTo>
                  <a:cubicBezTo>
                    <a:pt x="773788" y="916065"/>
                    <a:pt x="769450" y="882426"/>
                    <a:pt x="779646" y="851836"/>
                  </a:cubicBezTo>
                  <a:cubicBezTo>
                    <a:pt x="783304" y="840861"/>
                    <a:pt x="797043" y="834020"/>
                    <a:pt x="808522" y="832585"/>
                  </a:cubicBezTo>
                  <a:cubicBezTo>
                    <a:pt x="875454" y="824218"/>
                    <a:pt x="943275" y="826168"/>
                    <a:pt x="1010652" y="822960"/>
                  </a:cubicBezTo>
                  <a:cubicBezTo>
                    <a:pt x="1080193" y="799781"/>
                    <a:pt x="1004816" y="822456"/>
                    <a:pt x="1145406" y="803710"/>
                  </a:cubicBezTo>
                  <a:cubicBezTo>
                    <a:pt x="1158519" y="801962"/>
                    <a:pt x="1170892" y="796450"/>
                    <a:pt x="1183907" y="794084"/>
                  </a:cubicBezTo>
                  <a:cubicBezTo>
                    <a:pt x="1206228" y="790026"/>
                    <a:pt x="1228825" y="787667"/>
                    <a:pt x="1251284" y="784459"/>
                  </a:cubicBezTo>
                  <a:cubicBezTo>
                    <a:pt x="1270535" y="778042"/>
                    <a:pt x="1292152" y="776465"/>
                    <a:pt x="1309036" y="765209"/>
                  </a:cubicBezTo>
                  <a:cubicBezTo>
                    <a:pt x="1378113" y="719156"/>
                    <a:pt x="1350427" y="743067"/>
                    <a:pt x="1395663" y="697832"/>
                  </a:cubicBezTo>
                  <a:cubicBezTo>
                    <a:pt x="1392455" y="688207"/>
                    <a:pt x="1394907" y="673883"/>
                    <a:pt x="1386038" y="668956"/>
                  </a:cubicBezTo>
                  <a:cubicBezTo>
                    <a:pt x="1329283" y="637425"/>
                    <a:pt x="1117005" y="640561"/>
                    <a:pt x="1106905" y="640080"/>
                  </a:cubicBezTo>
                  <a:cubicBezTo>
                    <a:pt x="1035351" y="616230"/>
                    <a:pt x="1119772" y="641919"/>
                    <a:pt x="972151" y="620830"/>
                  </a:cubicBezTo>
                  <a:cubicBezTo>
                    <a:pt x="962107" y="619395"/>
                    <a:pt x="952901" y="614413"/>
                    <a:pt x="943276" y="611204"/>
                  </a:cubicBezTo>
                  <a:cubicBezTo>
                    <a:pt x="933651" y="598370"/>
                    <a:pt x="925744" y="584046"/>
                    <a:pt x="914400" y="572703"/>
                  </a:cubicBezTo>
                  <a:cubicBezTo>
                    <a:pt x="906220" y="564523"/>
                    <a:pt x="892930" y="562340"/>
                    <a:pt x="885524" y="553453"/>
                  </a:cubicBezTo>
                  <a:cubicBezTo>
                    <a:pt x="839776" y="498557"/>
                    <a:pt x="895412" y="524666"/>
                    <a:pt x="837398" y="505326"/>
                  </a:cubicBezTo>
                  <a:cubicBezTo>
                    <a:pt x="827773" y="495701"/>
                    <a:pt x="818979" y="485165"/>
                    <a:pt x="808522" y="476451"/>
                  </a:cubicBezTo>
                  <a:cubicBezTo>
                    <a:pt x="799635" y="469045"/>
                    <a:pt x="788292" y="464886"/>
                    <a:pt x="779646" y="457200"/>
                  </a:cubicBezTo>
                  <a:cubicBezTo>
                    <a:pt x="759298" y="439113"/>
                    <a:pt x="741145" y="418699"/>
                    <a:pt x="721895" y="399449"/>
                  </a:cubicBezTo>
                  <a:cubicBezTo>
                    <a:pt x="709061" y="386615"/>
                    <a:pt x="694283" y="375467"/>
                    <a:pt x="683393" y="360947"/>
                  </a:cubicBezTo>
                  <a:cubicBezTo>
                    <a:pt x="673768" y="348113"/>
                    <a:pt x="665861" y="333789"/>
                    <a:pt x="654518" y="322446"/>
                  </a:cubicBezTo>
                  <a:cubicBezTo>
                    <a:pt x="629531" y="297459"/>
                    <a:pt x="608011" y="289568"/>
                    <a:pt x="577516" y="274320"/>
                  </a:cubicBezTo>
                  <a:cubicBezTo>
                    <a:pt x="571099" y="264695"/>
                    <a:pt x="567298" y="252671"/>
                    <a:pt x="558265" y="245444"/>
                  </a:cubicBezTo>
                  <a:cubicBezTo>
                    <a:pt x="550342" y="239106"/>
                    <a:pt x="538464" y="240356"/>
                    <a:pt x="529389" y="235819"/>
                  </a:cubicBezTo>
                  <a:cubicBezTo>
                    <a:pt x="450473" y="196362"/>
                    <a:pt x="576721" y="224190"/>
                    <a:pt x="404261" y="206943"/>
                  </a:cubicBezTo>
                  <a:cubicBezTo>
                    <a:pt x="394636" y="197318"/>
                    <a:pt x="383742" y="188812"/>
                    <a:pt x="375385" y="178067"/>
                  </a:cubicBezTo>
                  <a:cubicBezTo>
                    <a:pt x="361181" y="159805"/>
                    <a:pt x="356134" y="133150"/>
                    <a:pt x="336884" y="120316"/>
                  </a:cubicBezTo>
                  <a:lnTo>
                    <a:pt x="308008" y="101065"/>
                  </a:lnTo>
                  <a:cubicBezTo>
                    <a:pt x="301591" y="88231"/>
                    <a:pt x="297944" y="73587"/>
                    <a:pt x="288758" y="62564"/>
                  </a:cubicBezTo>
                  <a:cubicBezTo>
                    <a:pt x="281352" y="53677"/>
                    <a:pt x="269137" y="50255"/>
                    <a:pt x="259882" y="43314"/>
                  </a:cubicBezTo>
                  <a:cubicBezTo>
                    <a:pt x="256252" y="40592"/>
                    <a:pt x="299987" y="9626"/>
                    <a:pt x="269507" y="4813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2093423" y="1981200"/>
              <a:ext cx="258056" cy="348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2400" b="1" u="none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2093423" y="3517247"/>
              <a:ext cx="258056" cy="348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2400" b="1" u="none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0" name="TextBox 109"/>
            <p:cNvSpPr txBox="1"/>
            <p:nvPr/>
          </p:nvSpPr>
          <p:spPr bwMode="auto">
            <a:xfrm>
              <a:off x="4616637" y="3517247"/>
              <a:ext cx="256008" cy="348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2400" b="1" u="none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1" name="TextBox 110"/>
            <p:cNvSpPr txBox="1"/>
            <p:nvPr/>
          </p:nvSpPr>
          <p:spPr bwMode="auto">
            <a:xfrm>
              <a:off x="4616637" y="1981201"/>
              <a:ext cx="256008" cy="4587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sz="2400" b="1" u="none">
                  <a:solidFill>
                    <a:srgbClr val="000000"/>
                  </a:solidFill>
                </a:rPr>
                <a:t>2</a:t>
              </a:r>
            </a:p>
          </p:txBody>
        </p:sp>
        <p:grpSp>
          <p:nvGrpSpPr>
            <p:cNvPr id="3" name="Group 49"/>
            <p:cNvGrpSpPr/>
            <p:nvPr/>
          </p:nvGrpSpPr>
          <p:grpSpPr>
            <a:xfrm>
              <a:off x="2685313" y="2229017"/>
              <a:ext cx="4184193" cy="2762837"/>
              <a:chOff x="2649290" y="1467017"/>
              <a:chExt cx="4184193" cy="2762837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2649290" y="1520266"/>
                <a:ext cx="288778" cy="303113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648199" y="1718928"/>
                <a:ext cx="288778" cy="303113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5958960" y="3023545"/>
                <a:ext cx="288778" cy="305161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2669771" y="3222206"/>
                <a:ext cx="288778" cy="303113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6" name="Isosceles Triangle 115"/>
              <p:cNvSpPr/>
              <p:nvPr/>
            </p:nvSpPr>
            <p:spPr bwMode="auto">
              <a:xfrm>
                <a:off x="3106009" y="2222752"/>
                <a:ext cx="434190" cy="303113"/>
              </a:xfrm>
              <a:prstGeom prst="triangle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Isosceles Triangle 116"/>
              <p:cNvSpPr/>
              <p:nvPr/>
            </p:nvSpPr>
            <p:spPr bwMode="auto">
              <a:xfrm>
                <a:off x="5145879" y="2355876"/>
                <a:ext cx="434190" cy="303113"/>
              </a:xfrm>
              <a:prstGeom prst="triangle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Isosceles Triangle 117"/>
              <p:cNvSpPr/>
              <p:nvPr/>
            </p:nvSpPr>
            <p:spPr bwMode="auto">
              <a:xfrm>
                <a:off x="6327611" y="3726031"/>
                <a:ext cx="434190" cy="303113"/>
              </a:xfrm>
              <a:prstGeom prst="triangle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Isosceles Triangle 118"/>
              <p:cNvSpPr/>
              <p:nvPr/>
            </p:nvSpPr>
            <p:spPr bwMode="auto">
              <a:xfrm>
                <a:off x="3142874" y="3926741"/>
                <a:ext cx="434190" cy="303113"/>
              </a:xfrm>
              <a:prstGeom prst="triangle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5180696" y="1643151"/>
                <a:ext cx="362507" cy="378891"/>
              </a:xfrm>
              <a:prstGeom prst="ellipse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6470976" y="2945719"/>
                <a:ext cx="362507" cy="378891"/>
              </a:xfrm>
              <a:prstGeom prst="ellipse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3214555" y="3146429"/>
                <a:ext cx="362507" cy="378891"/>
              </a:xfrm>
              <a:prstGeom prst="ellipse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3155162" y="1467017"/>
                <a:ext cx="362506" cy="378891"/>
              </a:xfrm>
              <a:prstGeom prst="ellipse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n-US" u="none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24" name="Freeform 123"/>
            <p:cNvSpPr/>
            <p:nvPr/>
          </p:nvSpPr>
          <p:spPr bwMode="auto">
            <a:xfrm>
              <a:off x="3660191" y="2208537"/>
              <a:ext cx="417805" cy="360459"/>
            </a:xfrm>
            <a:custGeom>
              <a:avLst/>
              <a:gdLst>
                <a:gd name="connsiteX0" fmla="*/ 144379 w 481263"/>
                <a:gd name="connsiteY0" fmla="*/ 238642 h 469648"/>
                <a:gd name="connsiteX1" fmla="*/ 115503 w 481263"/>
                <a:gd name="connsiteY1" fmla="*/ 248267 h 469648"/>
                <a:gd name="connsiteX2" fmla="*/ 57752 w 481263"/>
                <a:gd name="connsiteY2" fmla="*/ 200141 h 469648"/>
                <a:gd name="connsiteX3" fmla="*/ 28876 w 481263"/>
                <a:gd name="connsiteY3" fmla="*/ 123139 h 469648"/>
                <a:gd name="connsiteX4" fmla="*/ 0 w 481263"/>
                <a:gd name="connsiteY4" fmla="*/ 84638 h 469648"/>
                <a:gd name="connsiteX5" fmla="*/ 9626 w 481263"/>
                <a:gd name="connsiteY5" fmla="*/ 36512 h 469648"/>
                <a:gd name="connsiteX6" fmla="*/ 134754 w 481263"/>
                <a:gd name="connsiteY6" fmla="*/ 26886 h 469648"/>
                <a:gd name="connsiteX7" fmla="*/ 308009 w 481263"/>
                <a:gd name="connsiteY7" fmla="*/ 7636 h 469648"/>
                <a:gd name="connsiteX8" fmla="*/ 404261 w 481263"/>
                <a:gd name="connsiteY8" fmla="*/ 55762 h 469648"/>
                <a:gd name="connsiteX9" fmla="*/ 462013 w 481263"/>
                <a:gd name="connsiteY9" fmla="*/ 113514 h 469648"/>
                <a:gd name="connsiteX10" fmla="*/ 481263 w 481263"/>
                <a:gd name="connsiteY10" fmla="*/ 219392 h 469648"/>
                <a:gd name="connsiteX11" fmla="*/ 471638 w 481263"/>
                <a:gd name="connsiteY11" fmla="*/ 354145 h 469648"/>
                <a:gd name="connsiteX12" fmla="*/ 452388 w 481263"/>
                <a:gd name="connsiteY12" fmla="*/ 383021 h 469648"/>
                <a:gd name="connsiteX13" fmla="*/ 385011 w 481263"/>
                <a:gd name="connsiteY13" fmla="*/ 450398 h 469648"/>
                <a:gd name="connsiteX14" fmla="*/ 317634 w 481263"/>
                <a:gd name="connsiteY14" fmla="*/ 469648 h 469648"/>
                <a:gd name="connsiteX15" fmla="*/ 308009 w 481263"/>
                <a:gd name="connsiteY15" fmla="*/ 373396 h 469648"/>
                <a:gd name="connsiteX16" fmla="*/ 279133 w 481263"/>
                <a:gd name="connsiteY16" fmla="*/ 363771 h 469648"/>
                <a:gd name="connsiteX17" fmla="*/ 221381 w 481263"/>
                <a:gd name="connsiteY17" fmla="*/ 392646 h 469648"/>
                <a:gd name="connsiteX18" fmla="*/ 173255 w 481263"/>
                <a:gd name="connsiteY18" fmla="*/ 450398 h 469648"/>
                <a:gd name="connsiteX19" fmla="*/ 134754 w 481263"/>
                <a:gd name="connsiteY19" fmla="*/ 460023 h 469648"/>
                <a:gd name="connsiteX20" fmla="*/ 105878 w 481263"/>
                <a:gd name="connsiteY20" fmla="*/ 431147 h 469648"/>
                <a:gd name="connsiteX21" fmla="*/ 77002 w 481263"/>
                <a:gd name="connsiteY21" fmla="*/ 344520 h 469648"/>
                <a:gd name="connsiteX22" fmla="*/ 67377 w 481263"/>
                <a:gd name="connsiteY22" fmla="*/ 315644 h 469648"/>
                <a:gd name="connsiteX23" fmla="*/ 105878 w 481263"/>
                <a:gd name="connsiteY23" fmla="*/ 286768 h 469648"/>
                <a:gd name="connsiteX24" fmla="*/ 125129 w 481263"/>
                <a:gd name="connsiteY24" fmla="*/ 257893 h 469648"/>
                <a:gd name="connsiteX25" fmla="*/ 144379 w 481263"/>
                <a:gd name="connsiteY25" fmla="*/ 238642 h 46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263" h="469648">
                  <a:moveTo>
                    <a:pt x="144379" y="238642"/>
                  </a:moveTo>
                  <a:cubicBezTo>
                    <a:pt x="142775" y="237038"/>
                    <a:pt x="125511" y="249935"/>
                    <a:pt x="115503" y="248267"/>
                  </a:cubicBezTo>
                  <a:cubicBezTo>
                    <a:pt x="99423" y="245587"/>
                    <a:pt x="66424" y="208813"/>
                    <a:pt x="57752" y="200141"/>
                  </a:cubicBezTo>
                  <a:cubicBezTo>
                    <a:pt x="50547" y="178526"/>
                    <a:pt x="38470" y="140407"/>
                    <a:pt x="28876" y="123139"/>
                  </a:cubicBezTo>
                  <a:cubicBezTo>
                    <a:pt x="21085" y="109116"/>
                    <a:pt x="9625" y="97472"/>
                    <a:pt x="0" y="84638"/>
                  </a:cubicBezTo>
                  <a:cubicBezTo>
                    <a:pt x="3209" y="68596"/>
                    <a:pt x="117" y="49824"/>
                    <a:pt x="9626" y="36512"/>
                  </a:cubicBezTo>
                  <a:cubicBezTo>
                    <a:pt x="35706" y="0"/>
                    <a:pt x="111634" y="24317"/>
                    <a:pt x="134754" y="26886"/>
                  </a:cubicBezTo>
                  <a:cubicBezTo>
                    <a:pt x="192506" y="20469"/>
                    <a:pt x="249902" y="7636"/>
                    <a:pt x="308009" y="7636"/>
                  </a:cubicBezTo>
                  <a:cubicBezTo>
                    <a:pt x="374637" y="7636"/>
                    <a:pt x="366934" y="23767"/>
                    <a:pt x="404261" y="55762"/>
                  </a:cubicBezTo>
                  <a:cubicBezTo>
                    <a:pt x="459977" y="103520"/>
                    <a:pt x="428123" y="62680"/>
                    <a:pt x="462013" y="113514"/>
                  </a:cubicBezTo>
                  <a:cubicBezTo>
                    <a:pt x="465143" y="129163"/>
                    <a:pt x="481263" y="207076"/>
                    <a:pt x="481263" y="219392"/>
                  </a:cubicBezTo>
                  <a:cubicBezTo>
                    <a:pt x="481263" y="264424"/>
                    <a:pt x="479464" y="309798"/>
                    <a:pt x="471638" y="354145"/>
                  </a:cubicBezTo>
                  <a:cubicBezTo>
                    <a:pt x="469628" y="365537"/>
                    <a:pt x="459112" y="373608"/>
                    <a:pt x="452388" y="383021"/>
                  </a:cubicBezTo>
                  <a:cubicBezTo>
                    <a:pt x="428049" y="417095"/>
                    <a:pt x="422183" y="429157"/>
                    <a:pt x="385011" y="450398"/>
                  </a:cubicBezTo>
                  <a:cubicBezTo>
                    <a:pt x="374272" y="456535"/>
                    <a:pt x="325968" y="467565"/>
                    <a:pt x="317634" y="469648"/>
                  </a:cubicBezTo>
                  <a:cubicBezTo>
                    <a:pt x="314426" y="437564"/>
                    <a:pt x="319028" y="403699"/>
                    <a:pt x="308009" y="373396"/>
                  </a:cubicBezTo>
                  <a:cubicBezTo>
                    <a:pt x="304542" y="363861"/>
                    <a:pt x="289279" y="363771"/>
                    <a:pt x="279133" y="363771"/>
                  </a:cubicBezTo>
                  <a:cubicBezTo>
                    <a:pt x="259208" y="363771"/>
                    <a:pt x="235981" y="382913"/>
                    <a:pt x="221381" y="392646"/>
                  </a:cubicBezTo>
                  <a:cubicBezTo>
                    <a:pt x="209114" y="411047"/>
                    <a:pt x="193209" y="438996"/>
                    <a:pt x="173255" y="450398"/>
                  </a:cubicBezTo>
                  <a:cubicBezTo>
                    <a:pt x="161769" y="456961"/>
                    <a:pt x="147588" y="456815"/>
                    <a:pt x="134754" y="460023"/>
                  </a:cubicBezTo>
                  <a:cubicBezTo>
                    <a:pt x="125129" y="450398"/>
                    <a:pt x="113790" y="442224"/>
                    <a:pt x="105878" y="431147"/>
                  </a:cubicBezTo>
                  <a:cubicBezTo>
                    <a:pt x="81248" y="396665"/>
                    <a:pt x="87235" y="385450"/>
                    <a:pt x="77002" y="344520"/>
                  </a:cubicBezTo>
                  <a:cubicBezTo>
                    <a:pt x="74541" y="334677"/>
                    <a:pt x="70585" y="325269"/>
                    <a:pt x="67377" y="315644"/>
                  </a:cubicBezTo>
                  <a:cubicBezTo>
                    <a:pt x="80211" y="306019"/>
                    <a:pt x="94534" y="298111"/>
                    <a:pt x="105878" y="286768"/>
                  </a:cubicBezTo>
                  <a:cubicBezTo>
                    <a:pt x="114058" y="278588"/>
                    <a:pt x="116949" y="266073"/>
                    <a:pt x="125129" y="257893"/>
                  </a:cubicBezTo>
                  <a:cubicBezTo>
                    <a:pt x="127398" y="255624"/>
                    <a:pt x="145983" y="240246"/>
                    <a:pt x="144379" y="238642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3758498" y="4559713"/>
              <a:ext cx="544784" cy="342026"/>
            </a:xfrm>
            <a:custGeom>
              <a:avLst/>
              <a:gdLst>
                <a:gd name="connsiteX0" fmla="*/ 389937 w 726821"/>
                <a:gd name="connsiteY0" fmla="*/ 318355 h 433858"/>
                <a:gd name="connsiteX1" fmla="*/ 178181 w 726821"/>
                <a:gd name="connsiteY1" fmla="*/ 270229 h 433858"/>
                <a:gd name="connsiteX2" fmla="*/ 101179 w 726821"/>
                <a:gd name="connsiteY2" fmla="*/ 222102 h 433858"/>
                <a:gd name="connsiteX3" fmla="*/ 33803 w 726821"/>
                <a:gd name="connsiteY3" fmla="*/ 145100 h 433858"/>
                <a:gd name="connsiteX4" fmla="*/ 14552 w 726821"/>
                <a:gd name="connsiteY4" fmla="*/ 106599 h 433858"/>
                <a:gd name="connsiteX5" fmla="*/ 4927 w 726821"/>
                <a:gd name="connsiteY5" fmla="*/ 77723 h 433858"/>
                <a:gd name="connsiteX6" fmla="*/ 101179 w 726821"/>
                <a:gd name="connsiteY6" fmla="*/ 10347 h 433858"/>
                <a:gd name="connsiteX7" fmla="*/ 264809 w 726821"/>
                <a:gd name="connsiteY7" fmla="*/ 19972 h 433858"/>
                <a:gd name="connsiteX8" fmla="*/ 293685 w 726821"/>
                <a:gd name="connsiteY8" fmla="*/ 39222 h 433858"/>
                <a:gd name="connsiteX9" fmla="*/ 332186 w 726821"/>
                <a:gd name="connsiteY9" fmla="*/ 48848 h 433858"/>
                <a:gd name="connsiteX10" fmla="*/ 457314 w 726821"/>
                <a:gd name="connsiteY10" fmla="*/ 68098 h 433858"/>
                <a:gd name="connsiteX11" fmla="*/ 515066 w 726821"/>
                <a:gd name="connsiteY11" fmla="*/ 96974 h 433858"/>
                <a:gd name="connsiteX12" fmla="*/ 563192 w 726821"/>
                <a:gd name="connsiteY12" fmla="*/ 135475 h 433858"/>
                <a:gd name="connsiteX13" fmla="*/ 582443 w 726821"/>
                <a:gd name="connsiteY13" fmla="*/ 68098 h 433858"/>
                <a:gd name="connsiteX14" fmla="*/ 572817 w 726821"/>
                <a:gd name="connsiteY14" fmla="*/ 10347 h 433858"/>
                <a:gd name="connsiteX15" fmla="*/ 601693 w 726821"/>
                <a:gd name="connsiteY15" fmla="*/ 29597 h 433858"/>
                <a:gd name="connsiteX16" fmla="*/ 640194 w 726821"/>
                <a:gd name="connsiteY16" fmla="*/ 68098 h 433858"/>
                <a:gd name="connsiteX17" fmla="*/ 669070 w 726821"/>
                <a:gd name="connsiteY17" fmla="*/ 106599 h 433858"/>
                <a:gd name="connsiteX18" fmla="*/ 697946 w 726821"/>
                <a:gd name="connsiteY18" fmla="*/ 116224 h 433858"/>
                <a:gd name="connsiteX19" fmla="*/ 707571 w 726821"/>
                <a:gd name="connsiteY19" fmla="*/ 222102 h 433858"/>
                <a:gd name="connsiteX20" fmla="*/ 717196 w 726821"/>
                <a:gd name="connsiteY20" fmla="*/ 260603 h 433858"/>
                <a:gd name="connsiteX21" fmla="*/ 726821 w 726821"/>
                <a:gd name="connsiteY21" fmla="*/ 337606 h 433858"/>
                <a:gd name="connsiteX22" fmla="*/ 717196 w 726821"/>
                <a:gd name="connsiteY22" fmla="*/ 404982 h 433858"/>
                <a:gd name="connsiteX23" fmla="*/ 649819 w 726821"/>
                <a:gd name="connsiteY23" fmla="*/ 433858 h 433858"/>
                <a:gd name="connsiteX24" fmla="*/ 505440 w 726821"/>
                <a:gd name="connsiteY24" fmla="*/ 424233 h 433858"/>
                <a:gd name="connsiteX25" fmla="*/ 476565 w 726821"/>
                <a:gd name="connsiteY25" fmla="*/ 414608 h 433858"/>
                <a:gd name="connsiteX26" fmla="*/ 418813 w 726821"/>
                <a:gd name="connsiteY26" fmla="*/ 366481 h 433858"/>
                <a:gd name="connsiteX27" fmla="*/ 399563 w 726821"/>
                <a:gd name="connsiteY27" fmla="*/ 337606 h 433858"/>
                <a:gd name="connsiteX28" fmla="*/ 389937 w 726821"/>
                <a:gd name="connsiteY28" fmla="*/ 318355 h 4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821" h="433858">
                  <a:moveTo>
                    <a:pt x="389937" y="318355"/>
                  </a:moveTo>
                  <a:cubicBezTo>
                    <a:pt x="353040" y="307126"/>
                    <a:pt x="228251" y="295264"/>
                    <a:pt x="178181" y="270229"/>
                  </a:cubicBezTo>
                  <a:cubicBezTo>
                    <a:pt x="151108" y="256693"/>
                    <a:pt x="126846" y="238144"/>
                    <a:pt x="101179" y="222102"/>
                  </a:cubicBezTo>
                  <a:cubicBezTo>
                    <a:pt x="56261" y="154726"/>
                    <a:pt x="81928" y="177185"/>
                    <a:pt x="33803" y="145100"/>
                  </a:cubicBezTo>
                  <a:cubicBezTo>
                    <a:pt x="27386" y="132266"/>
                    <a:pt x="20204" y="119787"/>
                    <a:pt x="14552" y="106599"/>
                  </a:cubicBezTo>
                  <a:cubicBezTo>
                    <a:pt x="10555" y="97273"/>
                    <a:pt x="0" y="86592"/>
                    <a:pt x="4927" y="77723"/>
                  </a:cubicBezTo>
                  <a:cubicBezTo>
                    <a:pt x="37397" y="19276"/>
                    <a:pt x="53096" y="22367"/>
                    <a:pt x="101179" y="10347"/>
                  </a:cubicBezTo>
                  <a:cubicBezTo>
                    <a:pt x="155722" y="13555"/>
                    <a:pt x="210776" y="11867"/>
                    <a:pt x="264809" y="19972"/>
                  </a:cubicBezTo>
                  <a:cubicBezTo>
                    <a:pt x="276249" y="21688"/>
                    <a:pt x="283052" y="34665"/>
                    <a:pt x="293685" y="39222"/>
                  </a:cubicBezTo>
                  <a:cubicBezTo>
                    <a:pt x="305844" y="44433"/>
                    <a:pt x="319466" y="45214"/>
                    <a:pt x="332186" y="48848"/>
                  </a:cubicBezTo>
                  <a:cubicBezTo>
                    <a:pt x="406894" y="70194"/>
                    <a:pt x="302522" y="52619"/>
                    <a:pt x="457314" y="68098"/>
                  </a:cubicBezTo>
                  <a:cubicBezTo>
                    <a:pt x="480800" y="75926"/>
                    <a:pt x="496407" y="78314"/>
                    <a:pt x="515066" y="96974"/>
                  </a:cubicBezTo>
                  <a:cubicBezTo>
                    <a:pt x="558602" y="140511"/>
                    <a:pt x="506977" y="116737"/>
                    <a:pt x="563192" y="135475"/>
                  </a:cubicBezTo>
                  <a:cubicBezTo>
                    <a:pt x="567730" y="121861"/>
                    <a:pt x="582443" y="80180"/>
                    <a:pt x="582443" y="68098"/>
                  </a:cubicBezTo>
                  <a:cubicBezTo>
                    <a:pt x="582443" y="48582"/>
                    <a:pt x="564089" y="27803"/>
                    <a:pt x="572817" y="10347"/>
                  </a:cubicBezTo>
                  <a:cubicBezTo>
                    <a:pt x="577990" y="0"/>
                    <a:pt x="592910" y="22069"/>
                    <a:pt x="601693" y="29597"/>
                  </a:cubicBezTo>
                  <a:cubicBezTo>
                    <a:pt x="615473" y="41408"/>
                    <a:pt x="628242" y="54439"/>
                    <a:pt x="640194" y="68098"/>
                  </a:cubicBezTo>
                  <a:cubicBezTo>
                    <a:pt x="650758" y="80171"/>
                    <a:pt x="656746" y="96329"/>
                    <a:pt x="669070" y="106599"/>
                  </a:cubicBezTo>
                  <a:cubicBezTo>
                    <a:pt x="676864" y="113094"/>
                    <a:pt x="688321" y="113016"/>
                    <a:pt x="697946" y="116224"/>
                  </a:cubicBezTo>
                  <a:cubicBezTo>
                    <a:pt x="701154" y="151517"/>
                    <a:pt x="702887" y="186975"/>
                    <a:pt x="707571" y="222102"/>
                  </a:cubicBezTo>
                  <a:cubicBezTo>
                    <a:pt x="709319" y="235215"/>
                    <a:pt x="715021" y="247554"/>
                    <a:pt x="717196" y="260603"/>
                  </a:cubicBezTo>
                  <a:cubicBezTo>
                    <a:pt x="721448" y="286118"/>
                    <a:pt x="723613" y="311938"/>
                    <a:pt x="726821" y="337606"/>
                  </a:cubicBezTo>
                  <a:cubicBezTo>
                    <a:pt x="723613" y="360065"/>
                    <a:pt x="726410" y="384251"/>
                    <a:pt x="717196" y="404982"/>
                  </a:cubicBezTo>
                  <a:cubicBezTo>
                    <a:pt x="708887" y="423678"/>
                    <a:pt x="663438" y="430453"/>
                    <a:pt x="649819" y="433858"/>
                  </a:cubicBezTo>
                  <a:cubicBezTo>
                    <a:pt x="601693" y="430650"/>
                    <a:pt x="553378" y="429559"/>
                    <a:pt x="505440" y="424233"/>
                  </a:cubicBezTo>
                  <a:cubicBezTo>
                    <a:pt x="495356" y="423113"/>
                    <a:pt x="484359" y="421103"/>
                    <a:pt x="476565" y="414608"/>
                  </a:cubicBezTo>
                  <a:cubicBezTo>
                    <a:pt x="406637" y="356335"/>
                    <a:pt x="485021" y="388552"/>
                    <a:pt x="418813" y="366481"/>
                  </a:cubicBezTo>
                  <a:cubicBezTo>
                    <a:pt x="412396" y="356856"/>
                    <a:pt x="404736" y="347953"/>
                    <a:pt x="399563" y="337606"/>
                  </a:cubicBezTo>
                  <a:cubicBezTo>
                    <a:pt x="395025" y="328531"/>
                    <a:pt x="426834" y="329584"/>
                    <a:pt x="389937" y="318355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5061066" y="4559713"/>
              <a:ext cx="434190" cy="389132"/>
            </a:xfrm>
            <a:custGeom>
              <a:avLst/>
              <a:gdLst>
                <a:gd name="connsiteX0" fmla="*/ 375385 w 748814"/>
                <a:gd name="connsiteY0" fmla="*/ 606392 h 619323"/>
                <a:gd name="connsiteX1" fmla="*/ 336884 w 748814"/>
                <a:gd name="connsiteY1" fmla="*/ 577516 h 619323"/>
                <a:gd name="connsiteX2" fmla="*/ 221381 w 748814"/>
                <a:gd name="connsiteY2" fmla="*/ 481263 h 619323"/>
                <a:gd name="connsiteX3" fmla="*/ 173255 w 748814"/>
                <a:gd name="connsiteY3" fmla="*/ 423512 h 619323"/>
                <a:gd name="connsiteX4" fmla="*/ 77002 w 748814"/>
                <a:gd name="connsiteY4" fmla="*/ 375385 h 619323"/>
                <a:gd name="connsiteX5" fmla="*/ 57751 w 748814"/>
                <a:gd name="connsiteY5" fmla="*/ 346509 h 619323"/>
                <a:gd name="connsiteX6" fmla="*/ 28876 w 748814"/>
                <a:gd name="connsiteY6" fmla="*/ 308008 h 619323"/>
                <a:gd name="connsiteX7" fmla="*/ 0 w 748814"/>
                <a:gd name="connsiteY7" fmla="*/ 259882 h 619323"/>
                <a:gd name="connsiteX8" fmla="*/ 9625 w 748814"/>
                <a:gd name="connsiteY8" fmla="*/ 77002 h 619323"/>
                <a:gd name="connsiteX9" fmla="*/ 19250 w 748814"/>
                <a:gd name="connsiteY9" fmla="*/ 48126 h 619323"/>
                <a:gd name="connsiteX10" fmla="*/ 86627 w 748814"/>
                <a:gd name="connsiteY10" fmla="*/ 0 h 619323"/>
                <a:gd name="connsiteX11" fmla="*/ 211756 w 748814"/>
                <a:gd name="connsiteY11" fmla="*/ 9625 h 619323"/>
                <a:gd name="connsiteX12" fmla="*/ 240631 w 748814"/>
                <a:gd name="connsiteY12" fmla="*/ 19250 h 619323"/>
                <a:gd name="connsiteX13" fmla="*/ 298383 w 748814"/>
                <a:gd name="connsiteY13" fmla="*/ 28876 h 619323"/>
                <a:gd name="connsiteX14" fmla="*/ 423511 w 748814"/>
                <a:gd name="connsiteY14" fmla="*/ 48126 h 619323"/>
                <a:gd name="connsiteX15" fmla="*/ 558265 w 748814"/>
                <a:gd name="connsiteY15" fmla="*/ 86627 h 619323"/>
                <a:gd name="connsiteX16" fmla="*/ 587141 w 748814"/>
                <a:gd name="connsiteY16" fmla="*/ 105878 h 619323"/>
                <a:gd name="connsiteX17" fmla="*/ 673768 w 748814"/>
                <a:gd name="connsiteY17" fmla="*/ 182880 h 619323"/>
                <a:gd name="connsiteX18" fmla="*/ 712269 w 748814"/>
                <a:gd name="connsiteY18" fmla="*/ 240632 h 619323"/>
                <a:gd name="connsiteX19" fmla="*/ 731520 w 748814"/>
                <a:gd name="connsiteY19" fmla="*/ 269507 h 619323"/>
                <a:gd name="connsiteX20" fmla="*/ 731520 w 748814"/>
                <a:gd name="connsiteY20" fmla="*/ 394636 h 619323"/>
                <a:gd name="connsiteX21" fmla="*/ 712269 w 748814"/>
                <a:gd name="connsiteY21" fmla="*/ 433137 h 619323"/>
                <a:gd name="connsiteX22" fmla="*/ 702644 w 748814"/>
                <a:gd name="connsiteY22" fmla="*/ 471638 h 619323"/>
                <a:gd name="connsiteX23" fmla="*/ 664143 w 748814"/>
                <a:gd name="connsiteY23" fmla="*/ 529389 h 619323"/>
                <a:gd name="connsiteX24" fmla="*/ 654518 w 748814"/>
                <a:gd name="connsiteY24" fmla="*/ 567890 h 619323"/>
                <a:gd name="connsiteX25" fmla="*/ 596766 w 748814"/>
                <a:gd name="connsiteY25" fmla="*/ 606392 h 619323"/>
                <a:gd name="connsiteX26" fmla="*/ 539015 w 748814"/>
                <a:gd name="connsiteY26" fmla="*/ 558265 h 619323"/>
                <a:gd name="connsiteX27" fmla="*/ 519764 w 748814"/>
                <a:gd name="connsiteY27" fmla="*/ 529389 h 619323"/>
                <a:gd name="connsiteX28" fmla="*/ 490888 w 748814"/>
                <a:gd name="connsiteY28" fmla="*/ 500514 h 619323"/>
                <a:gd name="connsiteX29" fmla="*/ 462012 w 748814"/>
                <a:gd name="connsiteY29" fmla="*/ 462013 h 619323"/>
                <a:gd name="connsiteX30" fmla="*/ 433137 w 748814"/>
                <a:gd name="connsiteY30" fmla="*/ 452387 h 619323"/>
                <a:gd name="connsiteX31" fmla="*/ 413886 w 748814"/>
                <a:gd name="connsiteY31" fmla="*/ 481263 h 619323"/>
                <a:gd name="connsiteX32" fmla="*/ 385010 w 748814"/>
                <a:gd name="connsiteY32" fmla="*/ 500514 h 619323"/>
                <a:gd name="connsiteX33" fmla="*/ 375385 w 748814"/>
                <a:gd name="connsiteY33" fmla="*/ 529389 h 619323"/>
                <a:gd name="connsiteX34" fmla="*/ 356135 w 748814"/>
                <a:gd name="connsiteY34" fmla="*/ 558265 h 619323"/>
                <a:gd name="connsiteX35" fmla="*/ 346509 w 748814"/>
                <a:gd name="connsiteY35" fmla="*/ 587141 h 619323"/>
                <a:gd name="connsiteX36" fmla="*/ 375385 w 748814"/>
                <a:gd name="connsiteY36" fmla="*/ 606392 h 61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48814" h="619323">
                  <a:moveTo>
                    <a:pt x="375385" y="606392"/>
                  </a:moveTo>
                  <a:cubicBezTo>
                    <a:pt x="362551" y="596767"/>
                    <a:pt x="348672" y="588397"/>
                    <a:pt x="336884" y="577516"/>
                  </a:cubicBezTo>
                  <a:cubicBezTo>
                    <a:pt x="230848" y="479636"/>
                    <a:pt x="292038" y="504814"/>
                    <a:pt x="221381" y="481263"/>
                  </a:cubicBezTo>
                  <a:cubicBezTo>
                    <a:pt x="205339" y="462013"/>
                    <a:pt x="193462" y="438331"/>
                    <a:pt x="173255" y="423512"/>
                  </a:cubicBezTo>
                  <a:cubicBezTo>
                    <a:pt x="144328" y="402299"/>
                    <a:pt x="77002" y="375385"/>
                    <a:pt x="77002" y="375385"/>
                  </a:cubicBezTo>
                  <a:cubicBezTo>
                    <a:pt x="70585" y="365760"/>
                    <a:pt x="64475" y="355923"/>
                    <a:pt x="57751" y="346509"/>
                  </a:cubicBezTo>
                  <a:cubicBezTo>
                    <a:pt x="48427" y="333455"/>
                    <a:pt x="37774" y="321356"/>
                    <a:pt x="28876" y="308008"/>
                  </a:cubicBezTo>
                  <a:cubicBezTo>
                    <a:pt x="18499" y="292442"/>
                    <a:pt x="9625" y="275924"/>
                    <a:pt x="0" y="259882"/>
                  </a:cubicBezTo>
                  <a:cubicBezTo>
                    <a:pt x="3208" y="198922"/>
                    <a:pt x="4098" y="137796"/>
                    <a:pt x="9625" y="77002"/>
                  </a:cubicBezTo>
                  <a:cubicBezTo>
                    <a:pt x="10544" y="66898"/>
                    <a:pt x="12755" y="55920"/>
                    <a:pt x="19250" y="48126"/>
                  </a:cubicBezTo>
                  <a:cubicBezTo>
                    <a:pt x="26714" y="39169"/>
                    <a:pt x="73458" y="8779"/>
                    <a:pt x="86627" y="0"/>
                  </a:cubicBezTo>
                  <a:cubicBezTo>
                    <a:pt x="128337" y="3208"/>
                    <a:pt x="170246" y="4436"/>
                    <a:pt x="211756" y="9625"/>
                  </a:cubicBezTo>
                  <a:cubicBezTo>
                    <a:pt x="221823" y="10883"/>
                    <a:pt x="230727" y="17049"/>
                    <a:pt x="240631" y="19250"/>
                  </a:cubicBezTo>
                  <a:cubicBezTo>
                    <a:pt x="259682" y="23484"/>
                    <a:pt x="279246" y="25048"/>
                    <a:pt x="298383" y="28876"/>
                  </a:cubicBezTo>
                  <a:cubicBezTo>
                    <a:pt x="402571" y="49714"/>
                    <a:pt x="241376" y="27889"/>
                    <a:pt x="423511" y="48126"/>
                  </a:cubicBezTo>
                  <a:cubicBezTo>
                    <a:pt x="525659" y="82175"/>
                    <a:pt x="480292" y="71033"/>
                    <a:pt x="558265" y="86627"/>
                  </a:cubicBezTo>
                  <a:cubicBezTo>
                    <a:pt x="567890" y="93044"/>
                    <a:pt x="578495" y="98192"/>
                    <a:pt x="587141" y="105878"/>
                  </a:cubicBezTo>
                  <a:cubicBezTo>
                    <a:pt x="686038" y="193787"/>
                    <a:pt x="608232" y="139189"/>
                    <a:pt x="673768" y="182880"/>
                  </a:cubicBezTo>
                  <a:lnTo>
                    <a:pt x="712269" y="240632"/>
                  </a:lnTo>
                  <a:lnTo>
                    <a:pt x="731520" y="269507"/>
                  </a:lnTo>
                  <a:cubicBezTo>
                    <a:pt x="745365" y="324887"/>
                    <a:pt x="748814" y="319695"/>
                    <a:pt x="731520" y="394636"/>
                  </a:cubicBezTo>
                  <a:cubicBezTo>
                    <a:pt x="728294" y="408617"/>
                    <a:pt x="718686" y="420303"/>
                    <a:pt x="712269" y="433137"/>
                  </a:cubicBezTo>
                  <a:cubicBezTo>
                    <a:pt x="709061" y="445971"/>
                    <a:pt x="708560" y="459806"/>
                    <a:pt x="702644" y="471638"/>
                  </a:cubicBezTo>
                  <a:cubicBezTo>
                    <a:pt x="692297" y="492332"/>
                    <a:pt x="664143" y="529389"/>
                    <a:pt x="664143" y="529389"/>
                  </a:cubicBezTo>
                  <a:cubicBezTo>
                    <a:pt x="660935" y="542223"/>
                    <a:pt x="661081" y="556404"/>
                    <a:pt x="654518" y="567890"/>
                  </a:cubicBezTo>
                  <a:cubicBezTo>
                    <a:pt x="637554" y="597578"/>
                    <a:pt x="624330" y="597203"/>
                    <a:pt x="596766" y="606392"/>
                  </a:cubicBezTo>
                  <a:cubicBezTo>
                    <a:pt x="549868" y="536042"/>
                    <a:pt x="612284" y="619323"/>
                    <a:pt x="539015" y="558265"/>
                  </a:cubicBezTo>
                  <a:cubicBezTo>
                    <a:pt x="530128" y="550859"/>
                    <a:pt x="527170" y="538276"/>
                    <a:pt x="519764" y="529389"/>
                  </a:cubicBezTo>
                  <a:cubicBezTo>
                    <a:pt x="511050" y="518932"/>
                    <a:pt x="499747" y="510849"/>
                    <a:pt x="490888" y="500514"/>
                  </a:cubicBezTo>
                  <a:cubicBezTo>
                    <a:pt x="480448" y="488334"/>
                    <a:pt x="474336" y="472283"/>
                    <a:pt x="462012" y="462013"/>
                  </a:cubicBezTo>
                  <a:cubicBezTo>
                    <a:pt x="454218" y="455518"/>
                    <a:pt x="442762" y="455596"/>
                    <a:pt x="433137" y="452387"/>
                  </a:cubicBezTo>
                  <a:cubicBezTo>
                    <a:pt x="426720" y="462012"/>
                    <a:pt x="422066" y="473083"/>
                    <a:pt x="413886" y="481263"/>
                  </a:cubicBezTo>
                  <a:cubicBezTo>
                    <a:pt x="405706" y="489443"/>
                    <a:pt x="392237" y="491481"/>
                    <a:pt x="385010" y="500514"/>
                  </a:cubicBezTo>
                  <a:cubicBezTo>
                    <a:pt x="378672" y="508436"/>
                    <a:pt x="379922" y="520314"/>
                    <a:pt x="375385" y="529389"/>
                  </a:cubicBezTo>
                  <a:cubicBezTo>
                    <a:pt x="370212" y="539736"/>
                    <a:pt x="361308" y="547918"/>
                    <a:pt x="356135" y="558265"/>
                  </a:cubicBezTo>
                  <a:cubicBezTo>
                    <a:pt x="351598" y="567340"/>
                    <a:pt x="353683" y="579967"/>
                    <a:pt x="346509" y="587141"/>
                  </a:cubicBezTo>
                  <a:lnTo>
                    <a:pt x="375385" y="606392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2425210" y="4574049"/>
              <a:ext cx="448525" cy="415758"/>
            </a:xfrm>
            <a:custGeom>
              <a:avLst/>
              <a:gdLst>
                <a:gd name="connsiteX0" fmla="*/ 174765 w 704154"/>
                <a:gd name="connsiteY0" fmla="*/ 449566 h 584320"/>
                <a:gd name="connsiteX1" fmla="*/ 68887 w 704154"/>
                <a:gd name="connsiteY1" fmla="*/ 285937 h 584320"/>
                <a:gd name="connsiteX2" fmla="*/ 59262 w 704154"/>
                <a:gd name="connsiteY2" fmla="*/ 237810 h 584320"/>
                <a:gd name="connsiteX3" fmla="*/ 59262 w 704154"/>
                <a:gd name="connsiteY3" fmla="*/ 112682 h 584320"/>
                <a:gd name="connsiteX4" fmla="*/ 88137 w 704154"/>
                <a:gd name="connsiteY4" fmla="*/ 103057 h 584320"/>
                <a:gd name="connsiteX5" fmla="*/ 194015 w 704154"/>
                <a:gd name="connsiteY5" fmla="*/ 103057 h 584320"/>
                <a:gd name="connsiteX6" fmla="*/ 232516 w 704154"/>
                <a:gd name="connsiteY6" fmla="*/ 93432 h 584320"/>
                <a:gd name="connsiteX7" fmla="*/ 271017 w 704154"/>
                <a:gd name="connsiteY7" fmla="*/ 64556 h 584320"/>
                <a:gd name="connsiteX8" fmla="*/ 338394 w 704154"/>
                <a:gd name="connsiteY8" fmla="*/ 35680 h 584320"/>
                <a:gd name="connsiteX9" fmla="*/ 405771 w 704154"/>
                <a:gd name="connsiteY9" fmla="*/ 6804 h 584320"/>
                <a:gd name="connsiteX10" fmla="*/ 482773 w 704154"/>
                <a:gd name="connsiteY10" fmla="*/ 16429 h 584320"/>
                <a:gd name="connsiteX11" fmla="*/ 588651 w 704154"/>
                <a:gd name="connsiteY11" fmla="*/ 131933 h 584320"/>
                <a:gd name="connsiteX12" fmla="*/ 598276 w 704154"/>
                <a:gd name="connsiteY12" fmla="*/ 189684 h 584320"/>
                <a:gd name="connsiteX13" fmla="*/ 675279 w 704154"/>
                <a:gd name="connsiteY13" fmla="*/ 285937 h 584320"/>
                <a:gd name="connsiteX14" fmla="*/ 684904 w 704154"/>
                <a:gd name="connsiteY14" fmla="*/ 343688 h 584320"/>
                <a:gd name="connsiteX15" fmla="*/ 704154 w 704154"/>
                <a:gd name="connsiteY15" fmla="*/ 401440 h 584320"/>
                <a:gd name="connsiteX16" fmla="*/ 665653 w 704154"/>
                <a:gd name="connsiteY16" fmla="*/ 478442 h 584320"/>
                <a:gd name="connsiteX17" fmla="*/ 607902 w 704154"/>
                <a:gd name="connsiteY17" fmla="*/ 516943 h 584320"/>
                <a:gd name="connsiteX18" fmla="*/ 550150 w 704154"/>
                <a:gd name="connsiteY18" fmla="*/ 507318 h 584320"/>
                <a:gd name="connsiteX19" fmla="*/ 530900 w 704154"/>
                <a:gd name="connsiteY19" fmla="*/ 536194 h 584320"/>
                <a:gd name="connsiteX20" fmla="*/ 473148 w 704154"/>
                <a:gd name="connsiteY20" fmla="*/ 574695 h 584320"/>
                <a:gd name="connsiteX21" fmla="*/ 271017 w 704154"/>
                <a:gd name="connsiteY21" fmla="*/ 565069 h 584320"/>
                <a:gd name="connsiteX22" fmla="*/ 242142 w 704154"/>
                <a:gd name="connsiteY22" fmla="*/ 545819 h 584320"/>
                <a:gd name="connsiteX23" fmla="*/ 232516 w 704154"/>
                <a:gd name="connsiteY23" fmla="*/ 584320 h 584320"/>
                <a:gd name="connsiteX24" fmla="*/ 213266 w 704154"/>
                <a:gd name="connsiteY24" fmla="*/ 555444 h 584320"/>
                <a:gd name="connsiteX25" fmla="*/ 213266 w 704154"/>
                <a:gd name="connsiteY25" fmla="*/ 411065 h 584320"/>
                <a:gd name="connsiteX26" fmla="*/ 165140 w 704154"/>
                <a:gd name="connsiteY26" fmla="*/ 372564 h 584320"/>
                <a:gd name="connsiteX27" fmla="*/ 174765 w 704154"/>
                <a:gd name="connsiteY27" fmla="*/ 449566 h 58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4154" h="584320">
                  <a:moveTo>
                    <a:pt x="174765" y="449566"/>
                  </a:moveTo>
                  <a:cubicBezTo>
                    <a:pt x="158723" y="435128"/>
                    <a:pt x="135232" y="368868"/>
                    <a:pt x="68887" y="285937"/>
                  </a:cubicBezTo>
                  <a:cubicBezTo>
                    <a:pt x="65679" y="269895"/>
                    <a:pt x="65006" y="253128"/>
                    <a:pt x="59262" y="237810"/>
                  </a:cubicBezTo>
                  <a:cubicBezTo>
                    <a:pt x="35204" y="173657"/>
                    <a:pt x="0" y="243059"/>
                    <a:pt x="59262" y="112682"/>
                  </a:cubicBezTo>
                  <a:cubicBezTo>
                    <a:pt x="63460" y="103446"/>
                    <a:pt x="78512" y="106265"/>
                    <a:pt x="88137" y="103057"/>
                  </a:cubicBezTo>
                  <a:cubicBezTo>
                    <a:pt x="147599" y="63415"/>
                    <a:pt x="86185" y="94070"/>
                    <a:pt x="194015" y="103057"/>
                  </a:cubicBezTo>
                  <a:cubicBezTo>
                    <a:pt x="207198" y="104156"/>
                    <a:pt x="219682" y="96640"/>
                    <a:pt x="232516" y="93432"/>
                  </a:cubicBezTo>
                  <a:cubicBezTo>
                    <a:pt x="245350" y="83807"/>
                    <a:pt x="257413" y="73058"/>
                    <a:pt x="271017" y="64556"/>
                  </a:cubicBezTo>
                  <a:cubicBezTo>
                    <a:pt x="317454" y="35533"/>
                    <a:pt x="296712" y="53544"/>
                    <a:pt x="338394" y="35680"/>
                  </a:cubicBezTo>
                  <a:cubicBezTo>
                    <a:pt x="421646" y="0"/>
                    <a:pt x="338056" y="29375"/>
                    <a:pt x="405771" y="6804"/>
                  </a:cubicBezTo>
                  <a:cubicBezTo>
                    <a:pt x="431438" y="10012"/>
                    <a:pt x="460228" y="3747"/>
                    <a:pt x="482773" y="16429"/>
                  </a:cubicBezTo>
                  <a:cubicBezTo>
                    <a:pt x="520974" y="37917"/>
                    <a:pt x="560156" y="93940"/>
                    <a:pt x="588651" y="131933"/>
                  </a:cubicBezTo>
                  <a:cubicBezTo>
                    <a:pt x="591859" y="151183"/>
                    <a:pt x="590770" y="171669"/>
                    <a:pt x="598276" y="189684"/>
                  </a:cubicBezTo>
                  <a:cubicBezTo>
                    <a:pt x="615623" y="231317"/>
                    <a:pt x="644909" y="255568"/>
                    <a:pt x="675279" y="285937"/>
                  </a:cubicBezTo>
                  <a:cubicBezTo>
                    <a:pt x="678487" y="305187"/>
                    <a:pt x="680171" y="324755"/>
                    <a:pt x="684904" y="343688"/>
                  </a:cubicBezTo>
                  <a:cubicBezTo>
                    <a:pt x="689825" y="363374"/>
                    <a:pt x="704154" y="401440"/>
                    <a:pt x="704154" y="401440"/>
                  </a:cubicBezTo>
                  <a:cubicBezTo>
                    <a:pt x="694418" y="450123"/>
                    <a:pt x="703969" y="448641"/>
                    <a:pt x="665653" y="478442"/>
                  </a:cubicBezTo>
                  <a:cubicBezTo>
                    <a:pt x="647391" y="492646"/>
                    <a:pt x="607902" y="516943"/>
                    <a:pt x="607902" y="516943"/>
                  </a:cubicBezTo>
                  <a:cubicBezTo>
                    <a:pt x="588651" y="513735"/>
                    <a:pt x="569083" y="502585"/>
                    <a:pt x="550150" y="507318"/>
                  </a:cubicBezTo>
                  <a:cubicBezTo>
                    <a:pt x="538927" y="510124"/>
                    <a:pt x="539606" y="528576"/>
                    <a:pt x="530900" y="536194"/>
                  </a:cubicBezTo>
                  <a:cubicBezTo>
                    <a:pt x="513488" y="551429"/>
                    <a:pt x="492399" y="561861"/>
                    <a:pt x="473148" y="574695"/>
                  </a:cubicBezTo>
                  <a:cubicBezTo>
                    <a:pt x="405771" y="571486"/>
                    <a:pt x="337949" y="573436"/>
                    <a:pt x="271017" y="565069"/>
                  </a:cubicBezTo>
                  <a:cubicBezTo>
                    <a:pt x="259539" y="563634"/>
                    <a:pt x="252489" y="540646"/>
                    <a:pt x="242142" y="545819"/>
                  </a:cubicBezTo>
                  <a:cubicBezTo>
                    <a:pt x="230310" y="551735"/>
                    <a:pt x="235725" y="571486"/>
                    <a:pt x="232516" y="584320"/>
                  </a:cubicBezTo>
                  <a:cubicBezTo>
                    <a:pt x="226099" y="574695"/>
                    <a:pt x="217328" y="566276"/>
                    <a:pt x="213266" y="555444"/>
                  </a:cubicBezTo>
                  <a:cubicBezTo>
                    <a:pt x="194380" y="505079"/>
                    <a:pt x="207804" y="465691"/>
                    <a:pt x="213266" y="411065"/>
                  </a:cubicBezTo>
                  <a:cubicBezTo>
                    <a:pt x="210265" y="406563"/>
                    <a:pt x="185802" y="357067"/>
                    <a:pt x="165140" y="372564"/>
                  </a:cubicBezTo>
                  <a:cubicBezTo>
                    <a:pt x="109656" y="414178"/>
                    <a:pt x="190807" y="464004"/>
                    <a:pt x="174765" y="449566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3975592" y="2650918"/>
              <a:ext cx="380940" cy="434190"/>
            </a:xfrm>
            <a:custGeom>
              <a:avLst/>
              <a:gdLst>
                <a:gd name="connsiteX0" fmla="*/ 416812 w 734446"/>
                <a:gd name="connsiteY0" fmla="*/ 67376 h 1270534"/>
                <a:gd name="connsiteX1" fmla="*/ 387936 w 734446"/>
                <a:gd name="connsiteY1" fmla="*/ 48126 h 1270534"/>
                <a:gd name="connsiteX2" fmla="*/ 310934 w 734446"/>
                <a:gd name="connsiteY2" fmla="*/ 96252 h 1270534"/>
                <a:gd name="connsiteX3" fmla="*/ 253183 w 734446"/>
                <a:gd name="connsiteY3" fmla="*/ 154004 h 1270534"/>
                <a:gd name="connsiteX4" fmla="*/ 214682 w 734446"/>
                <a:gd name="connsiteY4" fmla="*/ 211755 h 1270534"/>
                <a:gd name="connsiteX5" fmla="*/ 176181 w 734446"/>
                <a:gd name="connsiteY5" fmla="*/ 269507 h 1270534"/>
                <a:gd name="connsiteX6" fmla="*/ 156930 w 734446"/>
                <a:gd name="connsiteY6" fmla="*/ 298383 h 1270534"/>
                <a:gd name="connsiteX7" fmla="*/ 118429 w 734446"/>
                <a:gd name="connsiteY7" fmla="*/ 375385 h 1270534"/>
                <a:gd name="connsiteX8" fmla="*/ 128054 w 734446"/>
                <a:gd name="connsiteY8" fmla="*/ 462012 h 1270534"/>
                <a:gd name="connsiteX9" fmla="*/ 128054 w 734446"/>
                <a:gd name="connsiteY9" fmla="*/ 664143 h 1270534"/>
                <a:gd name="connsiteX10" fmla="*/ 108804 w 734446"/>
                <a:gd name="connsiteY10" fmla="*/ 702644 h 1270534"/>
                <a:gd name="connsiteX11" fmla="*/ 70303 w 734446"/>
                <a:gd name="connsiteY11" fmla="*/ 760395 h 1270534"/>
                <a:gd name="connsiteX12" fmla="*/ 41427 w 734446"/>
                <a:gd name="connsiteY12" fmla="*/ 779646 h 1270534"/>
                <a:gd name="connsiteX13" fmla="*/ 22176 w 734446"/>
                <a:gd name="connsiteY13" fmla="*/ 808522 h 1270534"/>
                <a:gd name="connsiteX14" fmla="*/ 22176 w 734446"/>
                <a:gd name="connsiteY14" fmla="*/ 943275 h 1270534"/>
                <a:gd name="connsiteX15" fmla="*/ 41427 w 734446"/>
                <a:gd name="connsiteY15" fmla="*/ 1039528 h 1270534"/>
                <a:gd name="connsiteX16" fmla="*/ 51052 w 734446"/>
                <a:gd name="connsiteY16" fmla="*/ 1106905 h 1270534"/>
                <a:gd name="connsiteX17" fmla="*/ 79928 w 734446"/>
                <a:gd name="connsiteY17" fmla="*/ 1174282 h 1270534"/>
                <a:gd name="connsiteX18" fmla="*/ 118429 w 734446"/>
                <a:gd name="connsiteY18" fmla="*/ 1232033 h 1270534"/>
                <a:gd name="connsiteX19" fmla="*/ 176181 w 734446"/>
                <a:gd name="connsiteY19" fmla="*/ 1251284 h 1270534"/>
                <a:gd name="connsiteX20" fmla="*/ 301309 w 734446"/>
                <a:gd name="connsiteY20" fmla="*/ 1270534 h 1270534"/>
                <a:gd name="connsiteX21" fmla="*/ 368686 w 734446"/>
                <a:gd name="connsiteY21" fmla="*/ 1260909 h 1270534"/>
                <a:gd name="connsiteX22" fmla="*/ 397562 w 734446"/>
                <a:gd name="connsiteY22" fmla="*/ 1241659 h 1270534"/>
                <a:gd name="connsiteX23" fmla="*/ 436063 w 734446"/>
                <a:gd name="connsiteY23" fmla="*/ 1232033 h 1270534"/>
                <a:gd name="connsiteX24" fmla="*/ 522690 w 734446"/>
                <a:gd name="connsiteY24" fmla="*/ 1164656 h 1270534"/>
                <a:gd name="connsiteX25" fmla="*/ 541941 w 734446"/>
                <a:gd name="connsiteY25" fmla="*/ 1135781 h 1270534"/>
                <a:gd name="connsiteX26" fmla="*/ 532315 w 734446"/>
                <a:gd name="connsiteY26" fmla="*/ 1049153 h 1270534"/>
                <a:gd name="connsiteX27" fmla="*/ 513065 w 734446"/>
                <a:gd name="connsiteY27" fmla="*/ 1020277 h 1270534"/>
                <a:gd name="connsiteX28" fmla="*/ 532315 w 734446"/>
                <a:gd name="connsiteY28" fmla="*/ 981776 h 1270534"/>
                <a:gd name="connsiteX29" fmla="*/ 541941 w 734446"/>
                <a:gd name="connsiteY29" fmla="*/ 933650 h 1270534"/>
                <a:gd name="connsiteX30" fmla="*/ 513065 w 734446"/>
                <a:gd name="connsiteY30" fmla="*/ 847023 h 1270534"/>
                <a:gd name="connsiteX31" fmla="*/ 484189 w 734446"/>
                <a:gd name="connsiteY31" fmla="*/ 789271 h 1270534"/>
                <a:gd name="connsiteX32" fmla="*/ 474564 w 734446"/>
                <a:gd name="connsiteY32" fmla="*/ 760395 h 1270534"/>
                <a:gd name="connsiteX33" fmla="*/ 532315 w 734446"/>
                <a:gd name="connsiteY33" fmla="*/ 644892 h 1270534"/>
                <a:gd name="connsiteX34" fmla="*/ 551566 w 734446"/>
                <a:gd name="connsiteY34" fmla="*/ 616016 h 1270534"/>
                <a:gd name="connsiteX35" fmla="*/ 570816 w 734446"/>
                <a:gd name="connsiteY35" fmla="*/ 587141 h 1270534"/>
                <a:gd name="connsiteX36" fmla="*/ 628568 w 734446"/>
                <a:gd name="connsiteY36" fmla="*/ 548640 h 1270534"/>
                <a:gd name="connsiteX37" fmla="*/ 686320 w 734446"/>
                <a:gd name="connsiteY37" fmla="*/ 510139 h 1270534"/>
                <a:gd name="connsiteX38" fmla="*/ 734446 w 734446"/>
                <a:gd name="connsiteY38" fmla="*/ 413886 h 1270534"/>
                <a:gd name="connsiteX39" fmla="*/ 724821 w 734446"/>
                <a:gd name="connsiteY39" fmla="*/ 317633 h 1270534"/>
                <a:gd name="connsiteX40" fmla="*/ 695945 w 734446"/>
                <a:gd name="connsiteY40" fmla="*/ 279132 h 1270534"/>
                <a:gd name="connsiteX41" fmla="*/ 686320 w 734446"/>
                <a:gd name="connsiteY41" fmla="*/ 211755 h 1270534"/>
                <a:gd name="connsiteX42" fmla="*/ 657444 w 734446"/>
                <a:gd name="connsiteY42" fmla="*/ 182880 h 1270534"/>
                <a:gd name="connsiteX43" fmla="*/ 638193 w 734446"/>
                <a:gd name="connsiteY43" fmla="*/ 154004 h 1270534"/>
                <a:gd name="connsiteX44" fmla="*/ 599692 w 734446"/>
                <a:gd name="connsiteY44" fmla="*/ 77002 h 1270534"/>
                <a:gd name="connsiteX45" fmla="*/ 551566 w 734446"/>
                <a:gd name="connsiteY45" fmla="*/ 9625 h 1270534"/>
                <a:gd name="connsiteX46" fmla="*/ 522690 w 734446"/>
                <a:gd name="connsiteY46" fmla="*/ 0 h 1270534"/>
                <a:gd name="connsiteX47" fmla="*/ 445688 w 734446"/>
                <a:gd name="connsiteY47" fmla="*/ 9625 h 1270534"/>
                <a:gd name="connsiteX48" fmla="*/ 416812 w 734446"/>
                <a:gd name="connsiteY48" fmla="*/ 38501 h 1270534"/>
                <a:gd name="connsiteX49" fmla="*/ 416812 w 734446"/>
                <a:gd name="connsiteY49" fmla="*/ 67376 h 127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4446" h="1270534">
                  <a:moveTo>
                    <a:pt x="416812" y="67376"/>
                  </a:moveTo>
                  <a:cubicBezTo>
                    <a:pt x="411999" y="68980"/>
                    <a:pt x="399415" y="49561"/>
                    <a:pt x="387936" y="48126"/>
                  </a:cubicBezTo>
                  <a:cubicBezTo>
                    <a:pt x="333775" y="41356"/>
                    <a:pt x="340118" y="63825"/>
                    <a:pt x="310934" y="96252"/>
                  </a:cubicBezTo>
                  <a:cubicBezTo>
                    <a:pt x="292722" y="116488"/>
                    <a:pt x="253183" y="154004"/>
                    <a:pt x="253183" y="154004"/>
                  </a:cubicBezTo>
                  <a:cubicBezTo>
                    <a:pt x="234773" y="209230"/>
                    <a:pt x="256741" y="157679"/>
                    <a:pt x="214682" y="211755"/>
                  </a:cubicBezTo>
                  <a:cubicBezTo>
                    <a:pt x="200478" y="230018"/>
                    <a:pt x="189015" y="250256"/>
                    <a:pt x="176181" y="269507"/>
                  </a:cubicBezTo>
                  <a:cubicBezTo>
                    <a:pt x="169764" y="279132"/>
                    <a:pt x="162103" y="288036"/>
                    <a:pt x="156930" y="298383"/>
                  </a:cubicBezTo>
                  <a:lnTo>
                    <a:pt x="118429" y="375385"/>
                  </a:lnTo>
                  <a:cubicBezTo>
                    <a:pt x="121637" y="404261"/>
                    <a:pt x="125537" y="433068"/>
                    <a:pt x="128054" y="462012"/>
                  </a:cubicBezTo>
                  <a:cubicBezTo>
                    <a:pt x="134172" y="532370"/>
                    <a:pt x="146631" y="596029"/>
                    <a:pt x="128054" y="664143"/>
                  </a:cubicBezTo>
                  <a:cubicBezTo>
                    <a:pt x="124279" y="677986"/>
                    <a:pt x="116186" y="690340"/>
                    <a:pt x="108804" y="702644"/>
                  </a:cubicBezTo>
                  <a:cubicBezTo>
                    <a:pt x="96901" y="722483"/>
                    <a:pt x="89553" y="747561"/>
                    <a:pt x="70303" y="760395"/>
                  </a:cubicBezTo>
                  <a:lnTo>
                    <a:pt x="41427" y="779646"/>
                  </a:lnTo>
                  <a:cubicBezTo>
                    <a:pt x="35010" y="789271"/>
                    <a:pt x="27350" y="798175"/>
                    <a:pt x="22176" y="808522"/>
                  </a:cubicBezTo>
                  <a:cubicBezTo>
                    <a:pt x="0" y="852874"/>
                    <a:pt x="16330" y="890664"/>
                    <a:pt x="22176" y="943275"/>
                  </a:cubicBezTo>
                  <a:cubicBezTo>
                    <a:pt x="29549" y="1009632"/>
                    <a:pt x="26277" y="994077"/>
                    <a:pt x="41427" y="1039528"/>
                  </a:cubicBezTo>
                  <a:cubicBezTo>
                    <a:pt x="44635" y="1061987"/>
                    <a:pt x="46603" y="1084659"/>
                    <a:pt x="51052" y="1106905"/>
                  </a:cubicBezTo>
                  <a:cubicBezTo>
                    <a:pt x="55035" y="1126822"/>
                    <a:pt x="70535" y="1158627"/>
                    <a:pt x="79928" y="1174282"/>
                  </a:cubicBezTo>
                  <a:cubicBezTo>
                    <a:pt x="91832" y="1194121"/>
                    <a:pt x="96480" y="1224717"/>
                    <a:pt x="118429" y="1232033"/>
                  </a:cubicBezTo>
                  <a:cubicBezTo>
                    <a:pt x="137680" y="1238450"/>
                    <a:pt x="156283" y="1247304"/>
                    <a:pt x="176181" y="1251284"/>
                  </a:cubicBezTo>
                  <a:cubicBezTo>
                    <a:pt x="249672" y="1265982"/>
                    <a:pt x="208074" y="1258880"/>
                    <a:pt x="301309" y="1270534"/>
                  </a:cubicBezTo>
                  <a:cubicBezTo>
                    <a:pt x="323768" y="1267326"/>
                    <a:pt x="346956" y="1267428"/>
                    <a:pt x="368686" y="1260909"/>
                  </a:cubicBezTo>
                  <a:cubicBezTo>
                    <a:pt x="379766" y="1257585"/>
                    <a:pt x="386929" y="1246216"/>
                    <a:pt x="397562" y="1241659"/>
                  </a:cubicBezTo>
                  <a:cubicBezTo>
                    <a:pt x="409721" y="1236448"/>
                    <a:pt x="423229" y="1235242"/>
                    <a:pt x="436063" y="1232033"/>
                  </a:cubicBezTo>
                  <a:cubicBezTo>
                    <a:pt x="476311" y="1205201"/>
                    <a:pt x="494416" y="1198584"/>
                    <a:pt x="522690" y="1164656"/>
                  </a:cubicBezTo>
                  <a:cubicBezTo>
                    <a:pt x="530096" y="1155769"/>
                    <a:pt x="535524" y="1145406"/>
                    <a:pt x="541941" y="1135781"/>
                  </a:cubicBezTo>
                  <a:cubicBezTo>
                    <a:pt x="538732" y="1106905"/>
                    <a:pt x="539362" y="1077339"/>
                    <a:pt x="532315" y="1049153"/>
                  </a:cubicBezTo>
                  <a:cubicBezTo>
                    <a:pt x="529509" y="1037930"/>
                    <a:pt x="513065" y="1031845"/>
                    <a:pt x="513065" y="1020277"/>
                  </a:cubicBezTo>
                  <a:cubicBezTo>
                    <a:pt x="513065" y="1005929"/>
                    <a:pt x="525898" y="994610"/>
                    <a:pt x="532315" y="981776"/>
                  </a:cubicBezTo>
                  <a:cubicBezTo>
                    <a:pt x="535524" y="965734"/>
                    <a:pt x="541941" y="950010"/>
                    <a:pt x="541941" y="933650"/>
                  </a:cubicBezTo>
                  <a:cubicBezTo>
                    <a:pt x="541941" y="862175"/>
                    <a:pt x="536307" y="893509"/>
                    <a:pt x="513065" y="847023"/>
                  </a:cubicBezTo>
                  <a:cubicBezTo>
                    <a:pt x="473220" y="767330"/>
                    <a:pt x="539354" y="872017"/>
                    <a:pt x="484189" y="789271"/>
                  </a:cubicBezTo>
                  <a:cubicBezTo>
                    <a:pt x="480981" y="779646"/>
                    <a:pt x="473444" y="770479"/>
                    <a:pt x="474564" y="760395"/>
                  </a:cubicBezTo>
                  <a:cubicBezTo>
                    <a:pt x="479877" y="712575"/>
                    <a:pt x="506791" y="683178"/>
                    <a:pt x="532315" y="644892"/>
                  </a:cubicBezTo>
                  <a:lnTo>
                    <a:pt x="551566" y="616016"/>
                  </a:lnTo>
                  <a:cubicBezTo>
                    <a:pt x="557983" y="606391"/>
                    <a:pt x="561191" y="593558"/>
                    <a:pt x="570816" y="587141"/>
                  </a:cubicBezTo>
                  <a:cubicBezTo>
                    <a:pt x="590067" y="574307"/>
                    <a:pt x="612208" y="565000"/>
                    <a:pt x="628568" y="548640"/>
                  </a:cubicBezTo>
                  <a:cubicBezTo>
                    <a:pt x="664618" y="512590"/>
                    <a:pt x="644530" y="524068"/>
                    <a:pt x="686320" y="510139"/>
                  </a:cubicBezTo>
                  <a:cubicBezTo>
                    <a:pt x="732159" y="441380"/>
                    <a:pt x="719210" y="474833"/>
                    <a:pt x="734446" y="413886"/>
                  </a:cubicBezTo>
                  <a:cubicBezTo>
                    <a:pt x="731238" y="381802"/>
                    <a:pt x="733679" y="348637"/>
                    <a:pt x="724821" y="317633"/>
                  </a:cubicBezTo>
                  <a:cubicBezTo>
                    <a:pt x="720414" y="302208"/>
                    <a:pt x="701427" y="294208"/>
                    <a:pt x="695945" y="279132"/>
                  </a:cubicBezTo>
                  <a:cubicBezTo>
                    <a:pt x="688192" y="257811"/>
                    <a:pt x="694746" y="232819"/>
                    <a:pt x="686320" y="211755"/>
                  </a:cubicBezTo>
                  <a:cubicBezTo>
                    <a:pt x="681265" y="199117"/>
                    <a:pt x="666158" y="193337"/>
                    <a:pt x="657444" y="182880"/>
                  </a:cubicBezTo>
                  <a:cubicBezTo>
                    <a:pt x="650038" y="173993"/>
                    <a:pt x="643733" y="164160"/>
                    <a:pt x="638193" y="154004"/>
                  </a:cubicBezTo>
                  <a:cubicBezTo>
                    <a:pt x="624451" y="128811"/>
                    <a:pt x="612526" y="102669"/>
                    <a:pt x="599692" y="77002"/>
                  </a:cubicBezTo>
                  <a:cubicBezTo>
                    <a:pt x="584637" y="46892"/>
                    <a:pt x="580833" y="29136"/>
                    <a:pt x="551566" y="9625"/>
                  </a:cubicBezTo>
                  <a:cubicBezTo>
                    <a:pt x="543124" y="3997"/>
                    <a:pt x="532315" y="3208"/>
                    <a:pt x="522690" y="0"/>
                  </a:cubicBezTo>
                  <a:cubicBezTo>
                    <a:pt x="497023" y="3208"/>
                    <a:pt x="469998" y="785"/>
                    <a:pt x="445688" y="9625"/>
                  </a:cubicBezTo>
                  <a:cubicBezTo>
                    <a:pt x="432895" y="14277"/>
                    <a:pt x="428138" y="30950"/>
                    <a:pt x="416812" y="38501"/>
                  </a:cubicBezTo>
                  <a:cubicBezTo>
                    <a:pt x="408370" y="44129"/>
                    <a:pt x="421625" y="65772"/>
                    <a:pt x="416812" y="67376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4915654" y="3650373"/>
              <a:ext cx="483343" cy="618515"/>
            </a:xfrm>
            <a:custGeom>
              <a:avLst/>
              <a:gdLst>
                <a:gd name="connsiteX0" fmla="*/ 176980 w 580103"/>
                <a:gd name="connsiteY0" fmla="*/ 652763 h 741253"/>
                <a:gd name="connsiteX1" fmla="*/ 88490 w 580103"/>
                <a:gd name="connsiteY1" fmla="*/ 642931 h 741253"/>
                <a:gd name="connsiteX2" fmla="*/ 58993 w 580103"/>
                <a:gd name="connsiteY2" fmla="*/ 603602 h 741253"/>
                <a:gd name="connsiteX3" fmla="*/ 0 w 580103"/>
                <a:gd name="connsiteY3" fmla="*/ 505279 h 741253"/>
                <a:gd name="connsiteX4" fmla="*/ 9832 w 580103"/>
                <a:gd name="connsiteY4" fmla="*/ 446286 h 741253"/>
                <a:gd name="connsiteX5" fmla="*/ 88490 w 580103"/>
                <a:gd name="connsiteY5" fmla="*/ 357795 h 741253"/>
                <a:gd name="connsiteX6" fmla="*/ 127819 w 580103"/>
                <a:gd name="connsiteY6" fmla="*/ 298802 h 741253"/>
                <a:gd name="connsiteX7" fmla="*/ 147484 w 580103"/>
                <a:gd name="connsiteY7" fmla="*/ 220144 h 741253"/>
                <a:gd name="connsiteX8" fmla="*/ 167148 w 580103"/>
                <a:gd name="connsiteY8" fmla="*/ 111989 h 741253"/>
                <a:gd name="connsiteX9" fmla="*/ 186813 w 580103"/>
                <a:gd name="connsiteY9" fmla="*/ 82492 h 741253"/>
                <a:gd name="connsiteX10" fmla="*/ 216309 w 580103"/>
                <a:gd name="connsiteY10" fmla="*/ 72660 h 741253"/>
                <a:gd name="connsiteX11" fmla="*/ 314632 w 580103"/>
                <a:gd name="connsiteY11" fmla="*/ 13666 h 741253"/>
                <a:gd name="connsiteX12" fmla="*/ 344129 w 580103"/>
                <a:gd name="connsiteY12" fmla="*/ 3834 h 741253"/>
                <a:gd name="connsiteX13" fmla="*/ 412954 w 580103"/>
                <a:gd name="connsiteY13" fmla="*/ 43163 h 741253"/>
                <a:gd name="connsiteX14" fmla="*/ 501445 w 580103"/>
                <a:gd name="connsiteY14" fmla="*/ 111989 h 741253"/>
                <a:gd name="connsiteX15" fmla="*/ 540774 w 580103"/>
                <a:gd name="connsiteY15" fmla="*/ 200479 h 741253"/>
                <a:gd name="connsiteX16" fmla="*/ 550606 w 580103"/>
                <a:gd name="connsiteY16" fmla="*/ 229976 h 741253"/>
                <a:gd name="connsiteX17" fmla="*/ 580103 w 580103"/>
                <a:gd name="connsiteY17" fmla="*/ 298802 h 741253"/>
                <a:gd name="connsiteX18" fmla="*/ 570271 w 580103"/>
                <a:gd name="connsiteY18" fmla="*/ 367628 h 741253"/>
                <a:gd name="connsiteX19" fmla="*/ 560438 w 580103"/>
                <a:gd name="connsiteY19" fmla="*/ 406957 h 741253"/>
                <a:gd name="connsiteX20" fmla="*/ 501445 w 580103"/>
                <a:gd name="connsiteY20" fmla="*/ 446286 h 741253"/>
                <a:gd name="connsiteX21" fmla="*/ 481780 w 580103"/>
                <a:gd name="connsiteY21" fmla="*/ 475782 h 741253"/>
                <a:gd name="connsiteX22" fmla="*/ 501445 w 580103"/>
                <a:gd name="connsiteY22" fmla="*/ 574105 h 741253"/>
                <a:gd name="connsiteX23" fmla="*/ 521109 w 580103"/>
                <a:gd name="connsiteY23" fmla="*/ 603602 h 741253"/>
                <a:gd name="connsiteX24" fmla="*/ 540774 w 580103"/>
                <a:gd name="connsiteY24" fmla="*/ 642931 h 741253"/>
                <a:gd name="connsiteX25" fmla="*/ 511277 w 580103"/>
                <a:gd name="connsiteY25" fmla="*/ 672428 h 741253"/>
                <a:gd name="connsiteX26" fmla="*/ 462116 w 580103"/>
                <a:gd name="connsiteY26" fmla="*/ 731421 h 741253"/>
                <a:gd name="connsiteX27" fmla="*/ 403122 w 580103"/>
                <a:gd name="connsiteY27" fmla="*/ 741253 h 741253"/>
                <a:gd name="connsiteX28" fmla="*/ 294967 w 580103"/>
                <a:gd name="connsiteY28" fmla="*/ 731421 h 741253"/>
                <a:gd name="connsiteX29" fmla="*/ 255638 w 580103"/>
                <a:gd name="connsiteY29" fmla="*/ 701924 h 741253"/>
                <a:gd name="connsiteX30" fmla="*/ 226142 w 580103"/>
                <a:gd name="connsiteY30" fmla="*/ 682260 h 741253"/>
                <a:gd name="connsiteX31" fmla="*/ 176980 w 580103"/>
                <a:gd name="connsiteY31" fmla="*/ 652763 h 7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80103" h="741253">
                  <a:moveTo>
                    <a:pt x="176980" y="652763"/>
                  </a:moveTo>
                  <a:cubicBezTo>
                    <a:pt x="154038" y="646208"/>
                    <a:pt x="115885" y="654346"/>
                    <a:pt x="88490" y="642931"/>
                  </a:cubicBezTo>
                  <a:cubicBezTo>
                    <a:pt x="73363" y="636628"/>
                    <a:pt x="68390" y="617027"/>
                    <a:pt x="58993" y="603602"/>
                  </a:cubicBezTo>
                  <a:cubicBezTo>
                    <a:pt x="17467" y="544278"/>
                    <a:pt x="26554" y="558388"/>
                    <a:pt x="0" y="505279"/>
                  </a:cubicBezTo>
                  <a:cubicBezTo>
                    <a:pt x="3277" y="485615"/>
                    <a:pt x="3528" y="465199"/>
                    <a:pt x="9832" y="446286"/>
                  </a:cubicBezTo>
                  <a:cubicBezTo>
                    <a:pt x="19372" y="417665"/>
                    <a:pt x="81270" y="368625"/>
                    <a:pt x="88490" y="357795"/>
                  </a:cubicBezTo>
                  <a:lnTo>
                    <a:pt x="127819" y="298802"/>
                  </a:lnTo>
                  <a:cubicBezTo>
                    <a:pt x="134374" y="272583"/>
                    <a:pt x="143662" y="246899"/>
                    <a:pt x="147484" y="220144"/>
                  </a:cubicBezTo>
                  <a:cubicBezTo>
                    <a:pt x="149762" y="204197"/>
                    <a:pt x="157214" y="135168"/>
                    <a:pt x="167148" y="111989"/>
                  </a:cubicBezTo>
                  <a:cubicBezTo>
                    <a:pt x="171803" y="101127"/>
                    <a:pt x="177585" y="89874"/>
                    <a:pt x="186813" y="82492"/>
                  </a:cubicBezTo>
                  <a:cubicBezTo>
                    <a:pt x="194906" y="76018"/>
                    <a:pt x="206477" y="75937"/>
                    <a:pt x="216309" y="72660"/>
                  </a:cubicBezTo>
                  <a:cubicBezTo>
                    <a:pt x="258243" y="44704"/>
                    <a:pt x="272308" y="31805"/>
                    <a:pt x="314632" y="13666"/>
                  </a:cubicBezTo>
                  <a:cubicBezTo>
                    <a:pt x="324158" y="9583"/>
                    <a:pt x="334297" y="7111"/>
                    <a:pt x="344129" y="3834"/>
                  </a:cubicBezTo>
                  <a:cubicBezTo>
                    <a:pt x="412929" y="21034"/>
                    <a:pt x="357459" y="0"/>
                    <a:pt x="412954" y="43163"/>
                  </a:cubicBezTo>
                  <a:cubicBezTo>
                    <a:pt x="464883" y="83553"/>
                    <a:pt x="466200" y="69694"/>
                    <a:pt x="501445" y="111989"/>
                  </a:cubicBezTo>
                  <a:cubicBezTo>
                    <a:pt x="527412" y="143150"/>
                    <a:pt x="526484" y="157611"/>
                    <a:pt x="540774" y="200479"/>
                  </a:cubicBezTo>
                  <a:cubicBezTo>
                    <a:pt x="544051" y="210311"/>
                    <a:pt x="545971" y="220706"/>
                    <a:pt x="550606" y="229976"/>
                  </a:cubicBezTo>
                  <a:cubicBezTo>
                    <a:pt x="574906" y="278575"/>
                    <a:pt x="565636" y="255400"/>
                    <a:pt x="580103" y="298802"/>
                  </a:cubicBezTo>
                  <a:cubicBezTo>
                    <a:pt x="576826" y="321744"/>
                    <a:pt x="574417" y="344827"/>
                    <a:pt x="570271" y="367628"/>
                  </a:cubicBezTo>
                  <a:cubicBezTo>
                    <a:pt x="567854" y="380923"/>
                    <a:pt x="569337" y="396787"/>
                    <a:pt x="560438" y="406957"/>
                  </a:cubicBezTo>
                  <a:cubicBezTo>
                    <a:pt x="544875" y="424743"/>
                    <a:pt x="501445" y="446286"/>
                    <a:pt x="501445" y="446286"/>
                  </a:cubicBezTo>
                  <a:cubicBezTo>
                    <a:pt x="494890" y="456118"/>
                    <a:pt x="481780" y="463965"/>
                    <a:pt x="481780" y="475782"/>
                  </a:cubicBezTo>
                  <a:cubicBezTo>
                    <a:pt x="481780" y="509205"/>
                    <a:pt x="491616" y="542160"/>
                    <a:pt x="501445" y="574105"/>
                  </a:cubicBezTo>
                  <a:cubicBezTo>
                    <a:pt x="504920" y="585399"/>
                    <a:pt x="515246" y="593342"/>
                    <a:pt x="521109" y="603602"/>
                  </a:cubicBezTo>
                  <a:cubicBezTo>
                    <a:pt x="528381" y="616328"/>
                    <a:pt x="534219" y="629821"/>
                    <a:pt x="540774" y="642931"/>
                  </a:cubicBezTo>
                  <a:cubicBezTo>
                    <a:pt x="530942" y="652763"/>
                    <a:pt x="520179" y="661746"/>
                    <a:pt x="511277" y="672428"/>
                  </a:cubicBezTo>
                  <a:cubicBezTo>
                    <a:pt x="496682" y="689942"/>
                    <a:pt x="484927" y="721283"/>
                    <a:pt x="462116" y="731421"/>
                  </a:cubicBezTo>
                  <a:cubicBezTo>
                    <a:pt x="443898" y="739518"/>
                    <a:pt x="422787" y="737976"/>
                    <a:pt x="403122" y="741253"/>
                  </a:cubicBezTo>
                  <a:cubicBezTo>
                    <a:pt x="367070" y="737976"/>
                    <a:pt x="329945" y="740748"/>
                    <a:pt x="294967" y="731421"/>
                  </a:cubicBezTo>
                  <a:cubicBezTo>
                    <a:pt x="279133" y="727199"/>
                    <a:pt x="268973" y="711449"/>
                    <a:pt x="255638" y="701924"/>
                  </a:cubicBezTo>
                  <a:cubicBezTo>
                    <a:pt x="246022" y="695056"/>
                    <a:pt x="235220" y="689825"/>
                    <a:pt x="226142" y="682260"/>
                  </a:cubicBezTo>
                  <a:cubicBezTo>
                    <a:pt x="185184" y="648128"/>
                    <a:pt x="199922" y="659318"/>
                    <a:pt x="176980" y="652763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5480919" y="3685189"/>
              <a:ext cx="401420" cy="538642"/>
            </a:xfrm>
            <a:custGeom>
              <a:avLst/>
              <a:gdLst>
                <a:gd name="connsiteX0" fmla="*/ 115845 w 420645"/>
                <a:gd name="connsiteY0" fmla="*/ 381908 h 539755"/>
                <a:gd name="connsiteX1" fmla="*/ 125677 w 420645"/>
                <a:gd name="connsiteY1" fmla="*/ 352411 h 539755"/>
                <a:gd name="connsiteX2" fmla="*/ 76515 w 420645"/>
                <a:gd name="connsiteY2" fmla="*/ 313082 h 539755"/>
                <a:gd name="connsiteX3" fmla="*/ 47019 w 420645"/>
                <a:gd name="connsiteY3" fmla="*/ 244256 h 539755"/>
                <a:gd name="connsiteX4" fmla="*/ 7690 w 420645"/>
                <a:gd name="connsiteY4" fmla="*/ 185262 h 539755"/>
                <a:gd name="connsiteX5" fmla="*/ 47019 w 420645"/>
                <a:gd name="connsiteY5" fmla="*/ 116437 h 539755"/>
                <a:gd name="connsiteX6" fmla="*/ 66683 w 420645"/>
                <a:gd name="connsiteY6" fmla="*/ 86940 h 539755"/>
                <a:gd name="connsiteX7" fmla="*/ 125677 w 420645"/>
                <a:gd name="connsiteY7" fmla="*/ 47611 h 539755"/>
                <a:gd name="connsiteX8" fmla="*/ 145341 w 420645"/>
                <a:gd name="connsiteY8" fmla="*/ 18114 h 539755"/>
                <a:gd name="connsiteX9" fmla="*/ 214167 w 420645"/>
                <a:gd name="connsiteY9" fmla="*/ 18114 h 539755"/>
                <a:gd name="connsiteX10" fmla="*/ 273161 w 420645"/>
                <a:gd name="connsiteY10" fmla="*/ 37779 h 539755"/>
                <a:gd name="connsiteX11" fmla="*/ 332154 w 420645"/>
                <a:gd name="connsiteY11" fmla="*/ 86940 h 539755"/>
                <a:gd name="connsiteX12" fmla="*/ 351819 w 420645"/>
                <a:gd name="connsiteY12" fmla="*/ 116437 h 539755"/>
                <a:gd name="connsiteX13" fmla="*/ 381315 w 420645"/>
                <a:gd name="connsiteY13" fmla="*/ 145933 h 539755"/>
                <a:gd name="connsiteX14" fmla="*/ 391148 w 420645"/>
                <a:gd name="connsiteY14" fmla="*/ 175430 h 539755"/>
                <a:gd name="connsiteX15" fmla="*/ 410812 w 420645"/>
                <a:gd name="connsiteY15" fmla="*/ 214759 h 539755"/>
                <a:gd name="connsiteX16" fmla="*/ 420645 w 420645"/>
                <a:gd name="connsiteY16" fmla="*/ 254088 h 539755"/>
                <a:gd name="connsiteX17" fmla="*/ 381315 w 420645"/>
                <a:gd name="connsiteY17" fmla="*/ 283585 h 539755"/>
                <a:gd name="connsiteX18" fmla="*/ 332154 w 420645"/>
                <a:gd name="connsiteY18" fmla="*/ 322914 h 539755"/>
                <a:gd name="connsiteX19" fmla="*/ 292825 w 420645"/>
                <a:gd name="connsiteY19" fmla="*/ 313082 h 539755"/>
                <a:gd name="connsiteX20" fmla="*/ 263328 w 420645"/>
                <a:gd name="connsiteY20" fmla="*/ 293417 h 539755"/>
                <a:gd name="connsiteX21" fmla="*/ 253496 w 420645"/>
                <a:gd name="connsiteY21" fmla="*/ 332746 h 539755"/>
                <a:gd name="connsiteX22" fmla="*/ 273161 w 420645"/>
                <a:gd name="connsiteY22" fmla="*/ 362243 h 539755"/>
                <a:gd name="connsiteX23" fmla="*/ 282993 w 420645"/>
                <a:gd name="connsiteY23" fmla="*/ 391740 h 539755"/>
                <a:gd name="connsiteX24" fmla="*/ 312490 w 420645"/>
                <a:gd name="connsiteY24" fmla="*/ 421237 h 539755"/>
                <a:gd name="connsiteX25" fmla="*/ 302657 w 420645"/>
                <a:gd name="connsiteY25" fmla="*/ 499895 h 539755"/>
                <a:gd name="connsiteX26" fmla="*/ 263328 w 420645"/>
                <a:gd name="connsiteY26" fmla="*/ 519559 h 539755"/>
                <a:gd name="connsiteX27" fmla="*/ 184670 w 420645"/>
                <a:gd name="connsiteY27" fmla="*/ 539224 h 539755"/>
                <a:gd name="connsiteX28" fmla="*/ 115845 w 420645"/>
                <a:gd name="connsiteY28" fmla="*/ 529391 h 539755"/>
                <a:gd name="connsiteX29" fmla="*/ 66683 w 420645"/>
                <a:gd name="connsiteY29" fmla="*/ 460566 h 539755"/>
                <a:gd name="connsiteX30" fmla="*/ 76515 w 420645"/>
                <a:gd name="connsiteY30" fmla="*/ 342579 h 539755"/>
                <a:gd name="connsiteX31" fmla="*/ 125677 w 420645"/>
                <a:gd name="connsiteY31" fmla="*/ 352411 h 539755"/>
                <a:gd name="connsiteX32" fmla="*/ 115845 w 420645"/>
                <a:gd name="connsiteY32" fmla="*/ 381908 h 53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20645" h="539755">
                  <a:moveTo>
                    <a:pt x="115845" y="381908"/>
                  </a:moveTo>
                  <a:cubicBezTo>
                    <a:pt x="115845" y="381908"/>
                    <a:pt x="127381" y="362634"/>
                    <a:pt x="125677" y="352411"/>
                  </a:cubicBezTo>
                  <a:cubicBezTo>
                    <a:pt x="120444" y="321017"/>
                    <a:pt x="99523" y="320751"/>
                    <a:pt x="76515" y="313082"/>
                  </a:cubicBezTo>
                  <a:cubicBezTo>
                    <a:pt x="66344" y="282567"/>
                    <a:pt x="65243" y="274630"/>
                    <a:pt x="47019" y="244256"/>
                  </a:cubicBezTo>
                  <a:cubicBezTo>
                    <a:pt x="34860" y="223990"/>
                    <a:pt x="7690" y="185262"/>
                    <a:pt x="7690" y="185262"/>
                  </a:cubicBezTo>
                  <a:cubicBezTo>
                    <a:pt x="24955" y="98937"/>
                    <a:pt x="0" y="163456"/>
                    <a:pt x="47019" y="116437"/>
                  </a:cubicBezTo>
                  <a:cubicBezTo>
                    <a:pt x="55375" y="108081"/>
                    <a:pt x="57790" y="94721"/>
                    <a:pt x="66683" y="86940"/>
                  </a:cubicBezTo>
                  <a:cubicBezTo>
                    <a:pt x="84469" y="71377"/>
                    <a:pt x="125677" y="47611"/>
                    <a:pt x="125677" y="47611"/>
                  </a:cubicBezTo>
                  <a:cubicBezTo>
                    <a:pt x="132232" y="37779"/>
                    <a:pt x="136114" y="25496"/>
                    <a:pt x="145341" y="18114"/>
                  </a:cubicBezTo>
                  <a:cubicBezTo>
                    <a:pt x="167983" y="0"/>
                    <a:pt x="190436" y="10995"/>
                    <a:pt x="214167" y="18114"/>
                  </a:cubicBezTo>
                  <a:cubicBezTo>
                    <a:pt x="234021" y="24070"/>
                    <a:pt x="273161" y="37779"/>
                    <a:pt x="273161" y="37779"/>
                  </a:cubicBezTo>
                  <a:cubicBezTo>
                    <a:pt x="321069" y="109641"/>
                    <a:pt x="257307" y="24567"/>
                    <a:pt x="332154" y="86940"/>
                  </a:cubicBezTo>
                  <a:cubicBezTo>
                    <a:pt x="341232" y="94505"/>
                    <a:pt x="344254" y="107359"/>
                    <a:pt x="351819" y="116437"/>
                  </a:cubicBezTo>
                  <a:cubicBezTo>
                    <a:pt x="360720" y="127119"/>
                    <a:pt x="371483" y="136101"/>
                    <a:pt x="381315" y="145933"/>
                  </a:cubicBezTo>
                  <a:cubicBezTo>
                    <a:pt x="384593" y="155765"/>
                    <a:pt x="387065" y="165904"/>
                    <a:pt x="391148" y="175430"/>
                  </a:cubicBezTo>
                  <a:cubicBezTo>
                    <a:pt x="396922" y="188902"/>
                    <a:pt x="405666" y="201035"/>
                    <a:pt x="410812" y="214759"/>
                  </a:cubicBezTo>
                  <a:cubicBezTo>
                    <a:pt x="415557" y="227412"/>
                    <a:pt x="417367" y="240978"/>
                    <a:pt x="420645" y="254088"/>
                  </a:cubicBezTo>
                  <a:cubicBezTo>
                    <a:pt x="407535" y="263920"/>
                    <a:pt x="392903" y="271997"/>
                    <a:pt x="381315" y="283585"/>
                  </a:cubicBezTo>
                  <a:cubicBezTo>
                    <a:pt x="336841" y="328059"/>
                    <a:pt x="389579" y="303773"/>
                    <a:pt x="332154" y="322914"/>
                  </a:cubicBezTo>
                  <a:cubicBezTo>
                    <a:pt x="319044" y="319637"/>
                    <a:pt x="305246" y="318405"/>
                    <a:pt x="292825" y="313082"/>
                  </a:cubicBezTo>
                  <a:cubicBezTo>
                    <a:pt x="281963" y="308427"/>
                    <a:pt x="273898" y="288132"/>
                    <a:pt x="263328" y="293417"/>
                  </a:cubicBezTo>
                  <a:cubicBezTo>
                    <a:pt x="251241" y="299460"/>
                    <a:pt x="256773" y="319636"/>
                    <a:pt x="253496" y="332746"/>
                  </a:cubicBezTo>
                  <a:cubicBezTo>
                    <a:pt x="260051" y="342578"/>
                    <a:pt x="267876" y="351674"/>
                    <a:pt x="273161" y="362243"/>
                  </a:cubicBezTo>
                  <a:cubicBezTo>
                    <a:pt x="277796" y="371513"/>
                    <a:pt x="277244" y="383116"/>
                    <a:pt x="282993" y="391740"/>
                  </a:cubicBezTo>
                  <a:cubicBezTo>
                    <a:pt x="290706" y="403310"/>
                    <a:pt x="302658" y="411405"/>
                    <a:pt x="312490" y="421237"/>
                  </a:cubicBezTo>
                  <a:cubicBezTo>
                    <a:pt x="309212" y="447456"/>
                    <a:pt x="314474" y="476261"/>
                    <a:pt x="302657" y="499895"/>
                  </a:cubicBezTo>
                  <a:cubicBezTo>
                    <a:pt x="296102" y="513005"/>
                    <a:pt x="277233" y="514924"/>
                    <a:pt x="263328" y="519559"/>
                  </a:cubicBezTo>
                  <a:cubicBezTo>
                    <a:pt x="237689" y="528105"/>
                    <a:pt x="184670" y="539224"/>
                    <a:pt x="184670" y="539224"/>
                  </a:cubicBezTo>
                  <a:cubicBezTo>
                    <a:pt x="161728" y="535946"/>
                    <a:pt x="136573" y="539755"/>
                    <a:pt x="115845" y="529391"/>
                  </a:cubicBezTo>
                  <a:cubicBezTo>
                    <a:pt x="109749" y="526343"/>
                    <a:pt x="73451" y="470718"/>
                    <a:pt x="66683" y="460566"/>
                  </a:cubicBezTo>
                  <a:cubicBezTo>
                    <a:pt x="69960" y="421237"/>
                    <a:pt x="57617" y="377225"/>
                    <a:pt x="76515" y="342579"/>
                  </a:cubicBezTo>
                  <a:cubicBezTo>
                    <a:pt x="84518" y="327908"/>
                    <a:pt x="109464" y="348358"/>
                    <a:pt x="125677" y="352411"/>
                  </a:cubicBezTo>
                  <a:cubicBezTo>
                    <a:pt x="128856" y="353206"/>
                    <a:pt x="115845" y="381908"/>
                    <a:pt x="115845" y="381908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5855714" y="2208537"/>
              <a:ext cx="555026" cy="409613"/>
            </a:xfrm>
            <a:custGeom>
              <a:avLst/>
              <a:gdLst>
                <a:gd name="connsiteX0" fmla="*/ 202131 w 664144"/>
                <a:gd name="connsiteY0" fmla="*/ 348583 h 502587"/>
                <a:gd name="connsiteX1" fmla="*/ 163630 w 664144"/>
                <a:gd name="connsiteY1" fmla="*/ 358208 h 502587"/>
                <a:gd name="connsiteX2" fmla="*/ 115504 w 664144"/>
                <a:gd name="connsiteY2" fmla="*/ 329332 h 502587"/>
                <a:gd name="connsiteX3" fmla="*/ 86628 w 664144"/>
                <a:gd name="connsiteY3" fmla="*/ 319707 h 502587"/>
                <a:gd name="connsiteX4" fmla="*/ 48127 w 664144"/>
                <a:gd name="connsiteY4" fmla="*/ 290831 h 502587"/>
                <a:gd name="connsiteX5" fmla="*/ 19251 w 664144"/>
                <a:gd name="connsiteY5" fmla="*/ 233080 h 502587"/>
                <a:gd name="connsiteX6" fmla="*/ 0 w 664144"/>
                <a:gd name="connsiteY6" fmla="*/ 194578 h 502587"/>
                <a:gd name="connsiteX7" fmla="*/ 28876 w 664144"/>
                <a:gd name="connsiteY7" fmla="*/ 107951 h 502587"/>
                <a:gd name="connsiteX8" fmla="*/ 57752 w 664144"/>
                <a:gd name="connsiteY8" fmla="*/ 59825 h 502587"/>
                <a:gd name="connsiteX9" fmla="*/ 105878 w 664144"/>
                <a:gd name="connsiteY9" fmla="*/ 40574 h 502587"/>
                <a:gd name="connsiteX10" fmla="*/ 134754 w 664144"/>
                <a:gd name="connsiteY10" fmla="*/ 21324 h 502587"/>
                <a:gd name="connsiteX11" fmla="*/ 173255 w 664144"/>
                <a:gd name="connsiteY11" fmla="*/ 11698 h 502587"/>
                <a:gd name="connsiteX12" fmla="*/ 202131 w 664144"/>
                <a:gd name="connsiteY12" fmla="*/ 2073 h 502587"/>
                <a:gd name="connsiteX13" fmla="*/ 346510 w 664144"/>
                <a:gd name="connsiteY13" fmla="*/ 11698 h 502587"/>
                <a:gd name="connsiteX14" fmla="*/ 356135 w 664144"/>
                <a:gd name="connsiteY14" fmla="*/ 40574 h 502587"/>
                <a:gd name="connsiteX15" fmla="*/ 385011 w 664144"/>
                <a:gd name="connsiteY15" fmla="*/ 59825 h 502587"/>
                <a:gd name="connsiteX16" fmla="*/ 413887 w 664144"/>
                <a:gd name="connsiteY16" fmla="*/ 88701 h 502587"/>
                <a:gd name="connsiteX17" fmla="*/ 471638 w 664144"/>
                <a:gd name="connsiteY17" fmla="*/ 165703 h 502587"/>
                <a:gd name="connsiteX18" fmla="*/ 529390 w 664144"/>
                <a:gd name="connsiteY18" fmla="*/ 204204 h 502587"/>
                <a:gd name="connsiteX19" fmla="*/ 567891 w 664144"/>
                <a:gd name="connsiteY19" fmla="*/ 233080 h 502587"/>
                <a:gd name="connsiteX20" fmla="*/ 664144 w 664144"/>
                <a:gd name="connsiteY20" fmla="*/ 252330 h 502587"/>
                <a:gd name="connsiteX21" fmla="*/ 654518 w 664144"/>
                <a:gd name="connsiteY21" fmla="*/ 319707 h 502587"/>
                <a:gd name="connsiteX22" fmla="*/ 558266 w 664144"/>
                <a:gd name="connsiteY22" fmla="*/ 435210 h 502587"/>
                <a:gd name="connsiteX23" fmla="*/ 500514 w 664144"/>
                <a:gd name="connsiteY23" fmla="*/ 483336 h 502587"/>
                <a:gd name="connsiteX24" fmla="*/ 423512 w 664144"/>
                <a:gd name="connsiteY24" fmla="*/ 502587 h 502587"/>
                <a:gd name="connsiteX25" fmla="*/ 346510 w 664144"/>
                <a:gd name="connsiteY25" fmla="*/ 492962 h 502587"/>
                <a:gd name="connsiteX26" fmla="*/ 317634 w 664144"/>
                <a:gd name="connsiteY26" fmla="*/ 483336 h 502587"/>
                <a:gd name="connsiteX27" fmla="*/ 327259 w 664144"/>
                <a:gd name="connsiteY27" fmla="*/ 377458 h 502587"/>
                <a:gd name="connsiteX28" fmla="*/ 298384 w 664144"/>
                <a:gd name="connsiteY28" fmla="*/ 396709 h 502587"/>
                <a:gd name="connsiteX29" fmla="*/ 269508 w 664144"/>
                <a:gd name="connsiteY29" fmla="*/ 387084 h 502587"/>
                <a:gd name="connsiteX30" fmla="*/ 259883 w 664144"/>
                <a:gd name="connsiteY30" fmla="*/ 358208 h 502587"/>
                <a:gd name="connsiteX31" fmla="*/ 202131 w 664144"/>
                <a:gd name="connsiteY31" fmla="*/ 348583 h 50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64144" h="502587">
                  <a:moveTo>
                    <a:pt x="202131" y="348583"/>
                  </a:moveTo>
                  <a:cubicBezTo>
                    <a:pt x="186089" y="348583"/>
                    <a:pt x="176544" y="361078"/>
                    <a:pt x="163630" y="358208"/>
                  </a:cubicBezTo>
                  <a:cubicBezTo>
                    <a:pt x="145367" y="354150"/>
                    <a:pt x="132237" y="337699"/>
                    <a:pt x="115504" y="329332"/>
                  </a:cubicBezTo>
                  <a:cubicBezTo>
                    <a:pt x="106429" y="324795"/>
                    <a:pt x="96253" y="322915"/>
                    <a:pt x="86628" y="319707"/>
                  </a:cubicBezTo>
                  <a:cubicBezTo>
                    <a:pt x="73794" y="310082"/>
                    <a:pt x="59471" y="302175"/>
                    <a:pt x="48127" y="290831"/>
                  </a:cubicBezTo>
                  <a:cubicBezTo>
                    <a:pt x="25004" y="267708"/>
                    <a:pt x="30994" y="260480"/>
                    <a:pt x="19251" y="233080"/>
                  </a:cubicBezTo>
                  <a:cubicBezTo>
                    <a:pt x="13599" y="219891"/>
                    <a:pt x="6417" y="207412"/>
                    <a:pt x="0" y="194578"/>
                  </a:cubicBezTo>
                  <a:cubicBezTo>
                    <a:pt x="10546" y="141851"/>
                    <a:pt x="3971" y="152780"/>
                    <a:pt x="28876" y="107951"/>
                  </a:cubicBezTo>
                  <a:cubicBezTo>
                    <a:pt x="37961" y="91597"/>
                    <a:pt x="43673" y="72144"/>
                    <a:pt x="57752" y="59825"/>
                  </a:cubicBezTo>
                  <a:cubicBezTo>
                    <a:pt x="70755" y="48447"/>
                    <a:pt x="90424" y="48301"/>
                    <a:pt x="105878" y="40574"/>
                  </a:cubicBezTo>
                  <a:cubicBezTo>
                    <a:pt x="116225" y="35401"/>
                    <a:pt x="124121" y="25881"/>
                    <a:pt x="134754" y="21324"/>
                  </a:cubicBezTo>
                  <a:cubicBezTo>
                    <a:pt x="146913" y="16113"/>
                    <a:pt x="160535" y="15332"/>
                    <a:pt x="173255" y="11698"/>
                  </a:cubicBezTo>
                  <a:cubicBezTo>
                    <a:pt x="183011" y="8911"/>
                    <a:pt x="192506" y="5281"/>
                    <a:pt x="202131" y="2073"/>
                  </a:cubicBezTo>
                  <a:cubicBezTo>
                    <a:pt x="250257" y="5281"/>
                    <a:pt x="299717" y="0"/>
                    <a:pt x="346510" y="11698"/>
                  </a:cubicBezTo>
                  <a:cubicBezTo>
                    <a:pt x="356353" y="14159"/>
                    <a:pt x="349797" y="32651"/>
                    <a:pt x="356135" y="40574"/>
                  </a:cubicBezTo>
                  <a:cubicBezTo>
                    <a:pt x="363362" y="49607"/>
                    <a:pt x="376124" y="52419"/>
                    <a:pt x="385011" y="59825"/>
                  </a:cubicBezTo>
                  <a:cubicBezTo>
                    <a:pt x="395468" y="68539"/>
                    <a:pt x="405173" y="78244"/>
                    <a:pt x="413887" y="88701"/>
                  </a:cubicBezTo>
                  <a:cubicBezTo>
                    <a:pt x="445139" y="126203"/>
                    <a:pt x="424835" y="123580"/>
                    <a:pt x="471638" y="165703"/>
                  </a:cubicBezTo>
                  <a:cubicBezTo>
                    <a:pt x="488835" y="181180"/>
                    <a:pt x="510436" y="190936"/>
                    <a:pt x="529390" y="204204"/>
                  </a:cubicBezTo>
                  <a:cubicBezTo>
                    <a:pt x="542532" y="213404"/>
                    <a:pt x="552783" y="227684"/>
                    <a:pt x="567891" y="233080"/>
                  </a:cubicBezTo>
                  <a:cubicBezTo>
                    <a:pt x="598705" y="244085"/>
                    <a:pt x="664144" y="252330"/>
                    <a:pt x="664144" y="252330"/>
                  </a:cubicBezTo>
                  <a:cubicBezTo>
                    <a:pt x="660935" y="274789"/>
                    <a:pt x="660487" y="297819"/>
                    <a:pt x="654518" y="319707"/>
                  </a:cubicBezTo>
                  <a:cubicBezTo>
                    <a:pt x="641933" y="365852"/>
                    <a:pt x="587486" y="410861"/>
                    <a:pt x="558266" y="435210"/>
                  </a:cubicBezTo>
                  <a:cubicBezTo>
                    <a:pt x="539015" y="451252"/>
                    <a:pt x="521364" y="469436"/>
                    <a:pt x="500514" y="483336"/>
                  </a:cubicBezTo>
                  <a:cubicBezTo>
                    <a:pt x="487827" y="491794"/>
                    <a:pt x="430459" y="501198"/>
                    <a:pt x="423512" y="502587"/>
                  </a:cubicBezTo>
                  <a:cubicBezTo>
                    <a:pt x="397845" y="499379"/>
                    <a:pt x="371960" y="497589"/>
                    <a:pt x="346510" y="492962"/>
                  </a:cubicBezTo>
                  <a:cubicBezTo>
                    <a:pt x="336528" y="491147"/>
                    <a:pt x="319302" y="493344"/>
                    <a:pt x="317634" y="483336"/>
                  </a:cubicBezTo>
                  <a:cubicBezTo>
                    <a:pt x="311808" y="448380"/>
                    <a:pt x="334946" y="412052"/>
                    <a:pt x="327259" y="377458"/>
                  </a:cubicBezTo>
                  <a:cubicBezTo>
                    <a:pt x="324750" y="366165"/>
                    <a:pt x="308009" y="390292"/>
                    <a:pt x="298384" y="396709"/>
                  </a:cubicBezTo>
                  <a:cubicBezTo>
                    <a:pt x="288759" y="393501"/>
                    <a:pt x="276682" y="394258"/>
                    <a:pt x="269508" y="387084"/>
                  </a:cubicBezTo>
                  <a:cubicBezTo>
                    <a:pt x="262334" y="379910"/>
                    <a:pt x="269209" y="362205"/>
                    <a:pt x="259883" y="358208"/>
                  </a:cubicBezTo>
                  <a:cubicBezTo>
                    <a:pt x="242189" y="350625"/>
                    <a:pt x="218173" y="348583"/>
                    <a:pt x="202131" y="348583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4698559" y="4256600"/>
              <a:ext cx="276488" cy="643092"/>
            </a:xfrm>
            <a:custGeom>
              <a:avLst/>
              <a:gdLst>
                <a:gd name="connsiteX0" fmla="*/ 154004 w 282982"/>
                <a:gd name="connsiteY0" fmla="*/ 28876 h 804873"/>
                <a:gd name="connsiteX1" fmla="*/ 96253 w 282982"/>
                <a:gd name="connsiteY1" fmla="*/ 0 h 804873"/>
                <a:gd name="connsiteX2" fmla="*/ 67377 w 282982"/>
                <a:gd name="connsiteY2" fmla="*/ 9626 h 804873"/>
                <a:gd name="connsiteX3" fmla="*/ 48126 w 282982"/>
                <a:gd name="connsiteY3" fmla="*/ 38501 h 804873"/>
                <a:gd name="connsiteX4" fmla="*/ 9625 w 282982"/>
                <a:gd name="connsiteY4" fmla="*/ 86628 h 804873"/>
                <a:gd name="connsiteX5" fmla="*/ 0 w 282982"/>
                <a:gd name="connsiteY5" fmla="*/ 115503 h 804873"/>
                <a:gd name="connsiteX6" fmla="*/ 19250 w 282982"/>
                <a:gd name="connsiteY6" fmla="*/ 279133 h 804873"/>
                <a:gd name="connsiteX7" fmla="*/ 38501 w 282982"/>
                <a:gd name="connsiteY7" fmla="*/ 317634 h 804873"/>
                <a:gd name="connsiteX8" fmla="*/ 57751 w 282982"/>
                <a:gd name="connsiteY8" fmla="*/ 385011 h 804873"/>
                <a:gd name="connsiteX9" fmla="*/ 96253 w 282982"/>
                <a:gd name="connsiteY9" fmla="*/ 423512 h 804873"/>
                <a:gd name="connsiteX10" fmla="*/ 115503 w 282982"/>
                <a:gd name="connsiteY10" fmla="*/ 462013 h 804873"/>
                <a:gd name="connsiteX11" fmla="*/ 125128 w 282982"/>
                <a:gd name="connsiteY11" fmla="*/ 500514 h 804873"/>
                <a:gd name="connsiteX12" fmla="*/ 144379 w 282982"/>
                <a:gd name="connsiteY12" fmla="*/ 548640 h 804873"/>
                <a:gd name="connsiteX13" fmla="*/ 154004 w 282982"/>
                <a:gd name="connsiteY13" fmla="*/ 616017 h 804873"/>
                <a:gd name="connsiteX14" fmla="*/ 163629 w 282982"/>
                <a:gd name="connsiteY14" fmla="*/ 789272 h 804873"/>
                <a:gd name="connsiteX15" fmla="*/ 211756 w 282982"/>
                <a:gd name="connsiteY15" fmla="*/ 798897 h 804873"/>
                <a:gd name="connsiteX16" fmla="*/ 259882 w 282982"/>
                <a:gd name="connsiteY16" fmla="*/ 750771 h 804873"/>
                <a:gd name="connsiteX17" fmla="*/ 231006 w 282982"/>
                <a:gd name="connsiteY17" fmla="*/ 471638 h 804873"/>
                <a:gd name="connsiteX18" fmla="*/ 240631 w 282982"/>
                <a:gd name="connsiteY18" fmla="*/ 413887 h 804873"/>
                <a:gd name="connsiteX19" fmla="*/ 250257 w 282982"/>
                <a:gd name="connsiteY19" fmla="*/ 385011 h 804873"/>
                <a:gd name="connsiteX20" fmla="*/ 221381 w 282982"/>
                <a:gd name="connsiteY20" fmla="*/ 327259 h 804873"/>
                <a:gd name="connsiteX21" fmla="*/ 211756 w 282982"/>
                <a:gd name="connsiteY21" fmla="*/ 298383 h 804873"/>
                <a:gd name="connsiteX22" fmla="*/ 192505 w 282982"/>
                <a:gd name="connsiteY22" fmla="*/ 115503 h 804873"/>
                <a:gd name="connsiteX23" fmla="*/ 182880 w 282982"/>
                <a:gd name="connsiteY23" fmla="*/ 77002 h 804873"/>
                <a:gd name="connsiteX24" fmla="*/ 154004 w 282982"/>
                <a:gd name="connsiteY24" fmla="*/ 57752 h 804873"/>
                <a:gd name="connsiteX25" fmla="*/ 154004 w 282982"/>
                <a:gd name="connsiteY25" fmla="*/ 28876 h 80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2982" h="804873">
                  <a:moveTo>
                    <a:pt x="154004" y="28876"/>
                  </a:moveTo>
                  <a:cubicBezTo>
                    <a:pt x="144379" y="19251"/>
                    <a:pt x="116175" y="0"/>
                    <a:pt x="96253" y="0"/>
                  </a:cubicBezTo>
                  <a:cubicBezTo>
                    <a:pt x="86107" y="0"/>
                    <a:pt x="77002" y="6417"/>
                    <a:pt x="67377" y="9626"/>
                  </a:cubicBezTo>
                  <a:cubicBezTo>
                    <a:pt x="60960" y="19251"/>
                    <a:pt x="55067" y="29247"/>
                    <a:pt x="48126" y="38501"/>
                  </a:cubicBezTo>
                  <a:cubicBezTo>
                    <a:pt x="35799" y="54936"/>
                    <a:pt x="20513" y="69207"/>
                    <a:pt x="9625" y="86628"/>
                  </a:cubicBezTo>
                  <a:cubicBezTo>
                    <a:pt x="4248" y="95231"/>
                    <a:pt x="3208" y="105878"/>
                    <a:pt x="0" y="115503"/>
                  </a:cubicBezTo>
                  <a:cubicBezTo>
                    <a:pt x="1956" y="138975"/>
                    <a:pt x="5871" y="238996"/>
                    <a:pt x="19250" y="279133"/>
                  </a:cubicBezTo>
                  <a:cubicBezTo>
                    <a:pt x="23787" y="292745"/>
                    <a:pt x="32084" y="304800"/>
                    <a:pt x="38501" y="317634"/>
                  </a:cubicBezTo>
                  <a:cubicBezTo>
                    <a:pt x="39507" y="321659"/>
                    <a:pt x="52440" y="377576"/>
                    <a:pt x="57751" y="385011"/>
                  </a:cubicBezTo>
                  <a:cubicBezTo>
                    <a:pt x="68300" y="399780"/>
                    <a:pt x="83419" y="410678"/>
                    <a:pt x="96253" y="423512"/>
                  </a:cubicBezTo>
                  <a:cubicBezTo>
                    <a:pt x="102670" y="436346"/>
                    <a:pt x="110465" y="448578"/>
                    <a:pt x="115503" y="462013"/>
                  </a:cubicBezTo>
                  <a:cubicBezTo>
                    <a:pt x="120148" y="474399"/>
                    <a:pt x="120945" y="487964"/>
                    <a:pt x="125128" y="500514"/>
                  </a:cubicBezTo>
                  <a:cubicBezTo>
                    <a:pt x="130592" y="516905"/>
                    <a:pt x="137962" y="532598"/>
                    <a:pt x="144379" y="548640"/>
                  </a:cubicBezTo>
                  <a:cubicBezTo>
                    <a:pt x="147587" y="571099"/>
                    <a:pt x="152195" y="593402"/>
                    <a:pt x="154004" y="616017"/>
                  </a:cubicBezTo>
                  <a:cubicBezTo>
                    <a:pt x="158616" y="673674"/>
                    <a:pt x="146211" y="734116"/>
                    <a:pt x="163629" y="789272"/>
                  </a:cubicBezTo>
                  <a:cubicBezTo>
                    <a:pt x="168556" y="804873"/>
                    <a:pt x="195714" y="795689"/>
                    <a:pt x="211756" y="798897"/>
                  </a:cubicBezTo>
                  <a:cubicBezTo>
                    <a:pt x="238401" y="790015"/>
                    <a:pt x="258499" y="790878"/>
                    <a:pt x="259882" y="750771"/>
                  </a:cubicBezTo>
                  <a:cubicBezTo>
                    <a:pt x="267449" y="531333"/>
                    <a:pt x="282982" y="575588"/>
                    <a:pt x="231006" y="471638"/>
                  </a:cubicBezTo>
                  <a:cubicBezTo>
                    <a:pt x="234214" y="452388"/>
                    <a:pt x="236397" y="432938"/>
                    <a:pt x="240631" y="413887"/>
                  </a:cubicBezTo>
                  <a:cubicBezTo>
                    <a:pt x="242832" y="403983"/>
                    <a:pt x="250257" y="395157"/>
                    <a:pt x="250257" y="385011"/>
                  </a:cubicBezTo>
                  <a:cubicBezTo>
                    <a:pt x="250257" y="360820"/>
                    <a:pt x="231113" y="346723"/>
                    <a:pt x="221381" y="327259"/>
                  </a:cubicBezTo>
                  <a:cubicBezTo>
                    <a:pt x="216844" y="318184"/>
                    <a:pt x="214964" y="308008"/>
                    <a:pt x="211756" y="298383"/>
                  </a:cubicBezTo>
                  <a:cubicBezTo>
                    <a:pt x="196247" y="50252"/>
                    <a:pt x="219430" y="209744"/>
                    <a:pt x="192505" y="115503"/>
                  </a:cubicBezTo>
                  <a:cubicBezTo>
                    <a:pt x="188871" y="102783"/>
                    <a:pt x="190218" y="88009"/>
                    <a:pt x="182880" y="77002"/>
                  </a:cubicBezTo>
                  <a:cubicBezTo>
                    <a:pt x="176463" y="67377"/>
                    <a:pt x="163037" y="64979"/>
                    <a:pt x="154004" y="57752"/>
                  </a:cubicBezTo>
                  <a:cubicBezTo>
                    <a:pt x="146918" y="52083"/>
                    <a:pt x="163629" y="38501"/>
                    <a:pt x="154004" y="28876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3830179" y="4029262"/>
              <a:ext cx="651284" cy="454670"/>
            </a:xfrm>
            <a:custGeom>
              <a:avLst/>
              <a:gdLst>
                <a:gd name="connsiteX0" fmla="*/ 27332 w 1010610"/>
                <a:gd name="connsiteY0" fmla="*/ 800451 h 892202"/>
                <a:gd name="connsiteX1" fmla="*/ 17707 w 1010610"/>
                <a:gd name="connsiteY1" fmla="*/ 521319 h 892202"/>
                <a:gd name="connsiteX2" fmla="*/ 8082 w 1010610"/>
                <a:gd name="connsiteY2" fmla="*/ 473192 h 892202"/>
                <a:gd name="connsiteX3" fmla="*/ 17707 w 1010610"/>
                <a:gd name="connsiteY3" fmla="*/ 165184 h 892202"/>
                <a:gd name="connsiteX4" fmla="*/ 75459 w 1010610"/>
                <a:gd name="connsiteY4" fmla="*/ 88182 h 892202"/>
                <a:gd name="connsiteX5" fmla="*/ 123585 w 1010610"/>
                <a:gd name="connsiteY5" fmla="*/ 40056 h 892202"/>
                <a:gd name="connsiteX6" fmla="*/ 181337 w 1010610"/>
                <a:gd name="connsiteY6" fmla="*/ 1555 h 892202"/>
                <a:gd name="connsiteX7" fmla="*/ 277589 w 1010610"/>
                <a:gd name="connsiteY7" fmla="*/ 30430 h 892202"/>
                <a:gd name="connsiteX8" fmla="*/ 316090 w 1010610"/>
                <a:gd name="connsiteY8" fmla="*/ 88182 h 892202"/>
                <a:gd name="connsiteX9" fmla="*/ 373842 w 1010610"/>
                <a:gd name="connsiteY9" fmla="*/ 136308 h 892202"/>
                <a:gd name="connsiteX10" fmla="*/ 393092 w 1010610"/>
                <a:gd name="connsiteY10" fmla="*/ 165184 h 892202"/>
                <a:gd name="connsiteX11" fmla="*/ 441219 w 1010610"/>
                <a:gd name="connsiteY11" fmla="*/ 251811 h 892202"/>
                <a:gd name="connsiteX12" fmla="*/ 498970 w 1010610"/>
                <a:gd name="connsiteY12" fmla="*/ 299938 h 892202"/>
                <a:gd name="connsiteX13" fmla="*/ 527846 w 1010610"/>
                <a:gd name="connsiteY13" fmla="*/ 309563 h 892202"/>
                <a:gd name="connsiteX14" fmla="*/ 556722 w 1010610"/>
                <a:gd name="connsiteY14" fmla="*/ 328813 h 892202"/>
                <a:gd name="connsiteX15" fmla="*/ 604848 w 1010610"/>
                <a:gd name="connsiteY15" fmla="*/ 338439 h 892202"/>
                <a:gd name="connsiteX16" fmla="*/ 633724 w 1010610"/>
                <a:gd name="connsiteY16" fmla="*/ 348064 h 892202"/>
                <a:gd name="connsiteX17" fmla="*/ 739602 w 1010610"/>
                <a:gd name="connsiteY17" fmla="*/ 367315 h 892202"/>
                <a:gd name="connsiteX18" fmla="*/ 787728 w 1010610"/>
                <a:gd name="connsiteY18" fmla="*/ 425066 h 892202"/>
                <a:gd name="connsiteX19" fmla="*/ 816604 w 1010610"/>
                <a:gd name="connsiteY19" fmla="*/ 511693 h 892202"/>
                <a:gd name="connsiteX20" fmla="*/ 845480 w 1010610"/>
                <a:gd name="connsiteY20" fmla="*/ 550195 h 892202"/>
                <a:gd name="connsiteX21" fmla="*/ 893606 w 1010610"/>
                <a:gd name="connsiteY21" fmla="*/ 646447 h 892202"/>
                <a:gd name="connsiteX22" fmla="*/ 903231 w 1010610"/>
                <a:gd name="connsiteY22" fmla="*/ 675323 h 892202"/>
                <a:gd name="connsiteX23" fmla="*/ 932107 w 1010610"/>
                <a:gd name="connsiteY23" fmla="*/ 713824 h 892202"/>
                <a:gd name="connsiteX24" fmla="*/ 970608 w 1010610"/>
                <a:gd name="connsiteY24" fmla="*/ 790826 h 892202"/>
                <a:gd name="connsiteX25" fmla="*/ 960983 w 1010610"/>
                <a:gd name="connsiteY25" fmla="*/ 867828 h 892202"/>
                <a:gd name="connsiteX26" fmla="*/ 806979 w 1010610"/>
                <a:gd name="connsiteY26" fmla="*/ 838952 h 892202"/>
                <a:gd name="connsiteX27" fmla="*/ 778103 w 1010610"/>
                <a:gd name="connsiteY27" fmla="*/ 810077 h 892202"/>
                <a:gd name="connsiteX28" fmla="*/ 720351 w 1010610"/>
                <a:gd name="connsiteY28" fmla="*/ 733075 h 892202"/>
                <a:gd name="connsiteX29" fmla="*/ 691476 w 1010610"/>
                <a:gd name="connsiteY29" fmla="*/ 713824 h 892202"/>
                <a:gd name="connsiteX30" fmla="*/ 672225 w 1010610"/>
                <a:gd name="connsiteY30" fmla="*/ 675323 h 892202"/>
                <a:gd name="connsiteX31" fmla="*/ 652975 w 1010610"/>
                <a:gd name="connsiteY31" fmla="*/ 646447 h 892202"/>
                <a:gd name="connsiteX32" fmla="*/ 489345 w 1010610"/>
                <a:gd name="connsiteY32" fmla="*/ 617571 h 892202"/>
                <a:gd name="connsiteX33" fmla="*/ 460469 w 1010610"/>
                <a:gd name="connsiteY33" fmla="*/ 607946 h 892202"/>
                <a:gd name="connsiteX34" fmla="*/ 470095 w 1010610"/>
                <a:gd name="connsiteY34" fmla="*/ 646447 h 892202"/>
                <a:gd name="connsiteX35" fmla="*/ 460469 w 1010610"/>
                <a:gd name="connsiteY35" fmla="*/ 713824 h 892202"/>
                <a:gd name="connsiteX36" fmla="*/ 393092 w 1010610"/>
                <a:gd name="connsiteY36" fmla="*/ 752325 h 892202"/>
                <a:gd name="connsiteX37" fmla="*/ 287215 w 1010610"/>
                <a:gd name="connsiteY37" fmla="*/ 761950 h 892202"/>
                <a:gd name="connsiteX38" fmla="*/ 210212 w 1010610"/>
                <a:gd name="connsiteY38" fmla="*/ 771576 h 892202"/>
                <a:gd name="connsiteX39" fmla="*/ 181337 w 1010610"/>
                <a:gd name="connsiteY39" fmla="*/ 781201 h 892202"/>
                <a:gd name="connsiteX40" fmla="*/ 152461 w 1010610"/>
                <a:gd name="connsiteY40" fmla="*/ 800451 h 892202"/>
                <a:gd name="connsiteX41" fmla="*/ 27332 w 1010610"/>
                <a:gd name="connsiteY41" fmla="*/ 790826 h 892202"/>
                <a:gd name="connsiteX42" fmla="*/ 27332 w 1010610"/>
                <a:gd name="connsiteY42" fmla="*/ 800451 h 8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0610" h="892202">
                  <a:moveTo>
                    <a:pt x="27332" y="800451"/>
                  </a:moveTo>
                  <a:cubicBezTo>
                    <a:pt x="25728" y="755533"/>
                    <a:pt x="23174" y="614258"/>
                    <a:pt x="17707" y="521319"/>
                  </a:cubicBezTo>
                  <a:cubicBezTo>
                    <a:pt x="16746" y="504987"/>
                    <a:pt x="8082" y="489552"/>
                    <a:pt x="8082" y="473192"/>
                  </a:cubicBezTo>
                  <a:cubicBezTo>
                    <a:pt x="8082" y="370473"/>
                    <a:pt x="0" y="266366"/>
                    <a:pt x="17707" y="165184"/>
                  </a:cubicBezTo>
                  <a:cubicBezTo>
                    <a:pt x="23238" y="133580"/>
                    <a:pt x="57662" y="114878"/>
                    <a:pt x="75459" y="88182"/>
                  </a:cubicBezTo>
                  <a:cubicBezTo>
                    <a:pt x="110751" y="35243"/>
                    <a:pt x="75459" y="80161"/>
                    <a:pt x="123585" y="40056"/>
                  </a:cubicBezTo>
                  <a:cubicBezTo>
                    <a:pt x="171653" y="0"/>
                    <a:pt x="130590" y="18470"/>
                    <a:pt x="181337" y="1555"/>
                  </a:cubicBezTo>
                  <a:cubicBezTo>
                    <a:pt x="207575" y="5928"/>
                    <a:pt x="255207" y="8048"/>
                    <a:pt x="277589" y="30430"/>
                  </a:cubicBezTo>
                  <a:cubicBezTo>
                    <a:pt x="293949" y="46790"/>
                    <a:pt x="299730" y="71822"/>
                    <a:pt x="316090" y="88182"/>
                  </a:cubicBezTo>
                  <a:cubicBezTo>
                    <a:pt x="353146" y="125238"/>
                    <a:pt x="333640" y="109507"/>
                    <a:pt x="373842" y="136308"/>
                  </a:cubicBezTo>
                  <a:cubicBezTo>
                    <a:pt x="380259" y="145933"/>
                    <a:pt x="387919" y="154837"/>
                    <a:pt x="393092" y="165184"/>
                  </a:cubicBezTo>
                  <a:cubicBezTo>
                    <a:pt x="417298" y="213596"/>
                    <a:pt x="380527" y="191119"/>
                    <a:pt x="441219" y="251811"/>
                  </a:cubicBezTo>
                  <a:cubicBezTo>
                    <a:pt x="462504" y="273096"/>
                    <a:pt x="472172" y="286539"/>
                    <a:pt x="498970" y="299938"/>
                  </a:cubicBezTo>
                  <a:cubicBezTo>
                    <a:pt x="508045" y="304475"/>
                    <a:pt x="518771" y="305026"/>
                    <a:pt x="527846" y="309563"/>
                  </a:cubicBezTo>
                  <a:cubicBezTo>
                    <a:pt x="538193" y="314736"/>
                    <a:pt x="545890" y="324751"/>
                    <a:pt x="556722" y="328813"/>
                  </a:cubicBezTo>
                  <a:cubicBezTo>
                    <a:pt x="572040" y="334557"/>
                    <a:pt x="588977" y="334471"/>
                    <a:pt x="604848" y="338439"/>
                  </a:cubicBezTo>
                  <a:cubicBezTo>
                    <a:pt x="614691" y="340900"/>
                    <a:pt x="623775" y="346074"/>
                    <a:pt x="633724" y="348064"/>
                  </a:cubicBezTo>
                  <a:cubicBezTo>
                    <a:pt x="806115" y="382541"/>
                    <a:pt x="625494" y="338786"/>
                    <a:pt x="739602" y="367315"/>
                  </a:cubicBezTo>
                  <a:cubicBezTo>
                    <a:pt x="756950" y="384662"/>
                    <a:pt x="777676" y="401612"/>
                    <a:pt x="787728" y="425066"/>
                  </a:cubicBezTo>
                  <a:cubicBezTo>
                    <a:pt x="820433" y="501377"/>
                    <a:pt x="767772" y="423793"/>
                    <a:pt x="816604" y="511693"/>
                  </a:cubicBezTo>
                  <a:cubicBezTo>
                    <a:pt x="824395" y="525717"/>
                    <a:pt x="837521" y="536266"/>
                    <a:pt x="845480" y="550195"/>
                  </a:cubicBezTo>
                  <a:cubicBezTo>
                    <a:pt x="863277" y="581340"/>
                    <a:pt x="882263" y="612417"/>
                    <a:pt x="893606" y="646447"/>
                  </a:cubicBezTo>
                  <a:cubicBezTo>
                    <a:pt x="896814" y="656072"/>
                    <a:pt x="898197" y="666514"/>
                    <a:pt x="903231" y="675323"/>
                  </a:cubicBezTo>
                  <a:cubicBezTo>
                    <a:pt x="911190" y="689251"/>
                    <a:pt x="924316" y="699801"/>
                    <a:pt x="932107" y="713824"/>
                  </a:cubicBezTo>
                  <a:cubicBezTo>
                    <a:pt x="1010610" y="855128"/>
                    <a:pt x="904979" y="692380"/>
                    <a:pt x="970608" y="790826"/>
                  </a:cubicBezTo>
                  <a:cubicBezTo>
                    <a:pt x="967400" y="816493"/>
                    <a:pt x="984119" y="856260"/>
                    <a:pt x="960983" y="867828"/>
                  </a:cubicBezTo>
                  <a:cubicBezTo>
                    <a:pt x="912236" y="892202"/>
                    <a:pt x="846350" y="871761"/>
                    <a:pt x="806979" y="838952"/>
                  </a:cubicBezTo>
                  <a:cubicBezTo>
                    <a:pt x="796522" y="830238"/>
                    <a:pt x="786723" y="820612"/>
                    <a:pt x="778103" y="810077"/>
                  </a:cubicBezTo>
                  <a:cubicBezTo>
                    <a:pt x="757786" y="785245"/>
                    <a:pt x="747046" y="750873"/>
                    <a:pt x="720351" y="733075"/>
                  </a:cubicBezTo>
                  <a:lnTo>
                    <a:pt x="691476" y="713824"/>
                  </a:lnTo>
                  <a:cubicBezTo>
                    <a:pt x="685059" y="700990"/>
                    <a:pt x="679344" y="687781"/>
                    <a:pt x="672225" y="675323"/>
                  </a:cubicBezTo>
                  <a:cubicBezTo>
                    <a:pt x="666486" y="665279"/>
                    <a:pt x="661862" y="653853"/>
                    <a:pt x="652975" y="646447"/>
                  </a:cubicBezTo>
                  <a:cubicBezTo>
                    <a:pt x="610514" y="611063"/>
                    <a:pt x="531236" y="620794"/>
                    <a:pt x="489345" y="617571"/>
                  </a:cubicBezTo>
                  <a:cubicBezTo>
                    <a:pt x="479720" y="614363"/>
                    <a:pt x="466097" y="599504"/>
                    <a:pt x="460469" y="607946"/>
                  </a:cubicBezTo>
                  <a:cubicBezTo>
                    <a:pt x="453131" y="618953"/>
                    <a:pt x="470095" y="633218"/>
                    <a:pt x="470095" y="646447"/>
                  </a:cubicBezTo>
                  <a:cubicBezTo>
                    <a:pt x="470095" y="669134"/>
                    <a:pt x="469683" y="693092"/>
                    <a:pt x="460469" y="713824"/>
                  </a:cubicBezTo>
                  <a:cubicBezTo>
                    <a:pt x="456940" y="721764"/>
                    <a:pt x="395694" y="751805"/>
                    <a:pt x="393092" y="752325"/>
                  </a:cubicBezTo>
                  <a:cubicBezTo>
                    <a:pt x="358342" y="759275"/>
                    <a:pt x="322458" y="758240"/>
                    <a:pt x="287215" y="761950"/>
                  </a:cubicBezTo>
                  <a:cubicBezTo>
                    <a:pt x="261490" y="764658"/>
                    <a:pt x="235880" y="768367"/>
                    <a:pt x="210212" y="771576"/>
                  </a:cubicBezTo>
                  <a:cubicBezTo>
                    <a:pt x="200587" y="774784"/>
                    <a:pt x="190412" y="776664"/>
                    <a:pt x="181337" y="781201"/>
                  </a:cubicBezTo>
                  <a:cubicBezTo>
                    <a:pt x="170990" y="786374"/>
                    <a:pt x="164007" y="799729"/>
                    <a:pt x="152461" y="800451"/>
                  </a:cubicBezTo>
                  <a:cubicBezTo>
                    <a:pt x="110710" y="803060"/>
                    <a:pt x="68744" y="796742"/>
                    <a:pt x="27332" y="790826"/>
                  </a:cubicBezTo>
                  <a:cubicBezTo>
                    <a:pt x="22840" y="790184"/>
                    <a:pt x="28936" y="845369"/>
                    <a:pt x="27332" y="80045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712351" y="2738982"/>
              <a:ext cx="270345" cy="514064"/>
            </a:xfrm>
            <a:custGeom>
              <a:avLst/>
              <a:gdLst>
                <a:gd name="connsiteX0" fmla="*/ 125128 w 424649"/>
                <a:gd name="connsiteY0" fmla="*/ 94230 h 644819"/>
                <a:gd name="connsiteX1" fmla="*/ 163629 w 424649"/>
                <a:gd name="connsiteY1" fmla="*/ 65354 h 644819"/>
                <a:gd name="connsiteX2" fmla="*/ 231006 w 424649"/>
                <a:gd name="connsiteY2" fmla="*/ 7602 h 644819"/>
                <a:gd name="connsiteX3" fmla="*/ 365760 w 424649"/>
                <a:gd name="connsiteY3" fmla="*/ 36478 h 644819"/>
                <a:gd name="connsiteX4" fmla="*/ 394635 w 424649"/>
                <a:gd name="connsiteY4" fmla="*/ 74979 h 644819"/>
                <a:gd name="connsiteX5" fmla="*/ 404261 w 424649"/>
                <a:gd name="connsiteY5" fmla="*/ 103855 h 644819"/>
                <a:gd name="connsiteX6" fmla="*/ 404261 w 424649"/>
                <a:gd name="connsiteY6" fmla="*/ 248234 h 644819"/>
                <a:gd name="connsiteX7" fmla="*/ 375385 w 424649"/>
                <a:gd name="connsiteY7" fmla="*/ 257859 h 644819"/>
                <a:gd name="connsiteX8" fmla="*/ 308008 w 424649"/>
                <a:gd name="connsiteY8" fmla="*/ 296360 h 644819"/>
                <a:gd name="connsiteX9" fmla="*/ 259882 w 424649"/>
                <a:gd name="connsiteY9" fmla="*/ 344486 h 644819"/>
                <a:gd name="connsiteX10" fmla="*/ 250256 w 424649"/>
                <a:gd name="connsiteY10" fmla="*/ 373362 h 644819"/>
                <a:gd name="connsiteX11" fmla="*/ 269507 w 424649"/>
                <a:gd name="connsiteY11" fmla="*/ 411863 h 644819"/>
                <a:gd name="connsiteX12" fmla="*/ 308008 w 424649"/>
                <a:gd name="connsiteY12" fmla="*/ 469615 h 644819"/>
                <a:gd name="connsiteX13" fmla="*/ 317633 w 424649"/>
                <a:gd name="connsiteY13" fmla="*/ 575493 h 644819"/>
                <a:gd name="connsiteX14" fmla="*/ 279132 w 424649"/>
                <a:gd name="connsiteY14" fmla="*/ 613994 h 644819"/>
                <a:gd name="connsiteX15" fmla="*/ 211755 w 424649"/>
                <a:gd name="connsiteY15" fmla="*/ 623619 h 644819"/>
                <a:gd name="connsiteX16" fmla="*/ 144379 w 424649"/>
                <a:gd name="connsiteY16" fmla="*/ 642870 h 644819"/>
                <a:gd name="connsiteX17" fmla="*/ 48126 w 424649"/>
                <a:gd name="connsiteY17" fmla="*/ 633244 h 644819"/>
                <a:gd name="connsiteX18" fmla="*/ 19250 w 424649"/>
                <a:gd name="connsiteY18" fmla="*/ 594743 h 644819"/>
                <a:gd name="connsiteX19" fmla="*/ 9625 w 424649"/>
                <a:gd name="connsiteY19" fmla="*/ 546617 h 644819"/>
                <a:gd name="connsiteX20" fmla="*/ 0 w 424649"/>
                <a:gd name="connsiteY20" fmla="*/ 508116 h 644819"/>
                <a:gd name="connsiteX21" fmla="*/ 9625 w 424649"/>
                <a:gd name="connsiteY21" fmla="*/ 411863 h 644819"/>
                <a:gd name="connsiteX22" fmla="*/ 28875 w 424649"/>
                <a:gd name="connsiteY22" fmla="*/ 382987 h 644819"/>
                <a:gd name="connsiteX23" fmla="*/ 125128 w 424649"/>
                <a:gd name="connsiteY23" fmla="*/ 325236 h 644819"/>
                <a:gd name="connsiteX24" fmla="*/ 154004 w 424649"/>
                <a:gd name="connsiteY24" fmla="*/ 257859 h 644819"/>
                <a:gd name="connsiteX25" fmla="*/ 125128 w 424649"/>
                <a:gd name="connsiteY25" fmla="*/ 94230 h 6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4649" h="644819">
                  <a:moveTo>
                    <a:pt x="125128" y="94230"/>
                  </a:moveTo>
                  <a:cubicBezTo>
                    <a:pt x="126732" y="62146"/>
                    <a:pt x="151556" y="75918"/>
                    <a:pt x="163629" y="65354"/>
                  </a:cubicBezTo>
                  <a:cubicBezTo>
                    <a:pt x="238319" y="0"/>
                    <a:pt x="169176" y="48823"/>
                    <a:pt x="231006" y="7602"/>
                  </a:cubicBezTo>
                  <a:cubicBezTo>
                    <a:pt x="270155" y="11517"/>
                    <a:pt x="330183" y="5983"/>
                    <a:pt x="365760" y="36478"/>
                  </a:cubicBezTo>
                  <a:cubicBezTo>
                    <a:pt x="377940" y="46918"/>
                    <a:pt x="385010" y="62145"/>
                    <a:pt x="394635" y="74979"/>
                  </a:cubicBezTo>
                  <a:cubicBezTo>
                    <a:pt x="397844" y="84604"/>
                    <a:pt x="401474" y="94099"/>
                    <a:pt x="404261" y="103855"/>
                  </a:cubicBezTo>
                  <a:cubicBezTo>
                    <a:pt x="418910" y="155127"/>
                    <a:pt x="424649" y="187071"/>
                    <a:pt x="404261" y="248234"/>
                  </a:cubicBezTo>
                  <a:cubicBezTo>
                    <a:pt x="401053" y="257859"/>
                    <a:pt x="385010" y="254651"/>
                    <a:pt x="375385" y="257859"/>
                  </a:cubicBezTo>
                  <a:cubicBezTo>
                    <a:pt x="270647" y="362597"/>
                    <a:pt x="424348" y="218800"/>
                    <a:pt x="308008" y="296360"/>
                  </a:cubicBezTo>
                  <a:cubicBezTo>
                    <a:pt x="289131" y="308944"/>
                    <a:pt x="275924" y="328444"/>
                    <a:pt x="259882" y="344486"/>
                  </a:cubicBezTo>
                  <a:cubicBezTo>
                    <a:pt x="256673" y="354111"/>
                    <a:pt x="248821" y="363318"/>
                    <a:pt x="250256" y="373362"/>
                  </a:cubicBezTo>
                  <a:cubicBezTo>
                    <a:pt x="252285" y="387566"/>
                    <a:pt x="263855" y="398675"/>
                    <a:pt x="269507" y="411863"/>
                  </a:cubicBezTo>
                  <a:cubicBezTo>
                    <a:pt x="290402" y="460619"/>
                    <a:pt x="262612" y="424219"/>
                    <a:pt x="308008" y="469615"/>
                  </a:cubicBezTo>
                  <a:cubicBezTo>
                    <a:pt x="321183" y="509139"/>
                    <a:pt x="340309" y="534677"/>
                    <a:pt x="317633" y="575493"/>
                  </a:cubicBezTo>
                  <a:cubicBezTo>
                    <a:pt x="308819" y="591359"/>
                    <a:pt x="295655" y="606484"/>
                    <a:pt x="279132" y="613994"/>
                  </a:cubicBezTo>
                  <a:cubicBezTo>
                    <a:pt x="258478" y="623382"/>
                    <a:pt x="234076" y="619561"/>
                    <a:pt x="211755" y="623619"/>
                  </a:cubicBezTo>
                  <a:cubicBezTo>
                    <a:pt x="185160" y="628454"/>
                    <a:pt x="169123" y="634621"/>
                    <a:pt x="144379" y="642870"/>
                  </a:cubicBezTo>
                  <a:cubicBezTo>
                    <a:pt x="112295" y="639661"/>
                    <a:pt x="78221" y="644819"/>
                    <a:pt x="48126" y="633244"/>
                  </a:cubicBezTo>
                  <a:cubicBezTo>
                    <a:pt x="33153" y="627485"/>
                    <a:pt x="25765" y="609402"/>
                    <a:pt x="19250" y="594743"/>
                  </a:cubicBezTo>
                  <a:cubicBezTo>
                    <a:pt x="12606" y="579793"/>
                    <a:pt x="13174" y="562587"/>
                    <a:pt x="9625" y="546617"/>
                  </a:cubicBezTo>
                  <a:cubicBezTo>
                    <a:pt x="6755" y="533703"/>
                    <a:pt x="3208" y="520950"/>
                    <a:pt x="0" y="508116"/>
                  </a:cubicBezTo>
                  <a:cubicBezTo>
                    <a:pt x="3208" y="476032"/>
                    <a:pt x="2375" y="443282"/>
                    <a:pt x="9625" y="411863"/>
                  </a:cubicBezTo>
                  <a:cubicBezTo>
                    <a:pt x="12226" y="400591"/>
                    <a:pt x="20169" y="390605"/>
                    <a:pt x="28875" y="382987"/>
                  </a:cubicBezTo>
                  <a:cubicBezTo>
                    <a:pt x="59849" y="355885"/>
                    <a:pt x="89944" y="342827"/>
                    <a:pt x="125128" y="325236"/>
                  </a:cubicBezTo>
                  <a:cubicBezTo>
                    <a:pt x="140847" y="301659"/>
                    <a:pt x="154004" y="288937"/>
                    <a:pt x="154004" y="257859"/>
                  </a:cubicBezTo>
                  <a:cubicBezTo>
                    <a:pt x="154004" y="209626"/>
                    <a:pt x="123524" y="126314"/>
                    <a:pt x="125128" y="94230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4118957" y="3650370"/>
              <a:ext cx="311306" cy="495631"/>
            </a:xfrm>
            <a:custGeom>
              <a:avLst/>
              <a:gdLst>
                <a:gd name="connsiteX0" fmla="*/ 202131 w 529922"/>
                <a:gd name="connsiteY0" fmla="*/ 317633 h 499657"/>
                <a:gd name="connsiteX1" fmla="*/ 144379 w 529922"/>
                <a:gd name="connsiteY1" fmla="*/ 279132 h 499657"/>
                <a:gd name="connsiteX2" fmla="*/ 115503 w 529922"/>
                <a:gd name="connsiteY2" fmla="*/ 259882 h 499657"/>
                <a:gd name="connsiteX3" fmla="*/ 96253 w 529922"/>
                <a:gd name="connsiteY3" fmla="*/ 231006 h 499657"/>
                <a:gd name="connsiteX4" fmla="*/ 86627 w 529922"/>
                <a:gd name="connsiteY4" fmla="*/ 202130 h 499657"/>
                <a:gd name="connsiteX5" fmla="*/ 57752 w 529922"/>
                <a:gd name="connsiteY5" fmla="*/ 192505 h 499657"/>
                <a:gd name="connsiteX6" fmla="*/ 48126 w 529922"/>
                <a:gd name="connsiteY6" fmla="*/ 163629 h 499657"/>
                <a:gd name="connsiteX7" fmla="*/ 19251 w 529922"/>
                <a:gd name="connsiteY7" fmla="*/ 134753 h 499657"/>
                <a:gd name="connsiteX8" fmla="*/ 0 w 529922"/>
                <a:gd name="connsiteY8" fmla="*/ 105878 h 499657"/>
                <a:gd name="connsiteX9" fmla="*/ 57752 w 529922"/>
                <a:gd name="connsiteY9" fmla="*/ 0 h 499657"/>
                <a:gd name="connsiteX10" fmla="*/ 96253 w 529922"/>
                <a:gd name="connsiteY10" fmla="*/ 9625 h 499657"/>
                <a:gd name="connsiteX11" fmla="*/ 105878 w 529922"/>
                <a:gd name="connsiteY11" fmla="*/ 48126 h 499657"/>
                <a:gd name="connsiteX12" fmla="*/ 250257 w 529922"/>
                <a:gd name="connsiteY12" fmla="*/ 77002 h 499657"/>
                <a:gd name="connsiteX13" fmla="*/ 259882 w 529922"/>
                <a:gd name="connsiteY13" fmla="*/ 144379 h 499657"/>
                <a:gd name="connsiteX14" fmla="*/ 288758 w 529922"/>
                <a:gd name="connsiteY14" fmla="*/ 154004 h 499657"/>
                <a:gd name="connsiteX15" fmla="*/ 327259 w 529922"/>
                <a:gd name="connsiteY15" fmla="*/ 163629 h 499657"/>
                <a:gd name="connsiteX16" fmla="*/ 529390 w 529922"/>
                <a:gd name="connsiteY16" fmla="*/ 182880 h 499657"/>
                <a:gd name="connsiteX17" fmla="*/ 510139 w 529922"/>
                <a:gd name="connsiteY17" fmla="*/ 288758 h 499657"/>
                <a:gd name="connsiteX18" fmla="*/ 500514 w 529922"/>
                <a:gd name="connsiteY18" fmla="*/ 327259 h 499657"/>
                <a:gd name="connsiteX19" fmla="*/ 481263 w 529922"/>
                <a:gd name="connsiteY19" fmla="*/ 356135 h 499657"/>
                <a:gd name="connsiteX20" fmla="*/ 452387 w 529922"/>
                <a:gd name="connsiteY20" fmla="*/ 394636 h 499657"/>
                <a:gd name="connsiteX21" fmla="*/ 327259 w 529922"/>
                <a:gd name="connsiteY21" fmla="*/ 462012 h 499657"/>
                <a:gd name="connsiteX22" fmla="*/ 221381 w 529922"/>
                <a:gd name="connsiteY22" fmla="*/ 471638 h 499657"/>
                <a:gd name="connsiteX23" fmla="*/ 211756 w 529922"/>
                <a:gd name="connsiteY23" fmla="*/ 442762 h 499657"/>
                <a:gd name="connsiteX24" fmla="*/ 192505 w 529922"/>
                <a:gd name="connsiteY24" fmla="*/ 413886 h 499657"/>
                <a:gd name="connsiteX25" fmla="*/ 221381 w 529922"/>
                <a:gd name="connsiteY25" fmla="*/ 327259 h 499657"/>
                <a:gd name="connsiteX26" fmla="*/ 192505 w 529922"/>
                <a:gd name="connsiteY26" fmla="*/ 308008 h 499657"/>
                <a:gd name="connsiteX27" fmla="*/ 202131 w 529922"/>
                <a:gd name="connsiteY27" fmla="*/ 317633 h 49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9922" h="499657">
                  <a:moveTo>
                    <a:pt x="202131" y="317633"/>
                  </a:moveTo>
                  <a:lnTo>
                    <a:pt x="144379" y="279132"/>
                  </a:lnTo>
                  <a:lnTo>
                    <a:pt x="115503" y="259882"/>
                  </a:lnTo>
                  <a:cubicBezTo>
                    <a:pt x="109086" y="250257"/>
                    <a:pt x="101426" y="241353"/>
                    <a:pt x="96253" y="231006"/>
                  </a:cubicBezTo>
                  <a:cubicBezTo>
                    <a:pt x="91716" y="221931"/>
                    <a:pt x="93801" y="209304"/>
                    <a:pt x="86627" y="202130"/>
                  </a:cubicBezTo>
                  <a:cubicBezTo>
                    <a:pt x="79453" y="194956"/>
                    <a:pt x="67377" y="195713"/>
                    <a:pt x="57752" y="192505"/>
                  </a:cubicBezTo>
                  <a:cubicBezTo>
                    <a:pt x="54543" y="182880"/>
                    <a:pt x="53754" y="172071"/>
                    <a:pt x="48126" y="163629"/>
                  </a:cubicBezTo>
                  <a:cubicBezTo>
                    <a:pt x="40575" y="152303"/>
                    <a:pt x="27965" y="145210"/>
                    <a:pt x="19251" y="134753"/>
                  </a:cubicBezTo>
                  <a:cubicBezTo>
                    <a:pt x="11845" y="125866"/>
                    <a:pt x="6417" y="115503"/>
                    <a:pt x="0" y="105878"/>
                  </a:cubicBezTo>
                  <a:cubicBezTo>
                    <a:pt x="10021" y="65796"/>
                    <a:pt x="6041" y="12928"/>
                    <a:pt x="57752" y="0"/>
                  </a:cubicBezTo>
                  <a:lnTo>
                    <a:pt x="96253" y="9625"/>
                  </a:lnTo>
                  <a:cubicBezTo>
                    <a:pt x="99461" y="22459"/>
                    <a:pt x="96524" y="38772"/>
                    <a:pt x="105878" y="48126"/>
                  </a:cubicBezTo>
                  <a:cubicBezTo>
                    <a:pt x="131900" y="74149"/>
                    <a:pt x="233934" y="75370"/>
                    <a:pt x="250257" y="77002"/>
                  </a:cubicBezTo>
                  <a:cubicBezTo>
                    <a:pt x="253465" y="99461"/>
                    <a:pt x="249736" y="124087"/>
                    <a:pt x="259882" y="144379"/>
                  </a:cubicBezTo>
                  <a:cubicBezTo>
                    <a:pt x="264419" y="153454"/>
                    <a:pt x="279002" y="151217"/>
                    <a:pt x="288758" y="154004"/>
                  </a:cubicBezTo>
                  <a:cubicBezTo>
                    <a:pt x="301478" y="157638"/>
                    <a:pt x="314210" y="161454"/>
                    <a:pt x="327259" y="163629"/>
                  </a:cubicBezTo>
                  <a:cubicBezTo>
                    <a:pt x="390759" y="174213"/>
                    <a:pt x="467437" y="178115"/>
                    <a:pt x="529390" y="182880"/>
                  </a:cubicBezTo>
                  <a:cubicBezTo>
                    <a:pt x="513461" y="310302"/>
                    <a:pt x="529922" y="219515"/>
                    <a:pt x="510139" y="288758"/>
                  </a:cubicBezTo>
                  <a:cubicBezTo>
                    <a:pt x="506505" y="301478"/>
                    <a:pt x="505725" y="315100"/>
                    <a:pt x="500514" y="327259"/>
                  </a:cubicBezTo>
                  <a:cubicBezTo>
                    <a:pt x="495957" y="337892"/>
                    <a:pt x="487987" y="346722"/>
                    <a:pt x="481263" y="356135"/>
                  </a:cubicBezTo>
                  <a:cubicBezTo>
                    <a:pt x="471939" y="369189"/>
                    <a:pt x="464711" y="384366"/>
                    <a:pt x="452387" y="394636"/>
                  </a:cubicBezTo>
                  <a:cubicBezTo>
                    <a:pt x="382648" y="452751"/>
                    <a:pt x="388795" y="446628"/>
                    <a:pt x="327259" y="462012"/>
                  </a:cubicBezTo>
                  <a:cubicBezTo>
                    <a:pt x="288237" y="488027"/>
                    <a:pt x="284424" y="499657"/>
                    <a:pt x="221381" y="471638"/>
                  </a:cubicBezTo>
                  <a:cubicBezTo>
                    <a:pt x="212110" y="467517"/>
                    <a:pt x="216293" y="451837"/>
                    <a:pt x="211756" y="442762"/>
                  </a:cubicBezTo>
                  <a:cubicBezTo>
                    <a:pt x="206583" y="432415"/>
                    <a:pt x="198922" y="423511"/>
                    <a:pt x="192505" y="413886"/>
                  </a:cubicBezTo>
                  <a:cubicBezTo>
                    <a:pt x="212049" y="384570"/>
                    <a:pt x="249103" y="361912"/>
                    <a:pt x="221381" y="327259"/>
                  </a:cubicBezTo>
                  <a:cubicBezTo>
                    <a:pt x="214154" y="318226"/>
                    <a:pt x="202130" y="314425"/>
                    <a:pt x="192505" y="308008"/>
                  </a:cubicBezTo>
                  <a:lnTo>
                    <a:pt x="202131" y="317633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5181903" y="2081555"/>
              <a:ext cx="399372" cy="200710"/>
            </a:xfrm>
            <a:custGeom>
              <a:avLst/>
              <a:gdLst>
                <a:gd name="connsiteX0" fmla="*/ 28876 w 723845"/>
                <a:gd name="connsiteY0" fmla="*/ 277110 h 392613"/>
                <a:gd name="connsiteX1" fmla="*/ 38501 w 723845"/>
                <a:gd name="connsiteY1" fmla="*/ 228983 h 392613"/>
                <a:gd name="connsiteX2" fmla="*/ 57752 w 723845"/>
                <a:gd name="connsiteY2" fmla="*/ 94230 h 392613"/>
                <a:gd name="connsiteX3" fmla="*/ 96253 w 723845"/>
                <a:gd name="connsiteY3" fmla="*/ 65354 h 392613"/>
                <a:gd name="connsiteX4" fmla="*/ 163630 w 723845"/>
                <a:gd name="connsiteY4" fmla="*/ 7602 h 392613"/>
                <a:gd name="connsiteX5" fmla="*/ 336885 w 723845"/>
                <a:gd name="connsiteY5" fmla="*/ 17227 h 392613"/>
                <a:gd name="connsiteX6" fmla="*/ 375386 w 723845"/>
                <a:gd name="connsiteY6" fmla="*/ 46103 h 392613"/>
                <a:gd name="connsiteX7" fmla="*/ 433137 w 723845"/>
                <a:gd name="connsiteY7" fmla="*/ 84604 h 392613"/>
                <a:gd name="connsiteX8" fmla="*/ 471638 w 723845"/>
                <a:gd name="connsiteY8" fmla="*/ 142356 h 392613"/>
                <a:gd name="connsiteX9" fmla="*/ 500514 w 723845"/>
                <a:gd name="connsiteY9" fmla="*/ 151981 h 392613"/>
                <a:gd name="connsiteX10" fmla="*/ 539015 w 723845"/>
                <a:gd name="connsiteY10" fmla="*/ 171232 h 392613"/>
                <a:gd name="connsiteX11" fmla="*/ 702645 w 723845"/>
                <a:gd name="connsiteY11" fmla="*/ 190482 h 392613"/>
                <a:gd name="connsiteX12" fmla="*/ 712270 w 723845"/>
                <a:gd name="connsiteY12" fmla="*/ 228983 h 392613"/>
                <a:gd name="connsiteX13" fmla="*/ 721895 w 723845"/>
                <a:gd name="connsiteY13" fmla="*/ 257859 h 392613"/>
                <a:gd name="connsiteX14" fmla="*/ 712270 w 723845"/>
                <a:gd name="connsiteY14" fmla="*/ 354112 h 392613"/>
                <a:gd name="connsiteX15" fmla="*/ 635268 w 723845"/>
                <a:gd name="connsiteY15" fmla="*/ 392613 h 392613"/>
                <a:gd name="connsiteX16" fmla="*/ 471638 w 723845"/>
                <a:gd name="connsiteY16" fmla="*/ 382987 h 392613"/>
                <a:gd name="connsiteX17" fmla="*/ 413887 w 723845"/>
                <a:gd name="connsiteY17" fmla="*/ 363737 h 392613"/>
                <a:gd name="connsiteX18" fmla="*/ 365760 w 723845"/>
                <a:gd name="connsiteY18" fmla="*/ 305985 h 392613"/>
                <a:gd name="connsiteX19" fmla="*/ 327259 w 723845"/>
                <a:gd name="connsiteY19" fmla="*/ 257859 h 392613"/>
                <a:gd name="connsiteX20" fmla="*/ 259882 w 723845"/>
                <a:gd name="connsiteY20" fmla="*/ 286735 h 392613"/>
                <a:gd name="connsiteX21" fmla="*/ 221381 w 723845"/>
                <a:gd name="connsiteY21" fmla="*/ 305985 h 392613"/>
                <a:gd name="connsiteX22" fmla="*/ 173255 w 723845"/>
                <a:gd name="connsiteY22" fmla="*/ 325236 h 392613"/>
                <a:gd name="connsiteX23" fmla="*/ 134754 w 723845"/>
                <a:gd name="connsiteY23" fmla="*/ 344486 h 392613"/>
                <a:gd name="connsiteX24" fmla="*/ 67377 w 723845"/>
                <a:gd name="connsiteY24" fmla="*/ 363737 h 392613"/>
                <a:gd name="connsiteX25" fmla="*/ 28876 w 723845"/>
                <a:gd name="connsiteY25" fmla="*/ 354112 h 392613"/>
                <a:gd name="connsiteX26" fmla="*/ 19251 w 723845"/>
                <a:gd name="connsiteY26" fmla="*/ 325236 h 392613"/>
                <a:gd name="connsiteX27" fmla="*/ 0 w 723845"/>
                <a:gd name="connsiteY27" fmla="*/ 296360 h 392613"/>
                <a:gd name="connsiteX28" fmla="*/ 9626 w 723845"/>
                <a:gd name="connsiteY28" fmla="*/ 248234 h 392613"/>
                <a:gd name="connsiteX29" fmla="*/ 28876 w 723845"/>
                <a:gd name="connsiteY29" fmla="*/ 277110 h 39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3845" h="392613">
                  <a:moveTo>
                    <a:pt x="28876" y="277110"/>
                  </a:moveTo>
                  <a:cubicBezTo>
                    <a:pt x="33688" y="273902"/>
                    <a:pt x="35949" y="245143"/>
                    <a:pt x="38501" y="228983"/>
                  </a:cubicBezTo>
                  <a:cubicBezTo>
                    <a:pt x="45578" y="184165"/>
                    <a:pt x="42651" y="137017"/>
                    <a:pt x="57752" y="94230"/>
                  </a:cubicBezTo>
                  <a:cubicBezTo>
                    <a:pt x="63091" y="79102"/>
                    <a:pt x="84180" y="75918"/>
                    <a:pt x="96253" y="65354"/>
                  </a:cubicBezTo>
                  <a:cubicBezTo>
                    <a:pt x="170943" y="0"/>
                    <a:pt x="101800" y="48823"/>
                    <a:pt x="163630" y="7602"/>
                  </a:cubicBezTo>
                  <a:cubicBezTo>
                    <a:pt x="221382" y="10810"/>
                    <a:pt x="279977" y="6880"/>
                    <a:pt x="336885" y="17227"/>
                  </a:cubicBezTo>
                  <a:cubicBezTo>
                    <a:pt x="352668" y="20097"/>
                    <a:pt x="362244" y="36903"/>
                    <a:pt x="375386" y="46103"/>
                  </a:cubicBezTo>
                  <a:cubicBezTo>
                    <a:pt x="394340" y="59371"/>
                    <a:pt x="433137" y="84604"/>
                    <a:pt x="433137" y="84604"/>
                  </a:cubicBezTo>
                  <a:cubicBezTo>
                    <a:pt x="445971" y="103855"/>
                    <a:pt x="449689" y="135040"/>
                    <a:pt x="471638" y="142356"/>
                  </a:cubicBezTo>
                  <a:cubicBezTo>
                    <a:pt x="481263" y="145564"/>
                    <a:pt x="491188" y="147984"/>
                    <a:pt x="500514" y="151981"/>
                  </a:cubicBezTo>
                  <a:cubicBezTo>
                    <a:pt x="513702" y="157633"/>
                    <a:pt x="524920" y="168547"/>
                    <a:pt x="539015" y="171232"/>
                  </a:cubicBezTo>
                  <a:cubicBezTo>
                    <a:pt x="592965" y="181508"/>
                    <a:pt x="648102" y="184065"/>
                    <a:pt x="702645" y="190482"/>
                  </a:cubicBezTo>
                  <a:cubicBezTo>
                    <a:pt x="705853" y="203316"/>
                    <a:pt x="708636" y="216263"/>
                    <a:pt x="712270" y="228983"/>
                  </a:cubicBezTo>
                  <a:cubicBezTo>
                    <a:pt x="715057" y="238739"/>
                    <a:pt x="721895" y="247713"/>
                    <a:pt x="721895" y="257859"/>
                  </a:cubicBezTo>
                  <a:cubicBezTo>
                    <a:pt x="721895" y="290103"/>
                    <a:pt x="723845" y="324017"/>
                    <a:pt x="712270" y="354112"/>
                  </a:cubicBezTo>
                  <a:cubicBezTo>
                    <a:pt x="701827" y="381263"/>
                    <a:pt x="657467" y="387063"/>
                    <a:pt x="635268" y="392613"/>
                  </a:cubicBezTo>
                  <a:cubicBezTo>
                    <a:pt x="580725" y="389404"/>
                    <a:pt x="525817" y="390054"/>
                    <a:pt x="471638" y="382987"/>
                  </a:cubicBezTo>
                  <a:cubicBezTo>
                    <a:pt x="451517" y="380362"/>
                    <a:pt x="413887" y="363737"/>
                    <a:pt x="413887" y="363737"/>
                  </a:cubicBezTo>
                  <a:cubicBezTo>
                    <a:pt x="396542" y="346392"/>
                    <a:pt x="375810" y="329435"/>
                    <a:pt x="365760" y="305985"/>
                  </a:cubicBezTo>
                  <a:cubicBezTo>
                    <a:pt x="343602" y="254284"/>
                    <a:pt x="376410" y="274242"/>
                    <a:pt x="327259" y="257859"/>
                  </a:cubicBezTo>
                  <a:cubicBezTo>
                    <a:pt x="199596" y="321692"/>
                    <a:pt x="359000" y="244257"/>
                    <a:pt x="259882" y="286735"/>
                  </a:cubicBezTo>
                  <a:cubicBezTo>
                    <a:pt x="246694" y="292387"/>
                    <a:pt x="234493" y="300158"/>
                    <a:pt x="221381" y="305985"/>
                  </a:cubicBezTo>
                  <a:cubicBezTo>
                    <a:pt x="205592" y="313002"/>
                    <a:pt x="189044" y="318219"/>
                    <a:pt x="173255" y="325236"/>
                  </a:cubicBezTo>
                  <a:cubicBezTo>
                    <a:pt x="160143" y="331063"/>
                    <a:pt x="147942" y="338834"/>
                    <a:pt x="134754" y="344486"/>
                  </a:cubicBezTo>
                  <a:cubicBezTo>
                    <a:pt x="115416" y="352774"/>
                    <a:pt x="86923" y="358851"/>
                    <a:pt x="67377" y="363737"/>
                  </a:cubicBezTo>
                  <a:cubicBezTo>
                    <a:pt x="54543" y="360529"/>
                    <a:pt x="39206" y="362376"/>
                    <a:pt x="28876" y="354112"/>
                  </a:cubicBezTo>
                  <a:cubicBezTo>
                    <a:pt x="20953" y="347774"/>
                    <a:pt x="23788" y="334311"/>
                    <a:pt x="19251" y="325236"/>
                  </a:cubicBezTo>
                  <a:cubicBezTo>
                    <a:pt x="14078" y="314889"/>
                    <a:pt x="6417" y="305985"/>
                    <a:pt x="0" y="296360"/>
                  </a:cubicBezTo>
                  <a:cubicBezTo>
                    <a:pt x="3209" y="280318"/>
                    <a:pt x="551" y="261846"/>
                    <a:pt x="9626" y="248234"/>
                  </a:cubicBezTo>
                  <a:cubicBezTo>
                    <a:pt x="15254" y="239792"/>
                    <a:pt x="24064" y="280318"/>
                    <a:pt x="28876" y="277110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u="none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2779223" y="2438400"/>
              <a:ext cx="774551" cy="73152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" name="Oval 6"/>
            <p:cNvSpPr>
              <a:spLocks noChangeAspect="1" noChangeArrowheads="1"/>
            </p:cNvSpPr>
            <p:nvPr/>
          </p:nvSpPr>
          <p:spPr bwMode="auto">
            <a:xfrm>
              <a:off x="4760423" y="2590800"/>
              <a:ext cx="774551" cy="73152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" name="Oval 7"/>
            <p:cNvSpPr>
              <a:spLocks noChangeAspect="1" noChangeArrowheads="1"/>
            </p:cNvSpPr>
            <p:nvPr/>
          </p:nvSpPr>
          <p:spPr bwMode="auto">
            <a:xfrm>
              <a:off x="2779223" y="4114800"/>
              <a:ext cx="774551" cy="73152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6043272" y="3962400"/>
              <a:ext cx="774551" cy="73152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609600" y="5722203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u="none" dirty="0" smtClean="0"/>
              <a:t>Can you identify the recurring pattern?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illhobbs.com/hobbsonline/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56" y="1044257"/>
            <a:ext cx="1792244" cy="11887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9" name="Picture 4" descr="http://www.cmas-group.com/images/8503%20Carriage%20Creek/CCFrontView.jpg"/>
          <p:cNvPicPr>
            <a:picLocks noChangeAspect="1" noChangeArrowheads="1"/>
          </p:cNvPicPr>
          <p:nvPr/>
        </p:nvPicPr>
        <p:blipFill>
          <a:blip r:embed="rId5" cstate="print"/>
          <a:srcRect l="2069" t="2438" r="1848" b="2438"/>
          <a:stretch>
            <a:fillRect/>
          </a:stretch>
        </p:blipFill>
        <p:spPr bwMode="auto">
          <a:xfrm>
            <a:off x="3668500" y="1044257"/>
            <a:ext cx="16655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http://www.listingphotographs.com/images/blue_skies.jpg"/>
          <p:cNvPicPr>
            <a:picLocks noChangeAspect="1" noChangeArrowheads="1"/>
          </p:cNvPicPr>
          <p:nvPr/>
        </p:nvPicPr>
        <p:blipFill>
          <a:blip r:embed="rId6" cstate="print"/>
          <a:srcRect l="5054" t="8434" r="5684" b="7230"/>
          <a:stretch>
            <a:fillRect/>
          </a:stretch>
        </p:blipFill>
        <p:spPr bwMode="auto">
          <a:xfrm>
            <a:off x="6490329" y="1036319"/>
            <a:ext cx="1891671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41"/>
          <p:cNvGrpSpPr>
            <a:grpSpLocks noChangeAspect="1"/>
          </p:cNvGrpSpPr>
          <p:nvPr/>
        </p:nvGrpSpPr>
        <p:grpSpPr bwMode="auto">
          <a:xfrm>
            <a:off x="346076" y="4084319"/>
            <a:ext cx="2473324" cy="1463040"/>
            <a:chOff x="117414" y="4670442"/>
            <a:chExt cx="2884528" cy="1898676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1066752" y="6203988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endCxn id="22" idx="1"/>
            </p:cNvCxnSpPr>
            <p:nvPr/>
          </p:nvCxnSpPr>
          <p:spPr>
            <a:xfrm>
              <a:off x="1797012" y="6199226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V="1">
              <a:off x="1486652" y="5857115"/>
              <a:ext cx="54769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1486652" y="5163368"/>
              <a:ext cx="54769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117414" y="5984910"/>
              <a:ext cx="1095390" cy="5476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drive-way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85830" y="4670442"/>
              <a:ext cx="973151" cy="40164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sky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249318" y="5364190"/>
              <a:ext cx="993789" cy="3000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68396" y="6026186"/>
              <a:ext cx="523882" cy="5429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 u="none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271682" y="5984910"/>
              <a:ext cx="730260" cy="50642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grass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 rot="5400000">
            <a:off x="734854" y="3336766"/>
            <a:ext cx="47548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573303" y="3336765"/>
            <a:ext cx="475488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u="none" kern="0" dirty="0">
                <a:solidFill>
                  <a:srgbClr val="000000"/>
                </a:solidFill>
                <a:ea typeface="+mj-ea"/>
                <a:cs typeface="+mj-cs"/>
              </a:rPr>
              <a:t>Context-aware visual discovery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833027" y="2407919"/>
            <a:ext cx="7548973" cy="1214787"/>
            <a:chOff x="833027" y="2514600"/>
            <a:chExt cx="7548973" cy="1214787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3890452" y="2913311"/>
              <a:ext cx="1203069" cy="326218"/>
              <a:chOff x="3886200" y="3810000"/>
              <a:chExt cx="2362200" cy="685800"/>
            </a:xfrm>
          </p:grpSpPr>
          <p:pic>
            <p:nvPicPr>
              <p:cNvPr id="45155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0075" t="37669" r="7185" b="30623"/>
              <a:stretch>
                <a:fillRect/>
              </a:stretch>
            </p:blipFill>
            <p:spPr bwMode="auto">
              <a:xfrm>
                <a:off x="3886200" y="3810000"/>
                <a:ext cx="23622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788360" y="4192263"/>
                <a:ext cx="456981" cy="3051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5140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7" cstate="print"/>
            <a:srcRect l="74130" t="51762" r="1848" b="27100"/>
            <a:stretch>
              <a:fillRect/>
            </a:stretch>
          </p:blipFill>
          <p:spPr bwMode="auto">
            <a:xfrm>
              <a:off x="5132330" y="3130790"/>
              <a:ext cx="349278" cy="21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41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7" cstate="print"/>
            <a:srcRect l="2069" t="2438" r="1848" b="72900"/>
            <a:stretch>
              <a:fillRect/>
            </a:stretch>
          </p:blipFill>
          <p:spPr bwMode="auto">
            <a:xfrm>
              <a:off x="3812835" y="2514600"/>
              <a:ext cx="1397113" cy="25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3657600" y="3529502"/>
              <a:ext cx="659748" cy="108739"/>
              <a:chOff x="2209800" y="5867400"/>
              <a:chExt cx="2743200" cy="381000"/>
            </a:xfrm>
          </p:grpSpPr>
          <p:pic>
            <p:nvPicPr>
              <p:cNvPr id="45153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069" t="69377" r="1848" b="13008"/>
              <a:stretch>
                <a:fillRect/>
              </a:stretch>
            </p:blipFill>
            <p:spPr bwMode="auto">
              <a:xfrm>
                <a:off x="2209800" y="5867400"/>
                <a:ext cx="2743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Right Triangle 92"/>
              <p:cNvSpPr/>
              <p:nvPr/>
            </p:nvSpPr>
            <p:spPr>
              <a:xfrm rot="10800000">
                <a:off x="4194183" y="5866500"/>
                <a:ext cx="755694" cy="38024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5054713" y="3529502"/>
              <a:ext cx="271661" cy="144986"/>
              <a:chOff x="7010400" y="5867400"/>
              <a:chExt cx="838200" cy="381000"/>
            </a:xfrm>
          </p:grpSpPr>
          <p:pic>
            <p:nvPicPr>
              <p:cNvPr id="45151" name="Picture 4" descr="http://www.cmas-group.com/images/8503%20Carriage%20Creek/CCFrontView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68793" t="69377" r="1848" b="13008"/>
              <a:stretch>
                <a:fillRect/>
              </a:stretch>
            </p:blipFill>
            <p:spPr bwMode="auto">
              <a:xfrm>
                <a:off x="7010400" y="5867400"/>
                <a:ext cx="838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Right Triangle 48"/>
              <p:cNvSpPr/>
              <p:nvPr/>
            </p:nvSpPr>
            <p:spPr>
              <a:xfrm>
                <a:off x="7016408" y="5866725"/>
                <a:ext cx="835110" cy="38139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84" name="Straight Connector 83"/>
            <p:cNvCxnSpPr/>
            <p:nvPr/>
          </p:nvCxnSpPr>
          <p:spPr bwMode="auto">
            <a:xfrm>
              <a:off x="4221147" y="3565855"/>
              <a:ext cx="25104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4804306" y="3565855"/>
              <a:ext cx="25104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4860530" y="3203669"/>
              <a:ext cx="27065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44"/>
            <p:cNvCxnSpPr/>
            <p:nvPr/>
          </p:nvCxnSpPr>
          <p:spPr bwMode="auto">
            <a:xfrm rot="5400000" flipH="1" flipV="1">
              <a:off x="4594447" y="2840829"/>
              <a:ext cx="14513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45"/>
            <p:cNvCxnSpPr/>
            <p:nvPr/>
          </p:nvCxnSpPr>
          <p:spPr bwMode="auto">
            <a:xfrm rot="5400000" flipH="1" flipV="1">
              <a:off x="4595100" y="3312194"/>
              <a:ext cx="14382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46"/>
            <p:cNvCxnSpPr/>
            <p:nvPr/>
          </p:nvCxnSpPr>
          <p:spPr bwMode="auto">
            <a:xfrm rot="5400000">
              <a:off x="5158647" y="3439025"/>
              <a:ext cx="180439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6679555" y="3514725"/>
              <a:ext cx="600863" cy="142875"/>
              <a:chOff x="3124200" y="5943600"/>
              <a:chExt cx="3124200" cy="457200"/>
            </a:xfrm>
          </p:grpSpPr>
          <p:pic>
            <p:nvPicPr>
              <p:cNvPr id="45137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5054" t="74030" r="5684" b="7230"/>
              <a:stretch>
                <a:fillRect/>
              </a:stretch>
            </p:blipFill>
            <p:spPr bwMode="auto">
              <a:xfrm>
                <a:off x="3124200" y="5943600"/>
                <a:ext cx="3115491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Right Triangle 76"/>
              <p:cNvSpPr/>
              <p:nvPr/>
            </p:nvSpPr>
            <p:spPr>
              <a:xfrm flipH="1" flipV="1">
                <a:off x="5334262" y="5948011"/>
                <a:ext cx="909682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93"/>
            <p:cNvGrpSpPr>
              <a:grpSpLocks/>
            </p:cNvGrpSpPr>
            <p:nvPr/>
          </p:nvGrpSpPr>
          <p:grpSpPr bwMode="auto">
            <a:xfrm>
              <a:off x="7931353" y="3467100"/>
              <a:ext cx="450647" cy="190500"/>
              <a:chOff x="2514600" y="5486400"/>
              <a:chExt cx="1143000" cy="381000"/>
            </a:xfrm>
          </p:grpSpPr>
          <p:pic>
            <p:nvPicPr>
              <p:cNvPr id="45135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61816" t="70905" r="5684" b="13477"/>
              <a:stretch>
                <a:fillRect/>
              </a:stretch>
            </p:blipFill>
            <p:spPr bwMode="auto">
              <a:xfrm>
                <a:off x="2514600" y="5486400"/>
                <a:ext cx="1134291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Right Triangle 74"/>
              <p:cNvSpPr/>
              <p:nvPr/>
            </p:nvSpPr>
            <p:spPr>
              <a:xfrm>
                <a:off x="2516944" y="5485715"/>
                <a:ext cx="1140656" cy="37906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7180274" y="2705103"/>
              <a:ext cx="1001438" cy="523875"/>
              <a:chOff x="2286000" y="4572000"/>
              <a:chExt cx="2590800" cy="1844040"/>
            </a:xfrm>
          </p:grpSpPr>
          <p:pic>
            <p:nvPicPr>
              <p:cNvPr id="45128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5968" t="11557" r="9801" b="22847"/>
              <a:stretch>
                <a:fillRect/>
              </a:stretch>
            </p:blipFill>
            <p:spPr bwMode="auto">
              <a:xfrm>
                <a:off x="2286000" y="4815839"/>
                <a:ext cx="2590800" cy="1600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Right Triangle 67"/>
              <p:cNvSpPr/>
              <p:nvPr/>
            </p:nvSpPr>
            <p:spPr>
              <a:xfrm flipH="1" flipV="1">
                <a:off x="3201484" y="4647547"/>
                <a:ext cx="757272" cy="611892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3958757" y="4572540"/>
                <a:ext cx="916850" cy="686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ight Triangle 69"/>
              <p:cNvSpPr/>
              <p:nvPr/>
            </p:nvSpPr>
            <p:spPr>
              <a:xfrm flipH="1" flipV="1">
                <a:off x="4570956" y="5259439"/>
                <a:ext cx="304650" cy="457933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284635" y="4647547"/>
                <a:ext cx="684736" cy="382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284635" y="5030472"/>
                <a:ext cx="153776" cy="6079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ight Triangle 72"/>
              <p:cNvSpPr/>
              <p:nvPr/>
            </p:nvSpPr>
            <p:spPr>
              <a:xfrm flipV="1">
                <a:off x="2969371" y="4647547"/>
                <a:ext cx="382988" cy="382925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6829771" y="2514600"/>
              <a:ext cx="1452085" cy="285750"/>
              <a:chOff x="609600" y="4572000"/>
              <a:chExt cx="3115491" cy="1066800"/>
            </a:xfrm>
          </p:grpSpPr>
          <p:pic>
            <p:nvPicPr>
              <p:cNvPr id="45120" name="Picture 6" descr="http://www.listingphotographs.com/images/blue_skies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5054" t="8434" r="5684" b="47836"/>
              <a:stretch>
                <a:fillRect/>
              </a:stretch>
            </p:blipFill>
            <p:spPr bwMode="auto">
              <a:xfrm>
                <a:off x="609600" y="4572000"/>
                <a:ext cx="3115491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1143922" y="5258659"/>
                <a:ext cx="2211319" cy="385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220921" y="5032564"/>
                <a:ext cx="1217548" cy="301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ight Triangle 61"/>
              <p:cNvSpPr/>
              <p:nvPr/>
            </p:nvSpPr>
            <p:spPr>
              <a:xfrm flipH="1">
                <a:off x="1064518" y="5032564"/>
                <a:ext cx="156404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ight Triangle 62"/>
              <p:cNvSpPr/>
              <p:nvPr/>
            </p:nvSpPr>
            <p:spPr>
              <a:xfrm>
                <a:off x="2438469" y="5032564"/>
                <a:ext cx="380183" cy="30146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ight Triangle 63"/>
              <p:cNvSpPr/>
              <p:nvPr/>
            </p:nvSpPr>
            <p:spPr>
              <a:xfrm>
                <a:off x="2060693" y="4722730"/>
                <a:ext cx="377776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ight Triangle 64"/>
              <p:cNvSpPr/>
              <p:nvPr/>
            </p:nvSpPr>
            <p:spPr>
              <a:xfrm flipH="1">
                <a:off x="1601104" y="4722730"/>
                <a:ext cx="459589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>
                <a:off x="3126649" y="5334024"/>
                <a:ext cx="380183" cy="309834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 bwMode="auto">
            <a:xfrm>
              <a:off x="7203298" y="3563207"/>
              <a:ext cx="22766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7831341" y="3563207"/>
              <a:ext cx="22654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7535824" y="3276663"/>
              <a:ext cx="190656" cy="112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rot="5400000" flipH="1" flipV="1">
              <a:off x="7535824" y="2705817"/>
              <a:ext cx="1895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117" name="Picture 6" descr="http://www.listingphotographs.com/images/blue_skies.jpg"/>
            <p:cNvPicPr>
              <a:picLocks noChangeAspect="1" noChangeArrowheads="1"/>
            </p:cNvPicPr>
            <p:nvPr/>
          </p:nvPicPr>
          <p:blipFill>
            <a:blip r:embed="rId14" cstate="print"/>
            <a:srcRect l="5054" t="61536" r="79665" b="22847"/>
            <a:stretch>
              <a:fillRect/>
            </a:stretch>
          </p:blipFill>
          <p:spPr bwMode="auto">
            <a:xfrm>
              <a:off x="6679555" y="3024868"/>
              <a:ext cx="300431" cy="20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6733387" y="3370308"/>
              <a:ext cx="190656" cy="2243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3"/>
            </p:cNvCxnSpPr>
            <p:nvPr/>
          </p:nvCxnSpPr>
          <p:spPr bwMode="auto">
            <a:xfrm>
              <a:off x="6980119" y="3125820"/>
              <a:ext cx="199628" cy="8972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1958670" y="3591577"/>
              <a:ext cx="784530" cy="137810"/>
              <a:chOff x="913343" y="3842441"/>
              <a:chExt cx="2446430" cy="425187"/>
            </a:xfrm>
          </p:grpSpPr>
          <p:pic>
            <p:nvPicPr>
              <p:cNvPr id="45174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23242" t="85185"/>
              <a:stretch>
                <a:fillRect/>
              </a:stretch>
            </p:blipFill>
            <p:spPr bwMode="auto">
              <a:xfrm>
                <a:off x="1094903" y="3842441"/>
                <a:ext cx="226487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" name="Right Triangle 114"/>
              <p:cNvSpPr/>
              <p:nvPr/>
            </p:nvSpPr>
            <p:spPr>
              <a:xfrm flipV="1">
                <a:off x="915150" y="3961593"/>
                <a:ext cx="529733" cy="30670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833027" y="3629916"/>
              <a:ext cx="507372" cy="99471"/>
              <a:chOff x="3977462" y="4798929"/>
              <a:chExt cx="1203833" cy="306899"/>
            </a:xfrm>
          </p:grpSpPr>
          <p:pic>
            <p:nvPicPr>
              <p:cNvPr id="45171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t="85185" r="63844"/>
              <a:stretch>
                <a:fillRect/>
              </a:stretch>
            </p:blipFill>
            <p:spPr bwMode="auto">
              <a:xfrm>
                <a:off x="3977462" y="4800601"/>
                <a:ext cx="1066800" cy="304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" name="Right Triangle 111"/>
              <p:cNvSpPr/>
              <p:nvPr/>
            </p:nvSpPr>
            <p:spPr>
              <a:xfrm flipH="1">
                <a:off x="4801504" y="4799792"/>
                <a:ext cx="379180" cy="306708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876146" y="4799792"/>
                <a:ext cx="77627" cy="229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088097" y="2841699"/>
              <a:ext cx="1340875" cy="493955"/>
              <a:chOff x="3581400" y="2743200"/>
              <a:chExt cx="2743200" cy="1524000"/>
            </a:xfrm>
          </p:grpSpPr>
          <p:pic>
            <p:nvPicPr>
              <p:cNvPr id="45167" name="Picture 2" descr="http://billhobbs.com/hobbsonline/house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2582" t="14815" r="11513" b="11111"/>
              <a:stretch>
                <a:fillRect/>
              </a:stretch>
            </p:blipFill>
            <p:spPr bwMode="auto">
              <a:xfrm>
                <a:off x="3581400" y="2743200"/>
                <a:ext cx="253477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" name="Rectangle 13"/>
              <p:cNvSpPr/>
              <p:nvPr/>
            </p:nvSpPr>
            <p:spPr>
              <a:xfrm>
                <a:off x="4269522" y="4034528"/>
                <a:ext cx="74657" cy="232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ight Triangle 14"/>
              <p:cNvSpPr/>
              <p:nvPr/>
            </p:nvSpPr>
            <p:spPr>
              <a:xfrm rot="5400000">
                <a:off x="3545343" y="3162875"/>
                <a:ext cx="531885" cy="458237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ight Triangle 109"/>
              <p:cNvSpPr/>
              <p:nvPr/>
            </p:nvSpPr>
            <p:spPr>
              <a:xfrm rot="10800000">
                <a:off x="5790973" y="2893108"/>
                <a:ext cx="532893" cy="458121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1019082" y="2590800"/>
              <a:ext cx="1409891" cy="362234"/>
              <a:chOff x="381000" y="2246083"/>
              <a:chExt cx="2514600" cy="83820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81322" y="2246083"/>
                <a:ext cx="2513636" cy="838596"/>
              </a:xfrm>
              <a:custGeom>
                <a:avLst/>
                <a:gdLst>
                  <a:gd name="connsiteX0" fmla="*/ 0 w 2926080"/>
                  <a:gd name="connsiteY0" fmla="*/ 0 h 1203158"/>
                  <a:gd name="connsiteX1" fmla="*/ 19250 w 2926080"/>
                  <a:gd name="connsiteY1" fmla="*/ 1203158 h 1203158"/>
                  <a:gd name="connsiteX2" fmla="*/ 616017 w 2926080"/>
                  <a:gd name="connsiteY2" fmla="*/ 596766 h 1203158"/>
                  <a:gd name="connsiteX3" fmla="*/ 721895 w 2926080"/>
                  <a:gd name="connsiteY3" fmla="*/ 702644 h 1203158"/>
                  <a:gd name="connsiteX4" fmla="*/ 798897 w 2926080"/>
                  <a:gd name="connsiteY4" fmla="*/ 654518 h 1203158"/>
                  <a:gd name="connsiteX5" fmla="*/ 1203158 w 2926080"/>
                  <a:gd name="connsiteY5" fmla="*/ 644893 h 1203158"/>
                  <a:gd name="connsiteX6" fmla="*/ 1568918 w 2926080"/>
                  <a:gd name="connsiteY6" fmla="*/ 288758 h 1203158"/>
                  <a:gd name="connsiteX7" fmla="*/ 1809549 w 2926080"/>
                  <a:gd name="connsiteY7" fmla="*/ 529389 h 1203158"/>
                  <a:gd name="connsiteX8" fmla="*/ 2252311 w 2926080"/>
                  <a:gd name="connsiteY8" fmla="*/ 519764 h 1203158"/>
                  <a:gd name="connsiteX9" fmla="*/ 2319688 w 2926080"/>
                  <a:gd name="connsiteY9" fmla="*/ 462013 h 1203158"/>
                  <a:gd name="connsiteX10" fmla="*/ 2714324 w 2926080"/>
                  <a:gd name="connsiteY10" fmla="*/ 847023 h 1203158"/>
                  <a:gd name="connsiteX11" fmla="*/ 2926080 w 2926080"/>
                  <a:gd name="connsiteY11" fmla="*/ 847023 h 1203158"/>
                  <a:gd name="connsiteX12" fmla="*/ 2916455 w 2926080"/>
                  <a:gd name="connsiteY12" fmla="*/ 0 h 1203158"/>
                  <a:gd name="connsiteX13" fmla="*/ 0 w 2926080"/>
                  <a:gd name="connsiteY13" fmla="*/ 0 h 120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26080" h="1203158">
                    <a:moveTo>
                      <a:pt x="0" y="0"/>
                    </a:moveTo>
                    <a:lnTo>
                      <a:pt x="19250" y="1203158"/>
                    </a:lnTo>
                    <a:lnTo>
                      <a:pt x="616017" y="596766"/>
                    </a:lnTo>
                    <a:lnTo>
                      <a:pt x="721895" y="702644"/>
                    </a:lnTo>
                    <a:lnTo>
                      <a:pt x="798897" y="654518"/>
                    </a:lnTo>
                    <a:lnTo>
                      <a:pt x="1203158" y="644893"/>
                    </a:lnTo>
                    <a:lnTo>
                      <a:pt x="1568918" y="288758"/>
                    </a:lnTo>
                    <a:lnTo>
                      <a:pt x="1809549" y="529389"/>
                    </a:lnTo>
                    <a:lnTo>
                      <a:pt x="2252311" y="519764"/>
                    </a:lnTo>
                    <a:lnTo>
                      <a:pt x="2319688" y="462013"/>
                    </a:lnTo>
                    <a:lnTo>
                      <a:pt x="2714324" y="847023"/>
                    </a:lnTo>
                    <a:lnTo>
                      <a:pt x="2926080" y="847023"/>
                    </a:lnTo>
                    <a:lnTo>
                      <a:pt x="291645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81322" y="2246083"/>
                <a:ext cx="76307" cy="8385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900" u="none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38331" y="2665381"/>
                <a:ext cx="838596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 bwMode="auto">
            <a:xfrm>
              <a:off x="1231924" y="3661654"/>
              <a:ext cx="343529" cy="125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02546" y="3632713"/>
              <a:ext cx="341012" cy="1258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V="1">
              <a:off x="1739039" y="2783327"/>
              <a:ext cx="156035" cy="2517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1593070" y="3373492"/>
              <a:ext cx="156035" cy="2517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72"/>
          <p:cNvGrpSpPr>
            <a:grpSpLocks noChangeAspect="1"/>
          </p:cNvGrpSpPr>
          <p:nvPr/>
        </p:nvGrpSpPr>
        <p:grpSpPr bwMode="auto">
          <a:xfrm>
            <a:off x="3429000" y="4145279"/>
            <a:ext cx="2185985" cy="1463040"/>
            <a:chOff x="3224185" y="4670442"/>
            <a:chExt cx="2443205" cy="2079610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4608509" y="6240469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808395" y="6240469"/>
              <a:ext cx="474670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 flipV="1">
              <a:off x="4234651" y="5863440"/>
              <a:ext cx="3889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044288" y="5987265"/>
              <a:ext cx="22383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224185" y="5984883"/>
              <a:ext cx="741375" cy="50164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grass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63987" y="4670442"/>
              <a:ext cx="690575" cy="4143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sky</a:t>
              </a:r>
            </a:p>
          </p:txBody>
        </p:sp>
        <p:cxnSp>
          <p:nvCxnSpPr>
            <p:cNvPr id="30" name="Straight Connector 29"/>
            <p:cNvCxnSpPr>
              <a:endCxn id="25" idx="2"/>
            </p:cNvCxnSpPr>
            <p:nvPr/>
          </p:nvCxnSpPr>
          <p:spPr>
            <a:xfrm rot="16200000" flipV="1">
              <a:off x="4214013" y="5279245"/>
              <a:ext cx="388934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4757737" y="5473711"/>
              <a:ext cx="836627" cy="3651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truck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844908" y="5364175"/>
              <a:ext cx="1022368" cy="3286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4173527" y="5984883"/>
              <a:ext cx="523884" cy="54292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 u="none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900615" y="6057907"/>
              <a:ext cx="766775" cy="6921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drive-way</a:t>
              </a:r>
            </a:p>
          </p:txBody>
        </p:sp>
      </p:grpSp>
      <p:grpSp>
        <p:nvGrpSpPr>
          <p:cNvPr id="29" name="Group 173"/>
          <p:cNvGrpSpPr>
            <a:grpSpLocks noChangeAspect="1"/>
          </p:cNvGrpSpPr>
          <p:nvPr/>
        </p:nvGrpSpPr>
        <p:grpSpPr bwMode="auto">
          <a:xfrm>
            <a:off x="6261104" y="4160519"/>
            <a:ext cx="2578096" cy="1371600"/>
            <a:chOff x="6032520" y="4816494"/>
            <a:chExt cx="3009917" cy="1935189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6981850" y="6459579"/>
              <a:ext cx="474666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6799287" y="5802345"/>
              <a:ext cx="474665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6200000" flipV="1">
              <a:off x="6312714" y="6192081"/>
              <a:ext cx="388943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V="1">
              <a:off x="7408095" y="5339583"/>
              <a:ext cx="388942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7444607" y="6069843"/>
              <a:ext cx="388942" cy="0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6105545" y="6253201"/>
              <a:ext cx="985844" cy="4984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grass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164414" y="4816494"/>
              <a:ext cx="876305" cy="4016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sky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127901" y="5510241"/>
              <a:ext cx="876305" cy="4508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house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186770" y="5765832"/>
              <a:ext cx="855667" cy="7302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drive-way</a:t>
              </a:r>
            </a:p>
          </p:txBody>
        </p:sp>
        <p:cxnSp>
          <p:nvCxnSpPr>
            <p:cNvPr id="39" name="Straight Connector 38"/>
            <p:cNvCxnSpPr>
              <a:stCxn id="162" idx="3"/>
              <a:endCxn id="37" idx="1"/>
            </p:cNvCxnSpPr>
            <p:nvPr/>
          </p:nvCxnSpPr>
          <p:spPr>
            <a:xfrm flipV="1">
              <a:off x="7894669" y="6130962"/>
              <a:ext cx="292102" cy="307979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6032520" y="5619780"/>
              <a:ext cx="949330" cy="48737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u="none" dirty="0">
                  <a:solidFill>
                    <a:prstClr val="black"/>
                  </a:solidFill>
                </a:rPr>
                <a:t>fence</a:t>
              </a: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7370791" y="6167475"/>
              <a:ext cx="523878" cy="5429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200" b="1" u="none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524230" y="3265169"/>
            <a:ext cx="6540925" cy="779677"/>
            <a:chOff x="1524230" y="3371850"/>
            <a:chExt cx="6540925" cy="779677"/>
          </a:xfrm>
        </p:grpSpPr>
        <p:pic>
          <p:nvPicPr>
            <p:cNvPr id="45144" name="Picture 4" descr="http://www.cmas-group.com/images/8503%20Carriage%20Creek/CCFrontView.jpg"/>
            <p:cNvPicPr>
              <a:picLocks noChangeAspect="1" noChangeArrowheads="1"/>
            </p:cNvPicPr>
            <p:nvPr/>
          </p:nvPicPr>
          <p:blipFill>
            <a:blip r:embed="rId5" cstate="print"/>
            <a:srcRect l="76801" t="62331" r="12524" b="13008"/>
            <a:stretch>
              <a:fillRect/>
            </a:stretch>
          </p:blipFill>
          <p:spPr bwMode="auto">
            <a:xfrm>
              <a:off x="4486694" y="3384515"/>
              <a:ext cx="306941" cy="501685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45111" name="Picture 6" descr="http://www.listingphotographs.com/images/blue_skies.jpg"/>
            <p:cNvPicPr>
              <a:picLocks noChangeAspect="1" noChangeArrowheads="1"/>
            </p:cNvPicPr>
            <p:nvPr/>
          </p:nvPicPr>
          <p:blipFill>
            <a:blip r:embed="rId6" cstate="print"/>
            <a:srcRect l="70551" t="64658" r="18533" b="7230"/>
            <a:stretch>
              <a:fillRect/>
            </a:stretch>
          </p:blipFill>
          <p:spPr bwMode="auto">
            <a:xfrm>
              <a:off x="7480706" y="3371850"/>
              <a:ext cx="300431" cy="51435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45163" name="Picture 2" descr="http://billhobbs.com/hobbsonline/house.JPG"/>
            <p:cNvPicPr>
              <a:picLocks noChangeAspect="1" noChangeArrowheads="1"/>
            </p:cNvPicPr>
            <p:nvPr/>
          </p:nvPicPr>
          <p:blipFill>
            <a:blip r:embed="rId4" cstate="print"/>
            <a:srcRect l="23242" t="74074" r="69009"/>
            <a:stretch>
              <a:fillRect/>
            </a:stretch>
          </p:blipFill>
          <p:spPr bwMode="auto">
            <a:xfrm>
              <a:off x="1524230" y="3487816"/>
              <a:ext cx="263883" cy="474584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5073" name="Rectangle 115"/>
            <p:cNvSpPr>
              <a:spLocks noChangeArrowheads="1"/>
            </p:cNvSpPr>
            <p:nvPr/>
          </p:nvSpPr>
          <p:spPr bwMode="auto">
            <a:xfrm>
              <a:off x="1678920" y="3505197"/>
              <a:ext cx="397866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u="none" dirty="0">
                  <a:solidFill>
                    <a:srgbClr val="000000"/>
                  </a:solidFill>
                  <a:latin typeface="Calibri" pitchFamily="34" charset="0"/>
                </a:rPr>
                <a:t>?</a:t>
              </a:r>
            </a:p>
          </p:txBody>
        </p:sp>
        <p:sp>
          <p:nvSpPr>
            <p:cNvPr id="45074" name="Rectangle 117"/>
            <p:cNvSpPr>
              <a:spLocks noChangeArrowheads="1"/>
            </p:cNvSpPr>
            <p:nvPr/>
          </p:nvSpPr>
          <p:spPr bwMode="auto">
            <a:xfrm>
              <a:off x="4695489" y="3429000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u="none" dirty="0">
                  <a:solidFill>
                    <a:srgbClr val="000000"/>
                  </a:solidFill>
                  <a:latin typeface="Calibri" pitchFamily="34" charset="0"/>
                </a:rPr>
                <a:t>?</a:t>
              </a:r>
            </a:p>
          </p:txBody>
        </p:sp>
        <p:sp>
          <p:nvSpPr>
            <p:cNvPr id="45075" name="Rectangle 118"/>
            <p:cNvSpPr>
              <a:spLocks noChangeArrowheads="1"/>
            </p:cNvSpPr>
            <p:nvPr/>
          </p:nvSpPr>
          <p:spPr bwMode="auto">
            <a:xfrm>
              <a:off x="7667289" y="3429000"/>
              <a:ext cx="3978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u="none" dirty="0">
                  <a:solidFill>
                    <a:srgbClr val="000000"/>
                  </a:solidFill>
                  <a:latin typeface="Calibri" pitchFamily="34" charset="0"/>
                </a:rPr>
                <a:t>?</a:t>
              </a:r>
            </a:p>
          </p:txBody>
        </p:sp>
      </p:grp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-76200" y="5638800"/>
            <a:ext cx="8686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defRPr/>
            </a:pPr>
            <a:r>
              <a:rPr lang="en-US" i="1" dirty="0" smtClean="0"/>
              <a:t>Context in supervised recognition:</a:t>
            </a:r>
          </a:p>
          <a:p>
            <a:pPr marL="460375" lvl="1" indent="-3175">
              <a:spcBef>
                <a:spcPct val="20000"/>
              </a:spcBef>
              <a:defRPr/>
            </a:pPr>
            <a:r>
              <a:rPr lang="en-US" dirty="0" smtClean="0"/>
              <a:t>[</a:t>
            </a:r>
            <a:r>
              <a:rPr lang="en-US" dirty="0" err="1" smtClean="0"/>
              <a:t>Torralba</a:t>
            </a:r>
            <a:r>
              <a:rPr lang="en-US" dirty="0" smtClean="0"/>
              <a:t> 2003], [</a:t>
            </a:r>
            <a:r>
              <a:rPr lang="en-US" dirty="0" err="1" smtClean="0"/>
              <a:t>Hoiem</a:t>
            </a:r>
            <a:r>
              <a:rPr lang="en-US" dirty="0" smtClean="0"/>
              <a:t> et al. 2006], [He et al. 2004], [</a:t>
            </a:r>
            <a:r>
              <a:rPr lang="en-US" dirty="0" err="1" smtClean="0"/>
              <a:t>Shotton</a:t>
            </a:r>
            <a:r>
              <a:rPr lang="en-US" dirty="0" smtClean="0"/>
              <a:t> et al. 2006], [</a:t>
            </a:r>
            <a:r>
              <a:rPr lang="en-US" dirty="0" err="1" smtClean="0"/>
              <a:t>Heitz</a:t>
            </a:r>
            <a:r>
              <a:rPr lang="en-US" dirty="0" smtClean="0"/>
              <a:t> &amp; </a:t>
            </a:r>
            <a:r>
              <a:rPr lang="en-US" dirty="0" err="1" smtClean="0"/>
              <a:t>Koller</a:t>
            </a:r>
            <a:r>
              <a:rPr lang="en-US" dirty="0" smtClean="0"/>
              <a:t> 2008],  [</a:t>
            </a:r>
            <a:r>
              <a:rPr lang="en-US" dirty="0" err="1" smtClean="0"/>
              <a:t>Rabinovich</a:t>
            </a:r>
            <a:r>
              <a:rPr lang="en-US" dirty="0" smtClean="0"/>
              <a:t> et al. 2007], [</a:t>
            </a:r>
            <a:r>
              <a:rPr lang="en-US" dirty="0" err="1" smtClean="0"/>
              <a:t>Galleguillos</a:t>
            </a:r>
            <a:r>
              <a:rPr lang="en-US" dirty="0" smtClean="0"/>
              <a:t> et al. 2008], [</a:t>
            </a:r>
            <a:r>
              <a:rPr lang="en-US" dirty="0" err="1" smtClean="0"/>
              <a:t>Tu</a:t>
            </a:r>
            <a:r>
              <a:rPr lang="en-US" dirty="0" smtClean="0"/>
              <a:t> 2008], [Parikh et al. 2008], [Gould et al. 2009], [</a:t>
            </a:r>
            <a:r>
              <a:rPr lang="en-US" dirty="0" err="1" smtClean="0"/>
              <a:t>Malisiewicz</a:t>
            </a:r>
            <a:r>
              <a:rPr lang="en-US" dirty="0" smtClean="0"/>
              <a:t> &amp; </a:t>
            </a:r>
            <a:r>
              <a:rPr lang="en-US" dirty="0" err="1" smtClean="0"/>
              <a:t>Efros</a:t>
            </a:r>
            <a:r>
              <a:rPr lang="en-US" dirty="0" smtClean="0"/>
              <a:t> 2009], [</a:t>
            </a:r>
            <a:r>
              <a:rPr lang="en-US" dirty="0" err="1" smtClean="0"/>
              <a:t>Lazebnik</a:t>
            </a:r>
            <a:r>
              <a:rPr lang="en-US" dirty="0" smtClean="0"/>
              <a:t> 2009]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 smtClean="0">
                <a:latin typeface="+mj-lt"/>
                <a:ea typeface="+mj-ea"/>
                <a:cs typeface="+mj-cs"/>
              </a:rPr>
              <a:t>Key Ideas</a:t>
            </a:r>
            <a:endParaRPr lang="en-US" sz="4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2" y="1346661"/>
            <a:ext cx="8969427" cy="4876800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/>
              <a:t>Context-aware category discovery </a:t>
            </a:r>
            <a:r>
              <a:rPr lang="en-US" sz="2800" dirty="0" smtClean="0"/>
              <a:t>treating previously learned categories as object-level context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/>
              <a:t>Object-Graph descriptor </a:t>
            </a:r>
            <a:r>
              <a:rPr lang="en-US" sz="2800" dirty="0" smtClean="0"/>
              <a:t>to encode surrounding object-level context.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*"/>
              <a:defRPr/>
            </a:pPr>
            <a:r>
              <a:rPr lang="en-US" sz="2800" i="1" dirty="0" smtClean="0"/>
              <a:t>Note</a:t>
            </a:r>
            <a:r>
              <a:rPr lang="en-US" sz="2800" dirty="0" smtClean="0"/>
              <a:t>:</a:t>
            </a:r>
            <a:r>
              <a:rPr lang="en-US" sz="2800" b="1" dirty="0" smtClean="0"/>
              <a:t> Different from </a:t>
            </a:r>
            <a:r>
              <a:rPr lang="en-US" sz="2800" b="1" i="1" dirty="0" smtClean="0"/>
              <a:t>semi-supervised learning </a:t>
            </a:r>
            <a:r>
              <a:rPr lang="en-US" sz="2800" dirty="0" smtClean="0"/>
              <a:t>– unlabeled data do not necessarily belong to categories of the labeled data.</a:t>
            </a:r>
            <a:r>
              <a:rPr lang="en-US" sz="2800" i="1" dirty="0" smtClean="0"/>
              <a:t>	</a:t>
            </a:r>
            <a:endParaRPr lang="en-US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u="none" kern="0" dirty="0" smtClean="0">
                <a:solidFill>
                  <a:srgbClr val="000000"/>
                </a:solidFill>
                <a:ea typeface="+mj-ea"/>
                <a:cs typeface="+mj-cs"/>
              </a:rPr>
              <a:t>Approach Overview</a:t>
            </a:r>
            <a:endParaRPr lang="en-US" sz="4400" u="none" kern="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0A24-C736-4B76-B83F-31AD5D2C1E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304800" y="2822153"/>
            <a:ext cx="1924461" cy="13716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Learn category models for some classes</a:t>
            </a:r>
            <a:endParaRPr lang="en-US" sz="2200" b="1" dirty="0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>
            <a:off x="2229262" y="2822699"/>
            <a:ext cx="2190349" cy="1371600"/>
            <a:chOff x="3093577" y="1329179"/>
            <a:chExt cx="1453645" cy="728221"/>
          </a:xfrm>
          <a:solidFill>
            <a:schemeClr val="tx2"/>
          </a:solidFill>
        </p:grpSpPr>
        <p:sp>
          <p:nvSpPr>
            <p:cNvPr id="28" name="Rounded Rectangle 27"/>
            <p:cNvSpPr/>
            <p:nvPr/>
          </p:nvSpPr>
          <p:spPr>
            <a:xfrm>
              <a:off x="3270034" y="1329179"/>
              <a:ext cx="1277188" cy="728221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Detect unknowns in unlabeled images</a:t>
              </a:r>
              <a:endParaRPr lang="en-US" sz="2200" b="1" dirty="0"/>
            </a:p>
          </p:txBody>
        </p:sp>
        <p:cxnSp>
          <p:nvCxnSpPr>
            <p:cNvPr id="32" name="Straight Arrow Connector 31"/>
            <p:cNvCxnSpPr>
              <a:stCxn id="31" idx="3"/>
              <a:endCxn id="28" idx="1"/>
            </p:cNvCxnSpPr>
            <p:nvPr/>
          </p:nvCxnSpPr>
          <p:spPr>
            <a:xfrm>
              <a:off x="3093576" y="1693000"/>
              <a:ext cx="176458" cy="290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5"/>
          <p:cNvGrpSpPr>
            <a:grpSpLocks noChangeAspect="1"/>
          </p:cNvGrpSpPr>
          <p:nvPr/>
        </p:nvGrpSpPr>
        <p:grpSpPr>
          <a:xfrm>
            <a:off x="4419608" y="2822158"/>
            <a:ext cx="2209777" cy="1371600"/>
            <a:chOff x="4617068" y="1328638"/>
            <a:chExt cx="1466544" cy="728221"/>
          </a:xfrm>
          <a:solidFill>
            <a:schemeClr val="tx2"/>
          </a:solidFill>
        </p:grpSpPr>
        <p:sp>
          <p:nvSpPr>
            <p:cNvPr id="29" name="Rounded Rectangle 28"/>
            <p:cNvSpPr/>
            <p:nvPr/>
          </p:nvSpPr>
          <p:spPr>
            <a:xfrm>
              <a:off x="4806424" y="1328638"/>
              <a:ext cx="1277188" cy="728221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Describe object-level context via </a:t>
              </a:r>
            </a:p>
            <a:p>
              <a:pPr algn="ctr"/>
              <a:r>
                <a:rPr lang="en-US" sz="2200" b="1" i="1" dirty="0" smtClean="0"/>
                <a:t>Object-Graph</a:t>
              </a:r>
              <a:endParaRPr lang="en-US" sz="2200" b="1" i="1" dirty="0"/>
            </a:p>
          </p:txBody>
        </p:sp>
        <p:cxnSp>
          <p:nvCxnSpPr>
            <p:cNvPr id="33" name="Straight Arrow Connector 32"/>
            <p:cNvCxnSpPr>
              <a:stCxn id="28" idx="3"/>
              <a:endCxn id="29" idx="1"/>
            </p:cNvCxnSpPr>
            <p:nvPr/>
          </p:nvCxnSpPr>
          <p:spPr>
            <a:xfrm flipV="1">
              <a:off x="4617066" y="1692749"/>
              <a:ext cx="189356" cy="287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6"/>
          <p:cNvGrpSpPr>
            <a:grpSpLocks noChangeAspect="1"/>
          </p:cNvGrpSpPr>
          <p:nvPr/>
        </p:nvGrpSpPr>
        <p:grpSpPr>
          <a:xfrm>
            <a:off x="6629390" y="2819400"/>
            <a:ext cx="2209822" cy="1371600"/>
            <a:chOff x="6153432" y="1325880"/>
            <a:chExt cx="1466563" cy="728221"/>
          </a:xfrm>
          <a:solidFill>
            <a:schemeClr val="tx2"/>
          </a:solidFill>
        </p:grpSpPr>
        <p:sp>
          <p:nvSpPr>
            <p:cNvPr id="30" name="Rounded Rectangle 29"/>
            <p:cNvSpPr/>
            <p:nvPr/>
          </p:nvSpPr>
          <p:spPr>
            <a:xfrm>
              <a:off x="6342808" y="1325880"/>
              <a:ext cx="1277187" cy="728221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Group regions to discover new categories</a:t>
              </a:r>
              <a:endParaRPr lang="en-US" sz="2200" b="1" dirty="0"/>
            </a:p>
          </p:txBody>
        </p:sp>
        <p:cxnSp>
          <p:nvCxnSpPr>
            <p:cNvPr id="34" name="Straight Arrow Connector 33"/>
            <p:cNvCxnSpPr>
              <a:stCxn id="29" idx="3"/>
              <a:endCxn id="30" idx="1"/>
            </p:cNvCxnSpPr>
            <p:nvPr/>
          </p:nvCxnSpPr>
          <p:spPr>
            <a:xfrm flipV="1">
              <a:off x="6153431" y="1689991"/>
              <a:ext cx="189382" cy="1464"/>
            </a:xfrm>
            <a:prstGeom prst="straightConnector1">
              <a:avLst/>
            </a:prstGeom>
            <a:grpFill/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1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2264</TotalTime>
  <Words>1282</Words>
  <Application>Microsoft Office PowerPoint</Application>
  <PresentationFormat>On-screen Show (4:3)</PresentationFormat>
  <Paragraphs>424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Object-Graphs for Context-Aware Category Discovery</vt:lpstr>
      <vt:lpstr>Motivation</vt:lpstr>
      <vt:lpstr>Existing approaches</vt:lpstr>
      <vt:lpstr>Existing approaches</vt:lpstr>
      <vt:lpstr>Our idea</vt:lpstr>
      <vt:lpstr>Our idea</vt:lpstr>
      <vt:lpstr>Slide 7</vt:lpstr>
      <vt:lpstr>Slide 8</vt:lpstr>
      <vt:lpstr>Slide 9</vt:lpstr>
      <vt:lpstr>Learn “Known” Categories</vt:lpstr>
      <vt:lpstr>Identifying Unknown Objects</vt:lpstr>
      <vt:lpstr>Slide 12</vt:lpstr>
      <vt:lpstr>Slide 13</vt:lpstr>
      <vt:lpstr>Slide 14</vt:lpstr>
      <vt:lpstr>Object-Graphs</vt:lpstr>
      <vt:lpstr>Slide 16</vt:lpstr>
      <vt:lpstr>Slide 17</vt:lpstr>
      <vt:lpstr>Slide 18</vt:lpstr>
      <vt:lpstr>Object Discovery Accuracy</vt:lpstr>
      <vt:lpstr>Object Discovery Accuracy</vt:lpstr>
      <vt:lpstr>Comparison with State-of-the-art</vt:lpstr>
      <vt:lpstr>Example Object-Graphs</vt:lpstr>
      <vt:lpstr>Examples of Discovered Categories</vt:lpstr>
      <vt:lpstr>Collect-Cut (poster Thursday)</vt:lpstr>
      <vt:lpstr>Conclusions</vt:lpstr>
      <vt:lpstr>Slide 26</vt:lpstr>
      <vt:lpstr>Slide 27</vt:lpstr>
      <vt:lpstr>Impact of Object-Graph Descriptor</vt:lpstr>
      <vt:lpstr>Perfect Known/Unknown Separation</vt:lpstr>
      <vt:lpstr>Random Splits of Known/Unknown</vt:lpstr>
      <vt:lpstr>Identifying Unknown Objects</vt:lpstr>
    </vt:vector>
  </TitlesOfParts>
  <Company>UT-Austin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Object-Graphs for Context-Aware Category Discovery</dc:title>
  <dc:creator>Yong Jae Lee</dc:creator>
  <cp:lastModifiedBy>Yong Jae Lee</cp:lastModifiedBy>
  <cp:revision>366</cp:revision>
  <dcterms:created xsi:type="dcterms:W3CDTF">2009-04-07T03:52:36Z</dcterms:created>
  <dcterms:modified xsi:type="dcterms:W3CDTF">2010-06-24T03:37:57Z</dcterms:modified>
</cp:coreProperties>
</file>